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906" r:id="rId1"/>
  </p:sldMasterIdLst>
  <p:notesMasterIdLst>
    <p:notesMasterId r:id="rId107"/>
  </p:notesMasterIdLst>
  <p:handoutMasterIdLst>
    <p:handoutMasterId r:id="rId108"/>
  </p:handoutMasterIdLst>
  <p:sldIdLst>
    <p:sldId id="256" r:id="rId2"/>
    <p:sldId id="390" r:id="rId3"/>
    <p:sldId id="879" r:id="rId4"/>
    <p:sldId id="794" r:id="rId5"/>
    <p:sldId id="920" r:id="rId6"/>
    <p:sldId id="791" r:id="rId7"/>
    <p:sldId id="618" r:id="rId8"/>
    <p:sldId id="619" r:id="rId9"/>
    <p:sldId id="884" r:id="rId10"/>
    <p:sldId id="623" r:id="rId11"/>
    <p:sldId id="626" r:id="rId12"/>
    <p:sldId id="627" r:id="rId13"/>
    <p:sldId id="628" r:id="rId14"/>
    <p:sldId id="891" r:id="rId15"/>
    <p:sldId id="629" r:id="rId16"/>
    <p:sldId id="630" r:id="rId17"/>
    <p:sldId id="631" r:id="rId18"/>
    <p:sldId id="910" r:id="rId19"/>
    <p:sldId id="895" r:id="rId20"/>
    <p:sldId id="892" r:id="rId21"/>
    <p:sldId id="897" r:id="rId22"/>
    <p:sldId id="893" r:id="rId23"/>
    <p:sldId id="898" r:id="rId24"/>
    <p:sldId id="428" r:id="rId25"/>
    <p:sldId id="438" r:id="rId26"/>
    <p:sldId id="912" r:id="rId27"/>
    <p:sldId id="320" r:id="rId28"/>
    <p:sldId id="276" r:id="rId29"/>
    <p:sldId id="745" r:id="rId30"/>
    <p:sldId id="913" r:id="rId31"/>
    <p:sldId id="748" r:id="rId32"/>
    <p:sldId id="284" r:id="rId33"/>
    <p:sldId id="377" r:id="rId34"/>
    <p:sldId id="381" r:id="rId35"/>
    <p:sldId id="751" r:id="rId36"/>
    <p:sldId id="759" r:id="rId37"/>
    <p:sldId id="768" r:id="rId38"/>
    <p:sldId id="396" r:id="rId39"/>
    <p:sldId id="889" r:id="rId40"/>
    <p:sldId id="443" r:id="rId41"/>
    <p:sldId id="572" r:id="rId42"/>
    <p:sldId id="573" r:id="rId43"/>
    <p:sldId id="574" r:id="rId44"/>
    <p:sldId id="575" r:id="rId45"/>
    <p:sldId id="903" r:id="rId46"/>
    <p:sldId id="454" r:id="rId47"/>
    <p:sldId id="455" r:id="rId48"/>
    <p:sldId id="568" r:id="rId49"/>
    <p:sldId id="261" r:id="rId50"/>
    <p:sldId id="871" r:id="rId51"/>
    <p:sldId id="301" r:id="rId52"/>
    <p:sldId id="584" r:id="rId53"/>
    <p:sldId id="914" r:id="rId54"/>
    <p:sldId id="590" r:id="rId55"/>
    <p:sldId id="609" r:id="rId56"/>
    <p:sldId id="790" r:id="rId57"/>
    <p:sldId id="488" r:id="rId58"/>
    <p:sldId id="916" r:id="rId59"/>
    <p:sldId id="493" r:id="rId60"/>
    <p:sldId id="516" r:id="rId61"/>
    <p:sldId id="523" r:id="rId62"/>
    <p:sldId id="529" r:id="rId63"/>
    <p:sldId id="531" r:id="rId64"/>
    <p:sldId id="539" r:id="rId65"/>
    <p:sldId id="542" r:id="rId66"/>
    <p:sldId id="551" r:id="rId67"/>
    <p:sldId id="554" r:id="rId68"/>
    <p:sldId id="562" r:id="rId69"/>
    <p:sldId id="294" r:id="rId70"/>
    <p:sldId id="888" r:id="rId71"/>
    <p:sldId id="648" r:id="rId72"/>
    <p:sldId id="651" r:id="rId73"/>
    <p:sldId id="882" r:id="rId74"/>
    <p:sldId id="695" r:id="rId75"/>
    <p:sldId id="904" r:id="rId76"/>
    <p:sldId id="701" r:id="rId77"/>
    <p:sldId id="883" r:id="rId78"/>
    <p:sldId id="850" r:id="rId79"/>
    <p:sldId id="856" r:id="rId80"/>
    <p:sldId id="857" r:id="rId81"/>
    <p:sldId id="855" r:id="rId82"/>
    <p:sldId id="257" r:id="rId83"/>
    <p:sldId id="798" r:id="rId84"/>
    <p:sldId id="799" r:id="rId85"/>
    <p:sldId id="911" r:id="rId86"/>
    <p:sldId id="273" r:id="rId87"/>
    <p:sldId id="806" r:id="rId88"/>
    <p:sldId id="721" r:id="rId89"/>
    <p:sldId id="918" r:id="rId90"/>
    <p:sldId id="735" r:id="rId91"/>
    <p:sldId id="736" r:id="rId92"/>
    <p:sldId id="905" r:id="rId93"/>
    <p:sldId id="915" r:id="rId94"/>
    <p:sldId id="811" r:id="rId95"/>
    <p:sldId id="849" r:id="rId96"/>
    <p:sldId id="277" r:id="rId97"/>
    <p:sldId id="894" r:id="rId98"/>
    <p:sldId id="896" r:id="rId99"/>
    <p:sldId id="890" r:id="rId100"/>
    <p:sldId id="906" r:id="rId101"/>
    <p:sldId id="274" r:id="rId102"/>
    <p:sldId id="275" r:id="rId103"/>
    <p:sldId id="779" r:id="rId104"/>
    <p:sldId id="783" r:id="rId105"/>
    <p:sldId id="370" r:id="rId106"/>
  </p:sldIdLst>
  <p:sldSz cx="12188825"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2" pos="359" userDrawn="1">
          <p15:clr>
            <a:srgbClr val="A4A3A4"/>
          </p15:clr>
        </p15:guide>
        <p15:guide id="24" orient="horz" pos="3908" userDrawn="1">
          <p15:clr>
            <a:srgbClr val="A4A3A4"/>
          </p15:clr>
        </p15:guide>
        <p15:guide id="25" orient="horz" pos="933" userDrawn="1">
          <p15:clr>
            <a:srgbClr val="A4A3A4"/>
          </p15:clr>
        </p15:guide>
        <p15:guide id="27" pos="7332" userDrawn="1">
          <p15:clr>
            <a:srgbClr val="A4A3A4"/>
          </p15:clr>
        </p15:guide>
        <p15:guide id="28" orient="horz" pos="1101" userDrawn="1">
          <p15:clr>
            <a:srgbClr val="A4A3A4"/>
          </p15:clr>
        </p15:guide>
        <p15:guide id="29" orient="horz" pos="4083" userDrawn="1">
          <p15:clr>
            <a:srgbClr val="A4A3A4"/>
          </p15:clr>
        </p15:guide>
        <p15:guide id="30" orient="horz" pos="401" userDrawn="1">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Vin Addala" initials="" lastIdx="1" clrIdx="6"/>
  <p:cmAuthor id="1" name="Eric Shih" initials="" lastIdx="2" clrIdx="0"/>
  <p:cmAuthor id="8" name="Eric Jacobson" initials="" lastIdx="1" clrIdx="7"/>
  <p:cmAuthor id="2" name="Aria Niazi" initials="" lastIdx="1" clrIdx="1"/>
  <p:cmAuthor id="3" name="Gautam Vasudev" initials="" lastIdx="2" clrIdx="2"/>
  <p:cmAuthor id="4" name="Shradha Kohli" initials="" lastIdx="3" clrIdx="3"/>
  <p:cmAuthor id="5" name="Adarsha Badarinath" initials="" lastIdx="2" clrIdx="4"/>
  <p:cmAuthor id="6" name="Vincent Pham" initials="" lastIdx="2" clrIdx="5"/>
</p:cmAuthorLst>
</file>

<file path=ppt/presProps.xml><?xml version="1.0" encoding="utf-8"?>
<p:presentationPr xmlns:a="http://schemas.openxmlformats.org/drawingml/2006/main" xmlns:r="http://schemas.openxmlformats.org/officeDocument/2006/relationships" xmlns:p="http://schemas.openxmlformats.org/presentationml/2006/main">
  <p:prnPr/>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9E34"/>
    <a:srgbClr val="205CA0"/>
    <a:srgbClr val="CC8931"/>
    <a:srgbClr val="B7642E"/>
    <a:srgbClr val="41693D"/>
    <a:srgbClr val="E7A635"/>
    <a:srgbClr val="8D837B"/>
    <a:srgbClr val="847B74"/>
    <a:srgbClr val="A4231B"/>
    <a:srgbClr val="5EBD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272" autoAdjust="0"/>
    <p:restoredTop sz="70679" autoAdjust="0"/>
  </p:normalViewPr>
  <p:slideViewPr>
    <p:cSldViewPr snapToGrid="0">
      <p:cViewPr varScale="1">
        <p:scale>
          <a:sx n="77" d="100"/>
          <a:sy n="77" d="100"/>
        </p:scale>
        <p:origin x="1872" y="184"/>
      </p:cViewPr>
      <p:guideLst>
        <p:guide pos="359"/>
        <p:guide orient="horz" pos="3908"/>
        <p:guide orient="horz" pos="933"/>
        <p:guide pos="7332"/>
        <p:guide orient="horz" pos="1101"/>
        <p:guide orient="horz" pos="4083"/>
        <p:guide orient="horz" pos="401"/>
      </p:guideLst>
    </p:cSldViewPr>
  </p:slideViewPr>
  <p:outlineViewPr>
    <p:cViewPr>
      <p:scale>
        <a:sx n="20" d="100"/>
        <a:sy n="20" d="100"/>
      </p:scale>
      <p:origin x="0" y="0"/>
    </p:cViewPr>
  </p:outlineViewPr>
  <p:notesTextViewPr>
    <p:cViewPr>
      <p:scale>
        <a:sx n="120" d="100"/>
        <a:sy n="120" d="100"/>
      </p:scale>
      <p:origin x="0" y="0"/>
    </p:cViewPr>
  </p:notesTextViewPr>
  <p:sorterViewPr>
    <p:cViewPr>
      <p:scale>
        <a:sx n="114" d="100"/>
        <a:sy n="114" d="100"/>
      </p:scale>
      <p:origin x="0" y="55368"/>
    </p:cViewPr>
  </p:sorterViewPr>
  <p:notesViewPr>
    <p:cSldViewPr snapToGrid="0">
      <p:cViewPr varScale="1">
        <p:scale>
          <a:sx n="87" d="100"/>
          <a:sy n="87" d="100"/>
        </p:scale>
        <p:origin x="3864" y="184"/>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heme" Target="theme/theme1.xml"/><Relationship Id="rId16" Type="http://schemas.openxmlformats.org/officeDocument/2006/relationships/slide" Target="slides/slide15.xml"/><Relationship Id="rId107" Type="http://schemas.openxmlformats.org/officeDocument/2006/relationships/notesMaster" Target="notesMasters/notesMaster1.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tableStyles" Target="tableStyle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handoutMaster" Target="handoutMasters/handoutMaster1.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commentAuthors" Target="commentAuthor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5362832" cy="464820"/>
          </a:xfrm>
          <a:prstGeom prst="rect">
            <a:avLst/>
          </a:prstGeom>
        </p:spPr>
        <p:txBody>
          <a:bodyPr vert="horz" lIns="93177" tIns="46589" rIns="93177" bIns="46589" rtlCol="0"/>
          <a:lstStyle>
            <a:lvl1pPr algn="l">
              <a:defRPr sz="1200"/>
            </a:lvl1pPr>
          </a:lstStyle>
          <a:p>
            <a:r>
              <a:rPr lang="en-US" dirty="0">
                <a:solidFill>
                  <a:schemeClr val="accent1"/>
                </a:solidFill>
                <a:latin typeface="Salesforce Sans"/>
              </a:rPr>
              <a:t>Presentation Title</a:t>
            </a:r>
          </a:p>
        </p:txBody>
      </p:sp>
      <p:sp>
        <p:nvSpPr>
          <p:cNvPr id="3" name="Date Placeholder 2"/>
          <p:cNvSpPr>
            <a:spLocks noGrp="1"/>
          </p:cNvSpPr>
          <p:nvPr>
            <p:ph type="dt" sz="quarter" idx="1"/>
          </p:nvPr>
        </p:nvSpPr>
        <p:spPr>
          <a:xfrm>
            <a:off x="5494638" y="0"/>
            <a:ext cx="1514140" cy="464820"/>
          </a:xfrm>
          <a:prstGeom prst="rect">
            <a:avLst/>
          </a:prstGeom>
        </p:spPr>
        <p:txBody>
          <a:bodyPr vert="horz" lIns="93177" tIns="46589" rIns="93177" bIns="46589" rtlCol="0"/>
          <a:lstStyle>
            <a:lvl1pPr algn="r">
              <a:defRPr sz="1200"/>
            </a:lvl1pPr>
          </a:lstStyle>
          <a:p>
            <a:pPr algn="l"/>
            <a:r>
              <a:rPr lang="en-US" sz="1100" dirty="0">
                <a:solidFill>
                  <a:schemeClr val="tx1">
                    <a:lumMod val="75000"/>
                    <a:lumOff val="25000"/>
                  </a:schemeClr>
                </a:solidFill>
                <a:latin typeface="Salesforce Sans"/>
              </a:rPr>
              <a:t>Date</a:t>
            </a:r>
          </a:p>
        </p:txBody>
      </p:sp>
      <p:sp>
        <p:nvSpPr>
          <p:cNvPr id="4" name="Footer Placeholder 3"/>
          <p:cNvSpPr>
            <a:spLocks noGrp="1"/>
          </p:cNvSpPr>
          <p:nvPr>
            <p:ph type="ftr" sz="quarter" idx="2"/>
          </p:nvPr>
        </p:nvSpPr>
        <p:spPr>
          <a:xfrm>
            <a:off x="0" y="8996337"/>
            <a:ext cx="3037840" cy="215444"/>
          </a:xfrm>
          <a:prstGeom prst="rect">
            <a:avLst/>
          </a:prstGeom>
          <a:noFill/>
        </p:spPr>
        <p:txBody>
          <a:bodyPr wrap="square" rtlCol="0">
            <a:spAutoFit/>
          </a:bodyPr>
          <a:lstStyle/>
          <a:p>
            <a:r>
              <a:rPr lang="en-US" sz="800" dirty="0">
                <a:solidFill>
                  <a:schemeClr val="tx1">
                    <a:lumMod val="75000"/>
                    <a:lumOff val="25000"/>
                  </a:schemeClr>
                </a:solidFill>
                <a:latin typeface="Salesforce Sans"/>
              </a:rPr>
              <a:t>Copyright Salesforce 2017. Legal Terms and more here.</a:t>
            </a:r>
          </a:p>
        </p:txBody>
      </p:sp>
      <p:sp>
        <p:nvSpPr>
          <p:cNvPr id="6" name="Rectangle 5"/>
          <p:cNvSpPr/>
          <p:nvPr/>
        </p:nvSpPr>
        <p:spPr>
          <a:xfrm flipV="1">
            <a:off x="1" y="9225416"/>
            <a:ext cx="7010400" cy="709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alesforce Sans"/>
            </a:endParaRPr>
          </a:p>
        </p:txBody>
      </p:sp>
      <p:grpSp>
        <p:nvGrpSpPr>
          <p:cNvPr id="8" name="Group 18"/>
          <p:cNvGrpSpPr>
            <a:grpSpLocks noChangeAspect="1"/>
          </p:cNvGrpSpPr>
          <p:nvPr/>
        </p:nvGrpSpPr>
        <p:grpSpPr bwMode="auto">
          <a:xfrm>
            <a:off x="6249040" y="8675676"/>
            <a:ext cx="611829" cy="428383"/>
            <a:chOff x="267" y="-340"/>
            <a:chExt cx="7144" cy="5002"/>
          </a:xfrm>
        </p:grpSpPr>
        <p:sp>
          <p:nvSpPr>
            <p:cNvPr id="9" name="Freeform 19"/>
            <p:cNvSpPr>
              <a:spLocks/>
            </p:cNvSpPr>
            <p:nvPr userDrawn="1"/>
          </p:nvSpPr>
          <p:spPr bwMode="auto">
            <a:xfrm>
              <a:off x="267" y="-340"/>
              <a:ext cx="7144" cy="5002"/>
            </a:xfrm>
            <a:custGeom>
              <a:avLst/>
              <a:gdLst>
                <a:gd name="T0" fmla="*/ 1257 w 3021"/>
                <a:gd name="T1" fmla="*/ 230 h 2114"/>
                <a:gd name="T2" fmla="*/ 1640 w 3021"/>
                <a:gd name="T3" fmla="*/ 66 h 2114"/>
                <a:gd name="T4" fmla="*/ 2106 w 3021"/>
                <a:gd name="T5" fmla="*/ 342 h 2114"/>
                <a:gd name="T6" fmla="*/ 2369 w 3021"/>
                <a:gd name="T7" fmla="*/ 286 h 2114"/>
                <a:gd name="T8" fmla="*/ 3021 w 3021"/>
                <a:gd name="T9" fmla="*/ 943 h 2114"/>
                <a:gd name="T10" fmla="*/ 2369 w 3021"/>
                <a:gd name="T11" fmla="*/ 1600 h 2114"/>
                <a:gd name="T12" fmla="*/ 2241 w 3021"/>
                <a:gd name="T13" fmla="*/ 1587 h 2114"/>
                <a:gd name="T14" fmla="*/ 1826 w 3021"/>
                <a:gd name="T15" fmla="*/ 1831 h 2114"/>
                <a:gd name="T16" fmla="*/ 1618 w 3021"/>
                <a:gd name="T17" fmla="*/ 1783 h 2114"/>
                <a:gd name="T18" fmla="*/ 1118 w 3021"/>
                <a:gd name="T19" fmla="*/ 2114 h 2114"/>
                <a:gd name="T20" fmla="*/ 608 w 3021"/>
                <a:gd name="T21" fmla="*/ 1758 h 2114"/>
                <a:gd name="T22" fmla="*/ 504 w 3021"/>
                <a:gd name="T23" fmla="*/ 1769 h 2114"/>
                <a:gd name="T24" fmla="*/ 0 w 3021"/>
                <a:gd name="T25" fmla="*/ 1260 h 2114"/>
                <a:gd name="T26" fmla="*/ 252 w 3021"/>
                <a:gd name="T27" fmla="*/ 819 h 2114"/>
                <a:gd name="T28" fmla="*/ 204 w 3021"/>
                <a:gd name="T29" fmla="*/ 586 h 2114"/>
                <a:gd name="T30" fmla="*/ 791 w 3021"/>
                <a:gd name="T31" fmla="*/ 0 h 2114"/>
                <a:gd name="T32" fmla="*/ 1257 w 3021"/>
                <a:gd name="T33" fmla="*/ 230 h 2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21" h="2114">
                  <a:moveTo>
                    <a:pt x="1257" y="230"/>
                  </a:moveTo>
                  <a:cubicBezTo>
                    <a:pt x="1355" y="129"/>
                    <a:pt x="1490" y="66"/>
                    <a:pt x="1640" y="66"/>
                  </a:cubicBezTo>
                  <a:cubicBezTo>
                    <a:pt x="1840" y="66"/>
                    <a:pt x="2014" y="177"/>
                    <a:pt x="2106" y="342"/>
                  </a:cubicBezTo>
                  <a:cubicBezTo>
                    <a:pt x="2187" y="306"/>
                    <a:pt x="2276" y="286"/>
                    <a:pt x="2369" y="286"/>
                  </a:cubicBezTo>
                  <a:cubicBezTo>
                    <a:pt x="2729" y="286"/>
                    <a:pt x="3021" y="580"/>
                    <a:pt x="3021" y="943"/>
                  </a:cubicBezTo>
                  <a:cubicBezTo>
                    <a:pt x="3021" y="1306"/>
                    <a:pt x="2729" y="1600"/>
                    <a:pt x="2369" y="1600"/>
                  </a:cubicBezTo>
                  <a:cubicBezTo>
                    <a:pt x="2326" y="1600"/>
                    <a:pt x="2283" y="1595"/>
                    <a:pt x="2241" y="1587"/>
                  </a:cubicBezTo>
                  <a:cubicBezTo>
                    <a:pt x="2160" y="1733"/>
                    <a:pt x="2004" y="1831"/>
                    <a:pt x="1826" y="1831"/>
                  </a:cubicBezTo>
                  <a:cubicBezTo>
                    <a:pt x="1751" y="1831"/>
                    <a:pt x="1680" y="1814"/>
                    <a:pt x="1618" y="1783"/>
                  </a:cubicBezTo>
                  <a:cubicBezTo>
                    <a:pt x="1535" y="1977"/>
                    <a:pt x="1342" y="2114"/>
                    <a:pt x="1118" y="2114"/>
                  </a:cubicBezTo>
                  <a:cubicBezTo>
                    <a:pt x="884" y="2114"/>
                    <a:pt x="685" y="1966"/>
                    <a:pt x="608" y="1758"/>
                  </a:cubicBezTo>
                  <a:cubicBezTo>
                    <a:pt x="575" y="1765"/>
                    <a:pt x="540" y="1769"/>
                    <a:pt x="504" y="1769"/>
                  </a:cubicBezTo>
                  <a:cubicBezTo>
                    <a:pt x="226" y="1769"/>
                    <a:pt x="0" y="1541"/>
                    <a:pt x="0" y="1260"/>
                  </a:cubicBezTo>
                  <a:cubicBezTo>
                    <a:pt x="0" y="1071"/>
                    <a:pt x="102" y="907"/>
                    <a:pt x="252" y="819"/>
                  </a:cubicBezTo>
                  <a:cubicBezTo>
                    <a:pt x="221" y="747"/>
                    <a:pt x="204" y="668"/>
                    <a:pt x="204" y="586"/>
                  </a:cubicBezTo>
                  <a:cubicBezTo>
                    <a:pt x="204" y="262"/>
                    <a:pt x="467" y="0"/>
                    <a:pt x="791" y="0"/>
                  </a:cubicBezTo>
                  <a:cubicBezTo>
                    <a:pt x="981" y="0"/>
                    <a:pt x="1150" y="90"/>
                    <a:pt x="1257" y="230"/>
                  </a:cubicBezTo>
                  <a:close/>
                </a:path>
              </a:pathLst>
            </a:custGeom>
            <a:solidFill>
              <a:srgbClr val="0A9AD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Salesforce Sans"/>
              </a:endParaRPr>
            </a:p>
          </p:txBody>
        </p:sp>
        <p:sp>
          <p:nvSpPr>
            <p:cNvPr id="10" name="Freeform 20"/>
            <p:cNvSpPr>
              <a:spLocks/>
            </p:cNvSpPr>
            <p:nvPr userDrawn="1"/>
          </p:nvSpPr>
          <p:spPr bwMode="auto">
            <a:xfrm>
              <a:off x="1298" y="1671"/>
              <a:ext cx="499" cy="672"/>
            </a:xfrm>
            <a:custGeom>
              <a:avLst/>
              <a:gdLst>
                <a:gd name="T0" fmla="*/ 2 w 211"/>
                <a:gd name="T1" fmla="*/ 246 h 284"/>
                <a:gd name="T2" fmla="*/ 3 w 211"/>
                <a:gd name="T3" fmla="*/ 253 h 284"/>
                <a:gd name="T4" fmla="*/ 20 w 211"/>
                <a:gd name="T5" fmla="*/ 263 h 284"/>
                <a:gd name="T6" fmla="*/ 111 w 211"/>
                <a:gd name="T7" fmla="*/ 284 h 284"/>
                <a:gd name="T8" fmla="*/ 211 w 211"/>
                <a:gd name="T9" fmla="*/ 199 h 284"/>
                <a:gd name="T10" fmla="*/ 211 w 211"/>
                <a:gd name="T11" fmla="*/ 197 h 284"/>
                <a:gd name="T12" fmla="*/ 127 w 211"/>
                <a:gd name="T13" fmla="*/ 118 h 284"/>
                <a:gd name="T14" fmla="*/ 122 w 211"/>
                <a:gd name="T15" fmla="*/ 116 h 284"/>
                <a:gd name="T16" fmla="*/ 64 w 211"/>
                <a:gd name="T17" fmla="*/ 77 h 284"/>
                <a:gd name="T18" fmla="*/ 64 w 211"/>
                <a:gd name="T19" fmla="*/ 76 h 284"/>
                <a:gd name="T20" fmla="*/ 104 w 211"/>
                <a:gd name="T21" fmla="*/ 46 h 284"/>
                <a:gd name="T22" fmla="*/ 183 w 211"/>
                <a:gd name="T23" fmla="*/ 66 h 284"/>
                <a:gd name="T24" fmla="*/ 191 w 211"/>
                <a:gd name="T25" fmla="*/ 64 h 284"/>
                <a:gd name="T26" fmla="*/ 203 w 211"/>
                <a:gd name="T27" fmla="*/ 30 h 284"/>
                <a:gd name="T28" fmla="*/ 200 w 211"/>
                <a:gd name="T29" fmla="*/ 23 h 284"/>
                <a:gd name="T30" fmla="*/ 112 w 211"/>
                <a:gd name="T31" fmla="*/ 0 h 284"/>
                <a:gd name="T32" fmla="*/ 105 w 211"/>
                <a:gd name="T33" fmla="*/ 0 h 284"/>
                <a:gd name="T34" fmla="*/ 9 w 211"/>
                <a:gd name="T35" fmla="*/ 83 h 284"/>
                <a:gd name="T36" fmla="*/ 9 w 211"/>
                <a:gd name="T37" fmla="*/ 84 h 284"/>
                <a:gd name="T38" fmla="*/ 94 w 211"/>
                <a:gd name="T39" fmla="*/ 164 h 284"/>
                <a:gd name="T40" fmla="*/ 100 w 211"/>
                <a:gd name="T41" fmla="*/ 166 h 284"/>
                <a:gd name="T42" fmla="*/ 156 w 211"/>
                <a:gd name="T43" fmla="*/ 204 h 284"/>
                <a:gd name="T44" fmla="*/ 156 w 211"/>
                <a:gd name="T45" fmla="*/ 205 h 284"/>
                <a:gd name="T46" fmla="*/ 112 w 211"/>
                <a:gd name="T47" fmla="*/ 239 h 284"/>
                <a:gd name="T48" fmla="*/ 32 w 211"/>
                <a:gd name="T49" fmla="*/ 216 h 284"/>
                <a:gd name="T50" fmla="*/ 22 w 211"/>
                <a:gd name="T51" fmla="*/ 209 h 284"/>
                <a:gd name="T52" fmla="*/ 14 w 211"/>
                <a:gd name="T53" fmla="*/ 212 h 284"/>
                <a:gd name="T54" fmla="*/ 2 w 211"/>
                <a:gd name="T55" fmla="*/ 246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1" h="284">
                  <a:moveTo>
                    <a:pt x="2" y="246"/>
                  </a:moveTo>
                  <a:cubicBezTo>
                    <a:pt x="0" y="251"/>
                    <a:pt x="2" y="252"/>
                    <a:pt x="3" y="253"/>
                  </a:cubicBezTo>
                  <a:cubicBezTo>
                    <a:pt x="9" y="257"/>
                    <a:pt x="15" y="260"/>
                    <a:pt x="20" y="263"/>
                  </a:cubicBezTo>
                  <a:cubicBezTo>
                    <a:pt x="51" y="280"/>
                    <a:pt x="80" y="284"/>
                    <a:pt x="111" y="284"/>
                  </a:cubicBezTo>
                  <a:cubicBezTo>
                    <a:pt x="173" y="284"/>
                    <a:pt x="211" y="252"/>
                    <a:pt x="211" y="199"/>
                  </a:cubicBezTo>
                  <a:cubicBezTo>
                    <a:pt x="211" y="197"/>
                    <a:pt x="211" y="197"/>
                    <a:pt x="211" y="197"/>
                  </a:cubicBezTo>
                  <a:cubicBezTo>
                    <a:pt x="211" y="148"/>
                    <a:pt x="168" y="131"/>
                    <a:pt x="127" y="118"/>
                  </a:cubicBezTo>
                  <a:cubicBezTo>
                    <a:pt x="122" y="116"/>
                    <a:pt x="122" y="116"/>
                    <a:pt x="122" y="116"/>
                  </a:cubicBezTo>
                  <a:cubicBezTo>
                    <a:pt x="91" y="106"/>
                    <a:pt x="64" y="97"/>
                    <a:pt x="64" y="77"/>
                  </a:cubicBezTo>
                  <a:cubicBezTo>
                    <a:pt x="64" y="76"/>
                    <a:pt x="64" y="76"/>
                    <a:pt x="64" y="76"/>
                  </a:cubicBezTo>
                  <a:cubicBezTo>
                    <a:pt x="64" y="59"/>
                    <a:pt x="80" y="46"/>
                    <a:pt x="104" y="46"/>
                  </a:cubicBezTo>
                  <a:cubicBezTo>
                    <a:pt x="131" y="46"/>
                    <a:pt x="162" y="55"/>
                    <a:pt x="183" y="66"/>
                  </a:cubicBezTo>
                  <a:cubicBezTo>
                    <a:pt x="183" y="66"/>
                    <a:pt x="189" y="70"/>
                    <a:pt x="191" y="64"/>
                  </a:cubicBezTo>
                  <a:cubicBezTo>
                    <a:pt x="192" y="61"/>
                    <a:pt x="202" y="33"/>
                    <a:pt x="203" y="30"/>
                  </a:cubicBezTo>
                  <a:cubicBezTo>
                    <a:pt x="205" y="27"/>
                    <a:pt x="203" y="25"/>
                    <a:pt x="200" y="23"/>
                  </a:cubicBezTo>
                  <a:cubicBezTo>
                    <a:pt x="177" y="9"/>
                    <a:pt x="145" y="0"/>
                    <a:pt x="112" y="0"/>
                  </a:cubicBezTo>
                  <a:cubicBezTo>
                    <a:pt x="105" y="0"/>
                    <a:pt x="105" y="0"/>
                    <a:pt x="105" y="0"/>
                  </a:cubicBezTo>
                  <a:cubicBezTo>
                    <a:pt x="49" y="0"/>
                    <a:pt x="9" y="34"/>
                    <a:pt x="9" y="83"/>
                  </a:cubicBezTo>
                  <a:cubicBezTo>
                    <a:pt x="9" y="84"/>
                    <a:pt x="9" y="84"/>
                    <a:pt x="9" y="84"/>
                  </a:cubicBezTo>
                  <a:cubicBezTo>
                    <a:pt x="9" y="136"/>
                    <a:pt x="53" y="153"/>
                    <a:pt x="94" y="164"/>
                  </a:cubicBezTo>
                  <a:cubicBezTo>
                    <a:pt x="100" y="166"/>
                    <a:pt x="100" y="166"/>
                    <a:pt x="100" y="166"/>
                  </a:cubicBezTo>
                  <a:cubicBezTo>
                    <a:pt x="130" y="175"/>
                    <a:pt x="156" y="183"/>
                    <a:pt x="156" y="204"/>
                  </a:cubicBezTo>
                  <a:cubicBezTo>
                    <a:pt x="156" y="205"/>
                    <a:pt x="156" y="205"/>
                    <a:pt x="156" y="205"/>
                  </a:cubicBezTo>
                  <a:cubicBezTo>
                    <a:pt x="156" y="225"/>
                    <a:pt x="139" y="239"/>
                    <a:pt x="112" y="239"/>
                  </a:cubicBezTo>
                  <a:cubicBezTo>
                    <a:pt x="102" y="239"/>
                    <a:pt x="68" y="239"/>
                    <a:pt x="32" y="216"/>
                  </a:cubicBezTo>
                  <a:cubicBezTo>
                    <a:pt x="28" y="213"/>
                    <a:pt x="26" y="211"/>
                    <a:pt x="22" y="209"/>
                  </a:cubicBezTo>
                  <a:cubicBezTo>
                    <a:pt x="20" y="208"/>
                    <a:pt x="16" y="206"/>
                    <a:pt x="14" y="212"/>
                  </a:cubicBezTo>
                  <a:lnTo>
                    <a:pt x="2" y="24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Salesforce Sans"/>
              </a:endParaRPr>
            </a:p>
          </p:txBody>
        </p:sp>
        <p:sp>
          <p:nvSpPr>
            <p:cNvPr id="11" name="Freeform 21"/>
            <p:cNvSpPr>
              <a:spLocks/>
            </p:cNvSpPr>
            <p:nvPr userDrawn="1"/>
          </p:nvSpPr>
          <p:spPr bwMode="auto">
            <a:xfrm>
              <a:off x="3443" y="1671"/>
              <a:ext cx="499" cy="672"/>
            </a:xfrm>
            <a:custGeom>
              <a:avLst/>
              <a:gdLst>
                <a:gd name="T0" fmla="*/ 2 w 211"/>
                <a:gd name="T1" fmla="*/ 246 h 284"/>
                <a:gd name="T2" fmla="*/ 3 w 211"/>
                <a:gd name="T3" fmla="*/ 253 h 284"/>
                <a:gd name="T4" fmla="*/ 20 w 211"/>
                <a:gd name="T5" fmla="*/ 263 h 284"/>
                <a:gd name="T6" fmla="*/ 111 w 211"/>
                <a:gd name="T7" fmla="*/ 284 h 284"/>
                <a:gd name="T8" fmla="*/ 211 w 211"/>
                <a:gd name="T9" fmla="*/ 199 h 284"/>
                <a:gd name="T10" fmla="*/ 211 w 211"/>
                <a:gd name="T11" fmla="*/ 197 h 284"/>
                <a:gd name="T12" fmla="*/ 127 w 211"/>
                <a:gd name="T13" fmla="*/ 118 h 284"/>
                <a:gd name="T14" fmla="*/ 122 w 211"/>
                <a:gd name="T15" fmla="*/ 116 h 284"/>
                <a:gd name="T16" fmla="*/ 64 w 211"/>
                <a:gd name="T17" fmla="*/ 77 h 284"/>
                <a:gd name="T18" fmla="*/ 64 w 211"/>
                <a:gd name="T19" fmla="*/ 76 h 284"/>
                <a:gd name="T20" fmla="*/ 104 w 211"/>
                <a:gd name="T21" fmla="*/ 46 h 284"/>
                <a:gd name="T22" fmla="*/ 183 w 211"/>
                <a:gd name="T23" fmla="*/ 66 h 284"/>
                <a:gd name="T24" fmla="*/ 191 w 211"/>
                <a:gd name="T25" fmla="*/ 64 h 284"/>
                <a:gd name="T26" fmla="*/ 203 w 211"/>
                <a:gd name="T27" fmla="*/ 30 h 284"/>
                <a:gd name="T28" fmla="*/ 200 w 211"/>
                <a:gd name="T29" fmla="*/ 23 h 284"/>
                <a:gd name="T30" fmla="*/ 112 w 211"/>
                <a:gd name="T31" fmla="*/ 0 h 284"/>
                <a:gd name="T32" fmla="*/ 105 w 211"/>
                <a:gd name="T33" fmla="*/ 0 h 284"/>
                <a:gd name="T34" fmla="*/ 9 w 211"/>
                <a:gd name="T35" fmla="*/ 83 h 284"/>
                <a:gd name="T36" fmla="*/ 9 w 211"/>
                <a:gd name="T37" fmla="*/ 84 h 284"/>
                <a:gd name="T38" fmla="*/ 94 w 211"/>
                <a:gd name="T39" fmla="*/ 164 h 284"/>
                <a:gd name="T40" fmla="*/ 100 w 211"/>
                <a:gd name="T41" fmla="*/ 166 h 284"/>
                <a:gd name="T42" fmla="*/ 156 w 211"/>
                <a:gd name="T43" fmla="*/ 204 h 284"/>
                <a:gd name="T44" fmla="*/ 156 w 211"/>
                <a:gd name="T45" fmla="*/ 205 h 284"/>
                <a:gd name="T46" fmla="*/ 112 w 211"/>
                <a:gd name="T47" fmla="*/ 239 h 284"/>
                <a:gd name="T48" fmla="*/ 32 w 211"/>
                <a:gd name="T49" fmla="*/ 216 h 284"/>
                <a:gd name="T50" fmla="*/ 22 w 211"/>
                <a:gd name="T51" fmla="*/ 209 h 284"/>
                <a:gd name="T52" fmla="*/ 14 w 211"/>
                <a:gd name="T53" fmla="*/ 212 h 284"/>
                <a:gd name="T54" fmla="*/ 2 w 211"/>
                <a:gd name="T55" fmla="*/ 246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1" h="284">
                  <a:moveTo>
                    <a:pt x="2" y="246"/>
                  </a:moveTo>
                  <a:cubicBezTo>
                    <a:pt x="0" y="251"/>
                    <a:pt x="2" y="252"/>
                    <a:pt x="3" y="253"/>
                  </a:cubicBezTo>
                  <a:cubicBezTo>
                    <a:pt x="9" y="257"/>
                    <a:pt x="15" y="260"/>
                    <a:pt x="20" y="263"/>
                  </a:cubicBezTo>
                  <a:cubicBezTo>
                    <a:pt x="51" y="280"/>
                    <a:pt x="80" y="284"/>
                    <a:pt x="111" y="284"/>
                  </a:cubicBezTo>
                  <a:cubicBezTo>
                    <a:pt x="173" y="284"/>
                    <a:pt x="211" y="252"/>
                    <a:pt x="211" y="199"/>
                  </a:cubicBezTo>
                  <a:cubicBezTo>
                    <a:pt x="211" y="197"/>
                    <a:pt x="211" y="197"/>
                    <a:pt x="211" y="197"/>
                  </a:cubicBezTo>
                  <a:cubicBezTo>
                    <a:pt x="211" y="148"/>
                    <a:pt x="168" y="131"/>
                    <a:pt x="127" y="118"/>
                  </a:cubicBezTo>
                  <a:cubicBezTo>
                    <a:pt x="122" y="116"/>
                    <a:pt x="122" y="116"/>
                    <a:pt x="122" y="116"/>
                  </a:cubicBezTo>
                  <a:cubicBezTo>
                    <a:pt x="91" y="106"/>
                    <a:pt x="64" y="97"/>
                    <a:pt x="64" y="77"/>
                  </a:cubicBezTo>
                  <a:cubicBezTo>
                    <a:pt x="64" y="76"/>
                    <a:pt x="64" y="76"/>
                    <a:pt x="64" y="76"/>
                  </a:cubicBezTo>
                  <a:cubicBezTo>
                    <a:pt x="64" y="59"/>
                    <a:pt x="80" y="46"/>
                    <a:pt x="104" y="46"/>
                  </a:cubicBezTo>
                  <a:cubicBezTo>
                    <a:pt x="131" y="46"/>
                    <a:pt x="162" y="55"/>
                    <a:pt x="183" y="66"/>
                  </a:cubicBezTo>
                  <a:cubicBezTo>
                    <a:pt x="183" y="66"/>
                    <a:pt x="189" y="70"/>
                    <a:pt x="191" y="64"/>
                  </a:cubicBezTo>
                  <a:cubicBezTo>
                    <a:pt x="192" y="61"/>
                    <a:pt x="202" y="33"/>
                    <a:pt x="203" y="30"/>
                  </a:cubicBezTo>
                  <a:cubicBezTo>
                    <a:pt x="205" y="27"/>
                    <a:pt x="203" y="25"/>
                    <a:pt x="200" y="23"/>
                  </a:cubicBezTo>
                  <a:cubicBezTo>
                    <a:pt x="177" y="9"/>
                    <a:pt x="145" y="0"/>
                    <a:pt x="112" y="0"/>
                  </a:cubicBezTo>
                  <a:cubicBezTo>
                    <a:pt x="105" y="0"/>
                    <a:pt x="105" y="0"/>
                    <a:pt x="105" y="0"/>
                  </a:cubicBezTo>
                  <a:cubicBezTo>
                    <a:pt x="49" y="0"/>
                    <a:pt x="9" y="34"/>
                    <a:pt x="9" y="83"/>
                  </a:cubicBezTo>
                  <a:cubicBezTo>
                    <a:pt x="9" y="84"/>
                    <a:pt x="9" y="84"/>
                    <a:pt x="9" y="84"/>
                  </a:cubicBezTo>
                  <a:cubicBezTo>
                    <a:pt x="9" y="136"/>
                    <a:pt x="53" y="153"/>
                    <a:pt x="94" y="164"/>
                  </a:cubicBezTo>
                  <a:cubicBezTo>
                    <a:pt x="100" y="166"/>
                    <a:pt x="100" y="166"/>
                    <a:pt x="100" y="166"/>
                  </a:cubicBezTo>
                  <a:cubicBezTo>
                    <a:pt x="130" y="175"/>
                    <a:pt x="156" y="183"/>
                    <a:pt x="156" y="204"/>
                  </a:cubicBezTo>
                  <a:cubicBezTo>
                    <a:pt x="156" y="205"/>
                    <a:pt x="156" y="205"/>
                    <a:pt x="156" y="205"/>
                  </a:cubicBezTo>
                  <a:cubicBezTo>
                    <a:pt x="156" y="225"/>
                    <a:pt x="139" y="239"/>
                    <a:pt x="112" y="239"/>
                  </a:cubicBezTo>
                  <a:cubicBezTo>
                    <a:pt x="102" y="239"/>
                    <a:pt x="68" y="239"/>
                    <a:pt x="32" y="216"/>
                  </a:cubicBezTo>
                  <a:cubicBezTo>
                    <a:pt x="28" y="213"/>
                    <a:pt x="25" y="212"/>
                    <a:pt x="22" y="209"/>
                  </a:cubicBezTo>
                  <a:cubicBezTo>
                    <a:pt x="21" y="209"/>
                    <a:pt x="16" y="207"/>
                    <a:pt x="14" y="212"/>
                  </a:cubicBezTo>
                  <a:lnTo>
                    <a:pt x="2" y="24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Salesforce Sans"/>
              </a:endParaRPr>
            </a:p>
          </p:txBody>
        </p:sp>
        <p:sp>
          <p:nvSpPr>
            <p:cNvPr id="12" name="Freeform 22"/>
            <p:cNvSpPr>
              <a:spLocks noEditPoints="1"/>
            </p:cNvSpPr>
            <p:nvPr userDrawn="1"/>
          </p:nvSpPr>
          <p:spPr bwMode="auto">
            <a:xfrm>
              <a:off x="4455" y="1671"/>
              <a:ext cx="596" cy="672"/>
            </a:xfrm>
            <a:custGeom>
              <a:avLst/>
              <a:gdLst>
                <a:gd name="T0" fmla="*/ 245 w 252"/>
                <a:gd name="T1" fmla="*/ 87 h 284"/>
                <a:gd name="T2" fmla="*/ 221 w 252"/>
                <a:gd name="T3" fmla="*/ 42 h 284"/>
                <a:gd name="T4" fmla="*/ 181 w 252"/>
                <a:gd name="T5" fmla="*/ 12 h 284"/>
                <a:gd name="T6" fmla="*/ 126 w 252"/>
                <a:gd name="T7" fmla="*/ 0 h 284"/>
                <a:gd name="T8" fmla="*/ 71 w 252"/>
                <a:gd name="T9" fmla="*/ 12 h 284"/>
                <a:gd name="T10" fmla="*/ 31 w 252"/>
                <a:gd name="T11" fmla="*/ 42 h 284"/>
                <a:gd name="T12" fmla="*/ 7 w 252"/>
                <a:gd name="T13" fmla="*/ 87 h 284"/>
                <a:gd name="T14" fmla="*/ 0 w 252"/>
                <a:gd name="T15" fmla="*/ 142 h 284"/>
                <a:gd name="T16" fmla="*/ 7 w 252"/>
                <a:gd name="T17" fmla="*/ 198 h 284"/>
                <a:gd name="T18" fmla="*/ 31 w 252"/>
                <a:gd name="T19" fmla="*/ 243 h 284"/>
                <a:gd name="T20" fmla="*/ 71 w 252"/>
                <a:gd name="T21" fmla="*/ 273 h 284"/>
                <a:gd name="T22" fmla="*/ 126 w 252"/>
                <a:gd name="T23" fmla="*/ 284 h 284"/>
                <a:gd name="T24" fmla="*/ 181 w 252"/>
                <a:gd name="T25" fmla="*/ 273 h 284"/>
                <a:gd name="T26" fmla="*/ 221 w 252"/>
                <a:gd name="T27" fmla="*/ 243 h 284"/>
                <a:gd name="T28" fmla="*/ 245 w 252"/>
                <a:gd name="T29" fmla="*/ 198 h 284"/>
                <a:gd name="T30" fmla="*/ 252 w 252"/>
                <a:gd name="T31" fmla="*/ 142 h 284"/>
                <a:gd name="T32" fmla="*/ 245 w 252"/>
                <a:gd name="T33" fmla="*/ 87 h 284"/>
                <a:gd name="T34" fmla="*/ 193 w 252"/>
                <a:gd name="T35" fmla="*/ 142 h 284"/>
                <a:gd name="T36" fmla="*/ 176 w 252"/>
                <a:gd name="T37" fmla="*/ 213 h 284"/>
                <a:gd name="T38" fmla="*/ 126 w 252"/>
                <a:gd name="T39" fmla="*/ 237 h 284"/>
                <a:gd name="T40" fmla="*/ 76 w 252"/>
                <a:gd name="T41" fmla="*/ 213 h 284"/>
                <a:gd name="T42" fmla="*/ 60 w 252"/>
                <a:gd name="T43" fmla="*/ 142 h 284"/>
                <a:gd name="T44" fmla="*/ 76 w 252"/>
                <a:gd name="T45" fmla="*/ 72 h 284"/>
                <a:gd name="T46" fmla="*/ 126 w 252"/>
                <a:gd name="T47" fmla="*/ 48 h 284"/>
                <a:gd name="T48" fmla="*/ 176 w 252"/>
                <a:gd name="T49" fmla="*/ 72 h 284"/>
                <a:gd name="T50" fmla="*/ 193 w 252"/>
                <a:gd name="T51" fmla="*/ 14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2" h="284">
                  <a:moveTo>
                    <a:pt x="245" y="87"/>
                  </a:moveTo>
                  <a:cubicBezTo>
                    <a:pt x="240" y="69"/>
                    <a:pt x="232" y="54"/>
                    <a:pt x="221" y="42"/>
                  </a:cubicBezTo>
                  <a:cubicBezTo>
                    <a:pt x="211" y="29"/>
                    <a:pt x="197" y="19"/>
                    <a:pt x="181" y="12"/>
                  </a:cubicBezTo>
                  <a:cubicBezTo>
                    <a:pt x="166" y="4"/>
                    <a:pt x="147" y="0"/>
                    <a:pt x="126" y="0"/>
                  </a:cubicBezTo>
                  <a:cubicBezTo>
                    <a:pt x="105" y="0"/>
                    <a:pt x="86" y="4"/>
                    <a:pt x="71" y="12"/>
                  </a:cubicBezTo>
                  <a:cubicBezTo>
                    <a:pt x="55" y="19"/>
                    <a:pt x="41" y="29"/>
                    <a:pt x="31" y="42"/>
                  </a:cubicBezTo>
                  <a:cubicBezTo>
                    <a:pt x="20" y="54"/>
                    <a:pt x="12" y="69"/>
                    <a:pt x="7" y="87"/>
                  </a:cubicBezTo>
                  <a:cubicBezTo>
                    <a:pt x="2" y="104"/>
                    <a:pt x="0" y="122"/>
                    <a:pt x="0" y="142"/>
                  </a:cubicBezTo>
                  <a:cubicBezTo>
                    <a:pt x="0" y="162"/>
                    <a:pt x="2" y="181"/>
                    <a:pt x="7" y="198"/>
                  </a:cubicBezTo>
                  <a:cubicBezTo>
                    <a:pt x="12" y="215"/>
                    <a:pt x="20" y="230"/>
                    <a:pt x="31" y="243"/>
                  </a:cubicBezTo>
                  <a:cubicBezTo>
                    <a:pt x="41" y="255"/>
                    <a:pt x="55" y="265"/>
                    <a:pt x="71" y="273"/>
                  </a:cubicBezTo>
                  <a:cubicBezTo>
                    <a:pt x="86" y="280"/>
                    <a:pt x="105" y="284"/>
                    <a:pt x="126" y="284"/>
                  </a:cubicBezTo>
                  <a:cubicBezTo>
                    <a:pt x="147" y="284"/>
                    <a:pt x="166" y="280"/>
                    <a:pt x="181" y="273"/>
                  </a:cubicBezTo>
                  <a:cubicBezTo>
                    <a:pt x="197" y="265"/>
                    <a:pt x="211" y="255"/>
                    <a:pt x="221" y="243"/>
                  </a:cubicBezTo>
                  <a:cubicBezTo>
                    <a:pt x="232" y="230"/>
                    <a:pt x="240" y="215"/>
                    <a:pt x="245" y="198"/>
                  </a:cubicBezTo>
                  <a:cubicBezTo>
                    <a:pt x="250" y="181"/>
                    <a:pt x="252" y="162"/>
                    <a:pt x="252" y="142"/>
                  </a:cubicBezTo>
                  <a:cubicBezTo>
                    <a:pt x="252" y="122"/>
                    <a:pt x="250" y="104"/>
                    <a:pt x="245" y="87"/>
                  </a:cubicBezTo>
                  <a:moveTo>
                    <a:pt x="193" y="142"/>
                  </a:moveTo>
                  <a:cubicBezTo>
                    <a:pt x="193" y="172"/>
                    <a:pt x="187" y="196"/>
                    <a:pt x="176" y="213"/>
                  </a:cubicBezTo>
                  <a:cubicBezTo>
                    <a:pt x="165" y="229"/>
                    <a:pt x="149" y="237"/>
                    <a:pt x="126" y="237"/>
                  </a:cubicBezTo>
                  <a:cubicBezTo>
                    <a:pt x="103" y="237"/>
                    <a:pt x="87" y="229"/>
                    <a:pt x="76" y="213"/>
                  </a:cubicBezTo>
                  <a:cubicBezTo>
                    <a:pt x="65" y="196"/>
                    <a:pt x="60" y="172"/>
                    <a:pt x="60" y="142"/>
                  </a:cubicBezTo>
                  <a:cubicBezTo>
                    <a:pt x="60" y="112"/>
                    <a:pt x="65" y="89"/>
                    <a:pt x="76" y="72"/>
                  </a:cubicBezTo>
                  <a:cubicBezTo>
                    <a:pt x="87" y="56"/>
                    <a:pt x="103" y="48"/>
                    <a:pt x="126" y="48"/>
                  </a:cubicBezTo>
                  <a:cubicBezTo>
                    <a:pt x="149" y="48"/>
                    <a:pt x="165" y="56"/>
                    <a:pt x="176" y="72"/>
                  </a:cubicBezTo>
                  <a:cubicBezTo>
                    <a:pt x="187" y="89"/>
                    <a:pt x="193" y="112"/>
                    <a:pt x="193" y="142"/>
                  </a:cubicBezTo>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Salesforce Sans"/>
              </a:endParaRPr>
            </a:p>
          </p:txBody>
        </p:sp>
        <p:sp>
          <p:nvSpPr>
            <p:cNvPr id="13" name="Freeform 23"/>
            <p:cNvSpPr>
              <a:spLocks/>
            </p:cNvSpPr>
            <p:nvPr userDrawn="1"/>
          </p:nvSpPr>
          <p:spPr bwMode="auto">
            <a:xfrm>
              <a:off x="5566" y="1671"/>
              <a:ext cx="507" cy="670"/>
            </a:xfrm>
            <a:custGeom>
              <a:avLst/>
              <a:gdLst>
                <a:gd name="T0" fmla="*/ 199 w 214"/>
                <a:gd name="T1" fmla="*/ 229 h 283"/>
                <a:gd name="T2" fmla="*/ 193 w 214"/>
                <a:gd name="T3" fmla="*/ 226 h 283"/>
                <a:gd name="T4" fmla="*/ 169 w 214"/>
                <a:gd name="T5" fmla="*/ 233 h 283"/>
                <a:gd name="T6" fmla="*/ 140 w 214"/>
                <a:gd name="T7" fmla="*/ 235 h 283"/>
                <a:gd name="T8" fmla="*/ 81 w 214"/>
                <a:gd name="T9" fmla="*/ 213 h 283"/>
                <a:gd name="T10" fmla="*/ 59 w 214"/>
                <a:gd name="T11" fmla="*/ 142 h 283"/>
                <a:gd name="T12" fmla="*/ 79 w 214"/>
                <a:gd name="T13" fmla="*/ 74 h 283"/>
                <a:gd name="T14" fmla="*/ 136 w 214"/>
                <a:gd name="T15" fmla="*/ 49 h 283"/>
                <a:gd name="T16" fmla="*/ 191 w 214"/>
                <a:gd name="T17" fmla="*/ 56 h 283"/>
                <a:gd name="T18" fmla="*/ 197 w 214"/>
                <a:gd name="T19" fmla="*/ 53 h 283"/>
                <a:gd name="T20" fmla="*/ 210 w 214"/>
                <a:gd name="T21" fmla="*/ 18 h 283"/>
                <a:gd name="T22" fmla="*/ 206 w 214"/>
                <a:gd name="T23" fmla="*/ 11 h 283"/>
                <a:gd name="T24" fmla="*/ 172 w 214"/>
                <a:gd name="T25" fmla="*/ 3 h 283"/>
                <a:gd name="T26" fmla="*/ 133 w 214"/>
                <a:gd name="T27" fmla="*/ 0 h 283"/>
                <a:gd name="T28" fmla="*/ 75 w 214"/>
                <a:gd name="T29" fmla="*/ 11 h 283"/>
                <a:gd name="T30" fmla="*/ 34 w 214"/>
                <a:gd name="T31" fmla="*/ 41 h 283"/>
                <a:gd name="T32" fmla="*/ 9 w 214"/>
                <a:gd name="T33" fmla="*/ 86 h 283"/>
                <a:gd name="T34" fmla="*/ 0 w 214"/>
                <a:gd name="T35" fmla="*/ 142 h 283"/>
                <a:gd name="T36" fmla="*/ 35 w 214"/>
                <a:gd name="T37" fmla="*/ 245 h 283"/>
                <a:gd name="T38" fmla="*/ 137 w 214"/>
                <a:gd name="T39" fmla="*/ 283 h 283"/>
                <a:gd name="T40" fmla="*/ 210 w 214"/>
                <a:gd name="T41" fmla="*/ 270 h 283"/>
                <a:gd name="T42" fmla="*/ 212 w 214"/>
                <a:gd name="T43" fmla="*/ 264 h 283"/>
                <a:gd name="T44" fmla="*/ 199 w 214"/>
                <a:gd name="T45" fmla="*/ 229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4" h="283">
                  <a:moveTo>
                    <a:pt x="199" y="229"/>
                  </a:moveTo>
                  <a:cubicBezTo>
                    <a:pt x="198" y="224"/>
                    <a:pt x="193" y="226"/>
                    <a:pt x="193" y="226"/>
                  </a:cubicBezTo>
                  <a:cubicBezTo>
                    <a:pt x="185" y="229"/>
                    <a:pt x="177" y="231"/>
                    <a:pt x="169" y="233"/>
                  </a:cubicBezTo>
                  <a:cubicBezTo>
                    <a:pt x="160" y="234"/>
                    <a:pt x="151" y="235"/>
                    <a:pt x="140" y="235"/>
                  </a:cubicBezTo>
                  <a:cubicBezTo>
                    <a:pt x="115" y="235"/>
                    <a:pt x="95" y="227"/>
                    <a:pt x="81" y="213"/>
                  </a:cubicBezTo>
                  <a:cubicBezTo>
                    <a:pt x="67" y="198"/>
                    <a:pt x="59" y="174"/>
                    <a:pt x="59" y="142"/>
                  </a:cubicBezTo>
                  <a:cubicBezTo>
                    <a:pt x="59" y="113"/>
                    <a:pt x="66" y="91"/>
                    <a:pt x="79" y="74"/>
                  </a:cubicBezTo>
                  <a:cubicBezTo>
                    <a:pt x="91" y="57"/>
                    <a:pt x="111" y="49"/>
                    <a:pt x="136" y="49"/>
                  </a:cubicBezTo>
                  <a:cubicBezTo>
                    <a:pt x="158" y="49"/>
                    <a:pt x="174" y="51"/>
                    <a:pt x="191" y="56"/>
                  </a:cubicBezTo>
                  <a:cubicBezTo>
                    <a:pt x="191" y="56"/>
                    <a:pt x="195" y="58"/>
                    <a:pt x="197" y="53"/>
                  </a:cubicBezTo>
                  <a:cubicBezTo>
                    <a:pt x="201" y="40"/>
                    <a:pt x="205" y="31"/>
                    <a:pt x="210" y="18"/>
                  </a:cubicBezTo>
                  <a:cubicBezTo>
                    <a:pt x="211" y="14"/>
                    <a:pt x="208" y="12"/>
                    <a:pt x="206" y="11"/>
                  </a:cubicBezTo>
                  <a:cubicBezTo>
                    <a:pt x="200" y="9"/>
                    <a:pt x="184" y="5"/>
                    <a:pt x="172" y="3"/>
                  </a:cubicBezTo>
                  <a:cubicBezTo>
                    <a:pt x="161" y="1"/>
                    <a:pt x="148" y="0"/>
                    <a:pt x="133" y="0"/>
                  </a:cubicBezTo>
                  <a:cubicBezTo>
                    <a:pt x="111" y="0"/>
                    <a:pt x="92" y="4"/>
                    <a:pt x="75" y="11"/>
                  </a:cubicBezTo>
                  <a:cubicBezTo>
                    <a:pt x="59" y="19"/>
                    <a:pt x="45" y="29"/>
                    <a:pt x="34" y="41"/>
                  </a:cubicBezTo>
                  <a:cubicBezTo>
                    <a:pt x="23" y="54"/>
                    <a:pt x="14" y="69"/>
                    <a:pt x="9" y="86"/>
                  </a:cubicBezTo>
                  <a:cubicBezTo>
                    <a:pt x="3" y="103"/>
                    <a:pt x="0" y="122"/>
                    <a:pt x="0" y="142"/>
                  </a:cubicBezTo>
                  <a:cubicBezTo>
                    <a:pt x="0" y="185"/>
                    <a:pt x="12" y="220"/>
                    <a:pt x="35" y="245"/>
                  </a:cubicBezTo>
                  <a:cubicBezTo>
                    <a:pt x="58" y="270"/>
                    <a:pt x="92" y="283"/>
                    <a:pt x="137" y="283"/>
                  </a:cubicBezTo>
                  <a:cubicBezTo>
                    <a:pt x="163" y="283"/>
                    <a:pt x="190" y="278"/>
                    <a:pt x="210" y="270"/>
                  </a:cubicBezTo>
                  <a:cubicBezTo>
                    <a:pt x="210" y="270"/>
                    <a:pt x="214" y="268"/>
                    <a:pt x="212" y="264"/>
                  </a:cubicBezTo>
                  <a:lnTo>
                    <a:pt x="199" y="2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Salesforce Sans"/>
              </a:endParaRPr>
            </a:p>
          </p:txBody>
        </p:sp>
        <p:sp>
          <p:nvSpPr>
            <p:cNvPr id="14" name="Freeform 24"/>
            <p:cNvSpPr>
              <a:spLocks noEditPoints="1"/>
            </p:cNvSpPr>
            <p:nvPr userDrawn="1"/>
          </p:nvSpPr>
          <p:spPr bwMode="auto">
            <a:xfrm>
              <a:off x="6108" y="1671"/>
              <a:ext cx="582" cy="672"/>
            </a:xfrm>
            <a:custGeom>
              <a:avLst/>
              <a:gdLst>
                <a:gd name="T0" fmla="*/ 235 w 246"/>
                <a:gd name="T1" fmla="*/ 77 h 284"/>
                <a:gd name="T2" fmla="*/ 213 w 246"/>
                <a:gd name="T3" fmla="*/ 36 h 284"/>
                <a:gd name="T4" fmla="*/ 179 w 246"/>
                <a:gd name="T5" fmla="*/ 11 h 284"/>
                <a:gd name="T6" fmla="*/ 129 w 246"/>
                <a:gd name="T7" fmla="*/ 0 h 284"/>
                <a:gd name="T8" fmla="*/ 71 w 246"/>
                <a:gd name="T9" fmla="*/ 12 h 284"/>
                <a:gd name="T10" fmla="*/ 31 w 246"/>
                <a:gd name="T11" fmla="*/ 42 h 284"/>
                <a:gd name="T12" fmla="*/ 7 w 246"/>
                <a:gd name="T13" fmla="*/ 88 h 284"/>
                <a:gd name="T14" fmla="*/ 0 w 246"/>
                <a:gd name="T15" fmla="*/ 144 h 284"/>
                <a:gd name="T16" fmla="*/ 8 w 246"/>
                <a:gd name="T17" fmla="*/ 200 h 284"/>
                <a:gd name="T18" fmla="*/ 33 w 246"/>
                <a:gd name="T19" fmla="*/ 244 h 284"/>
                <a:gd name="T20" fmla="*/ 77 w 246"/>
                <a:gd name="T21" fmla="*/ 273 h 284"/>
                <a:gd name="T22" fmla="*/ 141 w 246"/>
                <a:gd name="T23" fmla="*/ 284 h 284"/>
                <a:gd name="T24" fmla="*/ 229 w 246"/>
                <a:gd name="T25" fmla="*/ 266 h 284"/>
                <a:gd name="T26" fmla="*/ 230 w 246"/>
                <a:gd name="T27" fmla="*/ 258 h 284"/>
                <a:gd name="T28" fmla="*/ 219 w 246"/>
                <a:gd name="T29" fmla="*/ 226 h 284"/>
                <a:gd name="T30" fmla="*/ 212 w 246"/>
                <a:gd name="T31" fmla="*/ 223 h 284"/>
                <a:gd name="T32" fmla="*/ 140 w 246"/>
                <a:gd name="T33" fmla="*/ 236 h 284"/>
                <a:gd name="T34" fmla="*/ 80 w 246"/>
                <a:gd name="T35" fmla="*/ 215 h 284"/>
                <a:gd name="T36" fmla="*/ 60 w 246"/>
                <a:gd name="T37" fmla="*/ 157 h 284"/>
                <a:gd name="T38" fmla="*/ 235 w 246"/>
                <a:gd name="T39" fmla="*/ 157 h 284"/>
                <a:gd name="T40" fmla="*/ 240 w 246"/>
                <a:gd name="T41" fmla="*/ 152 h 284"/>
                <a:gd name="T42" fmla="*/ 235 w 246"/>
                <a:gd name="T43" fmla="*/ 77 h 284"/>
                <a:gd name="T44" fmla="*/ 61 w 246"/>
                <a:gd name="T45" fmla="*/ 113 h 284"/>
                <a:gd name="T46" fmla="*/ 75 w 246"/>
                <a:gd name="T47" fmla="*/ 72 h 284"/>
                <a:gd name="T48" fmla="*/ 125 w 246"/>
                <a:gd name="T49" fmla="*/ 47 h 284"/>
                <a:gd name="T50" fmla="*/ 174 w 246"/>
                <a:gd name="T51" fmla="*/ 72 h 284"/>
                <a:gd name="T52" fmla="*/ 186 w 246"/>
                <a:gd name="T53" fmla="*/ 113 h 284"/>
                <a:gd name="T54" fmla="*/ 61 w 246"/>
                <a:gd name="T55" fmla="*/ 113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6" h="284">
                  <a:moveTo>
                    <a:pt x="235" y="77"/>
                  </a:moveTo>
                  <a:cubicBezTo>
                    <a:pt x="231" y="60"/>
                    <a:pt x="220" y="44"/>
                    <a:pt x="213" y="36"/>
                  </a:cubicBezTo>
                  <a:cubicBezTo>
                    <a:pt x="201" y="24"/>
                    <a:pt x="190" y="15"/>
                    <a:pt x="179" y="11"/>
                  </a:cubicBezTo>
                  <a:cubicBezTo>
                    <a:pt x="165" y="4"/>
                    <a:pt x="148" y="0"/>
                    <a:pt x="129" y="0"/>
                  </a:cubicBezTo>
                  <a:cubicBezTo>
                    <a:pt x="107" y="0"/>
                    <a:pt x="87" y="4"/>
                    <a:pt x="71" y="12"/>
                  </a:cubicBezTo>
                  <a:cubicBezTo>
                    <a:pt x="55" y="19"/>
                    <a:pt x="42" y="30"/>
                    <a:pt x="31" y="42"/>
                  </a:cubicBezTo>
                  <a:cubicBezTo>
                    <a:pt x="20" y="55"/>
                    <a:pt x="12" y="71"/>
                    <a:pt x="7" y="88"/>
                  </a:cubicBezTo>
                  <a:cubicBezTo>
                    <a:pt x="2" y="105"/>
                    <a:pt x="0" y="124"/>
                    <a:pt x="0" y="144"/>
                  </a:cubicBezTo>
                  <a:cubicBezTo>
                    <a:pt x="0" y="164"/>
                    <a:pt x="2" y="183"/>
                    <a:pt x="8" y="200"/>
                  </a:cubicBezTo>
                  <a:cubicBezTo>
                    <a:pt x="13" y="217"/>
                    <a:pt x="21" y="232"/>
                    <a:pt x="33" y="244"/>
                  </a:cubicBezTo>
                  <a:cubicBezTo>
                    <a:pt x="44" y="257"/>
                    <a:pt x="59" y="266"/>
                    <a:pt x="77" y="273"/>
                  </a:cubicBezTo>
                  <a:cubicBezTo>
                    <a:pt x="95" y="280"/>
                    <a:pt x="116" y="284"/>
                    <a:pt x="141" y="284"/>
                  </a:cubicBezTo>
                  <a:cubicBezTo>
                    <a:pt x="191" y="283"/>
                    <a:pt x="218" y="272"/>
                    <a:pt x="229" y="266"/>
                  </a:cubicBezTo>
                  <a:cubicBezTo>
                    <a:pt x="231" y="265"/>
                    <a:pt x="232" y="263"/>
                    <a:pt x="230" y="258"/>
                  </a:cubicBezTo>
                  <a:cubicBezTo>
                    <a:pt x="219" y="226"/>
                    <a:pt x="219" y="226"/>
                    <a:pt x="219" y="226"/>
                  </a:cubicBezTo>
                  <a:cubicBezTo>
                    <a:pt x="217" y="221"/>
                    <a:pt x="212" y="223"/>
                    <a:pt x="212" y="223"/>
                  </a:cubicBezTo>
                  <a:cubicBezTo>
                    <a:pt x="200" y="227"/>
                    <a:pt x="182" y="236"/>
                    <a:pt x="140" y="236"/>
                  </a:cubicBezTo>
                  <a:cubicBezTo>
                    <a:pt x="113" y="235"/>
                    <a:pt x="93" y="227"/>
                    <a:pt x="80" y="215"/>
                  </a:cubicBezTo>
                  <a:cubicBezTo>
                    <a:pt x="67" y="202"/>
                    <a:pt x="61" y="183"/>
                    <a:pt x="60" y="157"/>
                  </a:cubicBezTo>
                  <a:cubicBezTo>
                    <a:pt x="235" y="157"/>
                    <a:pt x="235" y="157"/>
                    <a:pt x="235" y="157"/>
                  </a:cubicBezTo>
                  <a:cubicBezTo>
                    <a:pt x="235" y="157"/>
                    <a:pt x="240" y="157"/>
                    <a:pt x="240" y="152"/>
                  </a:cubicBezTo>
                  <a:cubicBezTo>
                    <a:pt x="240" y="150"/>
                    <a:pt x="246" y="116"/>
                    <a:pt x="235" y="77"/>
                  </a:cubicBezTo>
                  <a:close/>
                  <a:moveTo>
                    <a:pt x="61" y="113"/>
                  </a:moveTo>
                  <a:cubicBezTo>
                    <a:pt x="63" y="97"/>
                    <a:pt x="68" y="83"/>
                    <a:pt x="75" y="72"/>
                  </a:cubicBezTo>
                  <a:cubicBezTo>
                    <a:pt x="86" y="56"/>
                    <a:pt x="102" y="47"/>
                    <a:pt x="125" y="47"/>
                  </a:cubicBezTo>
                  <a:cubicBezTo>
                    <a:pt x="148" y="47"/>
                    <a:pt x="163" y="56"/>
                    <a:pt x="174" y="72"/>
                  </a:cubicBezTo>
                  <a:cubicBezTo>
                    <a:pt x="181" y="83"/>
                    <a:pt x="184" y="97"/>
                    <a:pt x="186" y="113"/>
                  </a:cubicBezTo>
                  <a:lnTo>
                    <a:pt x="61" y="11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Salesforce Sans"/>
              </a:endParaRPr>
            </a:p>
          </p:txBody>
        </p:sp>
        <p:sp>
          <p:nvSpPr>
            <p:cNvPr id="15" name="Freeform 25"/>
            <p:cNvSpPr>
              <a:spLocks noEditPoints="1"/>
            </p:cNvSpPr>
            <p:nvPr userDrawn="1"/>
          </p:nvSpPr>
          <p:spPr bwMode="auto">
            <a:xfrm>
              <a:off x="2793" y="1671"/>
              <a:ext cx="581" cy="672"/>
            </a:xfrm>
            <a:custGeom>
              <a:avLst/>
              <a:gdLst>
                <a:gd name="T0" fmla="*/ 235 w 246"/>
                <a:gd name="T1" fmla="*/ 77 h 284"/>
                <a:gd name="T2" fmla="*/ 213 w 246"/>
                <a:gd name="T3" fmla="*/ 36 h 284"/>
                <a:gd name="T4" fmla="*/ 179 w 246"/>
                <a:gd name="T5" fmla="*/ 11 h 284"/>
                <a:gd name="T6" fmla="*/ 129 w 246"/>
                <a:gd name="T7" fmla="*/ 0 h 284"/>
                <a:gd name="T8" fmla="*/ 71 w 246"/>
                <a:gd name="T9" fmla="*/ 12 h 284"/>
                <a:gd name="T10" fmla="*/ 31 w 246"/>
                <a:gd name="T11" fmla="*/ 42 h 284"/>
                <a:gd name="T12" fmla="*/ 7 w 246"/>
                <a:gd name="T13" fmla="*/ 88 h 284"/>
                <a:gd name="T14" fmla="*/ 0 w 246"/>
                <a:gd name="T15" fmla="*/ 144 h 284"/>
                <a:gd name="T16" fmla="*/ 8 w 246"/>
                <a:gd name="T17" fmla="*/ 200 h 284"/>
                <a:gd name="T18" fmla="*/ 33 w 246"/>
                <a:gd name="T19" fmla="*/ 244 h 284"/>
                <a:gd name="T20" fmla="*/ 77 w 246"/>
                <a:gd name="T21" fmla="*/ 273 h 284"/>
                <a:gd name="T22" fmla="*/ 141 w 246"/>
                <a:gd name="T23" fmla="*/ 284 h 284"/>
                <a:gd name="T24" fmla="*/ 229 w 246"/>
                <a:gd name="T25" fmla="*/ 266 h 284"/>
                <a:gd name="T26" fmla="*/ 230 w 246"/>
                <a:gd name="T27" fmla="*/ 258 h 284"/>
                <a:gd name="T28" fmla="*/ 219 w 246"/>
                <a:gd name="T29" fmla="*/ 226 h 284"/>
                <a:gd name="T30" fmla="*/ 212 w 246"/>
                <a:gd name="T31" fmla="*/ 223 h 284"/>
                <a:gd name="T32" fmla="*/ 140 w 246"/>
                <a:gd name="T33" fmla="*/ 236 h 284"/>
                <a:gd name="T34" fmla="*/ 80 w 246"/>
                <a:gd name="T35" fmla="*/ 215 h 284"/>
                <a:gd name="T36" fmla="*/ 60 w 246"/>
                <a:gd name="T37" fmla="*/ 157 h 284"/>
                <a:gd name="T38" fmla="*/ 235 w 246"/>
                <a:gd name="T39" fmla="*/ 157 h 284"/>
                <a:gd name="T40" fmla="*/ 240 w 246"/>
                <a:gd name="T41" fmla="*/ 152 h 284"/>
                <a:gd name="T42" fmla="*/ 235 w 246"/>
                <a:gd name="T43" fmla="*/ 77 h 284"/>
                <a:gd name="T44" fmla="*/ 61 w 246"/>
                <a:gd name="T45" fmla="*/ 113 h 284"/>
                <a:gd name="T46" fmla="*/ 75 w 246"/>
                <a:gd name="T47" fmla="*/ 72 h 284"/>
                <a:gd name="T48" fmla="*/ 125 w 246"/>
                <a:gd name="T49" fmla="*/ 47 h 284"/>
                <a:gd name="T50" fmla="*/ 174 w 246"/>
                <a:gd name="T51" fmla="*/ 72 h 284"/>
                <a:gd name="T52" fmla="*/ 186 w 246"/>
                <a:gd name="T53" fmla="*/ 113 h 284"/>
                <a:gd name="T54" fmla="*/ 61 w 246"/>
                <a:gd name="T55" fmla="*/ 113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6" h="284">
                  <a:moveTo>
                    <a:pt x="235" y="77"/>
                  </a:moveTo>
                  <a:cubicBezTo>
                    <a:pt x="231" y="60"/>
                    <a:pt x="220" y="44"/>
                    <a:pt x="213" y="36"/>
                  </a:cubicBezTo>
                  <a:cubicBezTo>
                    <a:pt x="201" y="24"/>
                    <a:pt x="190" y="15"/>
                    <a:pt x="179" y="11"/>
                  </a:cubicBezTo>
                  <a:cubicBezTo>
                    <a:pt x="165" y="4"/>
                    <a:pt x="148" y="0"/>
                    <a:pt x="129" y="0"/>
                  </a:cubicBezTo>
                  <a:cubicBezTo>
                    <a:pt x="107" y="0"/>
                    <a:pt x="87" y="4"/>
                    <a:pt x="71" y="12"/>
                  </a:cubicBezTo>
                  <a:cubicBezTo>
                    <a:pt x="55" y="19"/>
                    <a:pt x="42" y="30"/>
                    <a:pt x="31" y="42"/>
                  </a:cubicBezTo>
                  <a:cubicBezTo>
                    <a:pt x="20" y="55"/>
                    <a:pt x="12" y="71"/>
                    <a:pt x="7" y="88"/>
                  </a:cubicBezTo>
                  <a:cubicBezTo>
                    <a:pt x="2" y="105"/>
                    <a:pt x="0" y="124"/>
                    <a:pt x="0" y="144"/>
                  </a:cubicBezTo>
                  <a:cubicBezTo>
                    <a:pt x="0" y="164"/>
                    <a:pt x="2" y="183"/>
                    <a:pt x="8" y="200"/>
                  </a:cubicBezTo>
                  <a:cubicBezTo>
                    <a:pt x="13" y="217"/>
                    <a:pt x="21" y="232"/>
                    <a:pt x="33" y="244"/>
                  </a:cubicBezTo>
                  <a:cubicBezTo>
                    <a:pt x="44" y="257"/>
                    <a:pt x="59" y="266"/>
                    <a:pt x="77" y="273"/>
                  </a:cubicBezTo>
                  <a:cubicBezTo>
                    <a:pt x="95" y="280"/>
                    <a:pt x="116" y="284"/>
                    <a:pt x="141" y="284"/>
                  </a:cubicBezTo>
                  <a:cubicBezTo>
                    <a:pt x="191" y="283"/>
                    <a:pt x="218" y="272"/>
                    <a:pt x="229" y="266"/>
                  </a:cubicBezTo>
                  <a:cubicBezTo>
                    <a:pt x="231" y="265"/>
                    <a:pt x="232" y="263"/>
                    <a:pt x="230" y="258"/>
                  </a:cubicBezTo>
                  <a:cubicBezTo>
                    <a:pt x="219" y="226"/>
                    <a:pt x="219" y="226"/>
                    <a:pt x="219" y="226"/>
                  </a:cubicBezTo>
                  <a:cubicBezTo>
                    <a:pt x="217" y="221"/>
                    <a:pt x="212" y="223"/>
                    <a:pt x="212" y="223"/>
                  </a:cubicBezTo>
                  <a:cubicBezTo>
                    <a:pt x="200" y="227"/>
                    <a:pt x="182" y="236"/>
                    <a:pt x="140" y="236"/>
                  </a:cubicBezTo>
                  <a:cubicBezTo>
                    <a:pt x="113" y="235"/>
                    <a:pt x="93" y="227"/>
                    <a:pt x="80" y="215"/>
                  </a:cubicBezTo>
                  <a:cubicBezTo>
                    <a:pt x="67" y="202"/>
                    <a:pt x="61" y="183"/>
                    <a:pt x="60" y="157"/>
                  </a:cubicBezTo>
                  <a:cubicBezTo>
                    <a:pt x="235" y="157"/>
                    <a:pt x="235" y="157"/>
                    <a:pt x="235" y="157"/>
                  </a:cubicBezTo>
                  <a:cubicBezTo>
                    <a:pt x="235" y="157"/>
                    <a:pt x="240" y="157"/>
                    <a:pt x="240" y="152"/>
                  </a:cubicBezTo>
                  <a:cubicBezTo>
                    <a:pt x="240" y="150"/>
                    <a:pt x="246" y="116"/>
                    <a:pt x="235" y="77"/>
                  </a:cubicBezTo>
                  <a:close/>
                  <a:moveTo>
                    <a:pt x="61" y="113"/>
                  </a:moveTo>
                  <a:cubicBezTo>
                    <a:pt x="63" y="97"/>
                    <a:pt x="68" y="83"/>
                    <a:pt x="75" y="72"/>
                  </a:cubicBezTo>
                  <a:cubicBezTo>
                    <a:pt x="86" y="56"/>
                    <a:pt x="102" y="47"/>
                    <a:pt x="125" y="47"/>
                  </a:cubicBezTo>
                  <a:cubicBezTo>
                    <a:pt x="148" y="47"/>
                    <a:pt x="163" y="56"/>
                    <a:pt x="174" y="72"/>
                  </a:cubicBezTo>
                  <a:cubicBezTo>
                    <a:pt x="181" y="83"/>
                    <a:pt x="184" y="97"/>
                    <a:pt x="186" y="113"/>
                  </a:cubicBezTo>
                  <a:lnTo>
                    <a:pt x="61" y="11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Salesforce Sans"/>
              </a:endParaRPr>
            </a:p>
          </p:txBody>
        </p:sp>
        <p:sp>
          <p:nvSpPr>
            <p:cNvPr id="16" name="Freeform 26"/>
            <p:cNvSpPr>
              <a:spLocks noEditPoints="1"/>
            </p:cNvSpPr>
            <p:nvPr userDrawn="1"/>
          </p:nvSpPr>
          <p:spPr bwMode="auto">
            <a:xfrm>
              <a:off x="1870" y="1671"/>
              <a:ext cx="537" cy="672"/>
            </a:xfrm>
            <a:custGeom>
              <a:avLst/>
              <a:gdLst>
                <a:gd name="T0" fmla="*/ 142 w 227"/>
                <a:gd name="T1" fmla="*/ 105 h 284"/>
                <a:gd name="T2" fmla="*/ 115 w 227"/>
                <a:gd name="T3" fmla="*/ 104 h 284"/>
                <a:gd name="T4" fmla="*/ 72 w 227"/>
                <a:gd name="T5" fmla="*/ 110 h 284"/>
                <a:gd name="T6" fmla="*/ 35 w 227"/>
                <a:gd name="T7" fmla="*/ 127 h 284"/>
                <a:gd name="T8" fmla="*/ 10 w 227"/>
                <a:gd name="T9" fmla="*/ 156 h 284"/>
                <a:gd name="T10" fmla="*/ 0 w 227"/>
                <a:gd name="T11" fmla="*/ 196 h 284"/>
                <a:gd name="T12" fmla="*/ 8 w 227"/>
                <a:gd name="T13" fmla="*/ 236 h 284"/>
                <a:gd name="T14" fmla="*/ 31 w 227"/>
                <a:gd name="T15" fmla="*/ 263 h 284"/>
                <a:gd name="T16" fmla="*/ 67 w 227"/>
                <a:gd name="T17" fmla="*/ 279 h 284"/>
                <a:gd name="T18" fmla="*/ 113 w 227"/>
                <a:gd name="T19" fmla="*/ 284 h 284"/>
                <a:gd name="T20" fmla="*/ 166 w 227"/>
                <a:gd name="T21" fmla="*/ 279 h 284"/>
                <a:gd name="T22" fmla="*/ 210 w 227"/>
                <a:gd name="T23" fmla="*/ 271 h 284"/>
                <a:gd name="T24" fmla="*/ 223 w 227"/>
                <a:gd name="T25" fmla="*/ 267 h 284"/>
                <a:gd name="T26" fmla="*/ 227 w 227"/>
                <a:gd name="T27" fmla="*/ 262 h 284"/>
                <a:gd name="T28" fmla="*/ 227 w 227"/>
                <a:gd name="T29" fmla="*/ 102 h 284"/>
                <a:gd name="T30" fmla="*/ 199 w 227"/>
                <a:gd name="T31" fmla="*/ 24 h 284"/>
                <a:gd name="T32" fmla="*/ 118 w 227"/>
                <a:gd name="T33" fmla="*/ 0 h 284"/>
                <a:gd name="T34" fmla="*/ 72 w 227"/>
                <a:gd name="T35" fmla="*/ 4 h 284"/>
                <a:gd name="T36" fmla="*/ 18 w 227"/>
                <a:gd name="T37" fmla="*/ 24 h 284"/>
                <a:gd name="T38" fmla="*/ 16 w 227"/>
                <a:gd name="T39" fmla="*/ 31 h 284"/>
                <a:gd name="T40" fmla="*/ 28 w 227"/>
                <a:gd name="T41" fmla="*/ 64 h 284"/>
                <a:gd name="T42" fmla="*/ 34 w 227"/>
                <a:gd name="T43" fmla="*/ 67 h 284"/>
                <a:gd name="T44" fmla="*/ 37 w 227"/>
                <a:gd name="T45" fmla="*/ 66 h 284"/>
                <a:gd name="T46" fmla="*/ 113 w 227"/>
                <a:gd name="T47" fmla="*/ 48 h 284"/>
                <a:gd name="T48" fmla="*/ 157 w 227"/>
                <a:gd name="T49" fmla="*/ 59 h 284"/>
                <a:gd name="T50" fmla="*/ 171 w 227"/>
                <a:gd name="T51" fmla="*/ 101 h 284"/>
                <a:gd name="T52" fmla="*/ 171 w 227"/>
                <a:gd name="T53" fmla="*/ 109 h 284"/>
                <a:gd name="T54" fmla="*/ 142 w 227"/>
                <a:gd name="T55" fmla="*/ 105 h 284"/>
                <a:gd name="T56" fmla="*/ 72 w 227"/>
                <a:gd name="T57" fmla="*/ 228 h 284"/>
                <a:gd name="T58" fmla="*/ 62 w 227"/>
                <a:gd name="T59" fmla="*/ 218 h 284"/>
                <a:gd name="T60" fmla="*/ 57 w 227"/>
                <a:gd name="T61" fmla="*/ 195 h 284"/>
                <a:gd name="T62" fmla="*/ 73 w 227"/>
                <a:gd name="T63" fmla="*/ 161 h 284"/>
                <a:gd name="T64" fmla="*/ 123 w 227"/>
                <a:gd name="T65" fmla="*/ 148 h 284"/>
                <a:gd name="T66" fmla="*/ 171 w 227"/>
                <a:gd name="T67" fmla="*/ 152 h 284"/>
                <a:gd name="T68" fmla="*/ 171 w 227"/>
                <a:gd name="T69" fmla="*/ 232 h 284"/>
                <a:gd name="T70" fmla="*/ 171 w 227"/>
                <a:gd name="T71" fmla="*/ 232 h 284"/>
                <a:gd name="T72" fmla="*/ 124 w 227"/>
                <a:gd name="T73" fmla="*/ 238 h 284"/>
                <a:gd name="T74" fmla="*/ 72 w 227"/>
                <a:gd name="T75" fmla="*/ 228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7" h="284">
                  <a:moveTo>
                    <a:pt x="142" y="105"/>
                  </a:moveTo>
                  <a:cubicBezTo>
                    <a:pt x="135" y="105"/>
                    <a:pt x="126" y="104"/>
                    <a:pt x="115" y="104"/>
                  </a:cubicBezTo>
                  <a:cubicBezTo>
                    <a:pt x="100" y="104"/>
                    <a:pt x="85" y="106"/>
                    <a:pt x="72" y="110"/>
                  </a:cubicBezTo>
                  <a:cubicBezTo>
                    <a:pt x="58" y="114"/>
                    <a:pt x="46" y="119"/>
                    <a:pt x="35" y="127"/>
                  </a:cubicBezTo>
                  <a:cubicBezTo>
                    <a:pt x="24" y="134"/>
                    <a:pt x="16" y="144"/>
                    <a:pt x="10" y="156"/>
                  </a:cubicBezTo>
                  <a:cubicBezTo>
                    <a:pt x="4" y="167"/>
                    <a:pt x="0" y="181"/>
                    <a:pt x="0" y="196"/>
                  </a:cubicBezTo>
                  <a:cubicBezTo>
                    <a:pt x="0" y="212"/>
                    <a:pt x="3" y="225"/>
                    <a:pt x="8" y="236"/>
                  </a:cubicBezTo>
                  <a:cubicBezTo>
                    <a:pt x="14" y="247"/>
                    <a:pt x="21" y="256"/>
                    <a:pt x="31" y="263"/>
                  </a:cubicBezTo>
                  <a:cubicBezTo>
                    <a:pt x="41" y="270"/>
                    <a:pt x="53" y="276"/>
                    <a:pt x="67" y="279"/>
                  </a:cubicBezTo>
                  <a:cubicBezTo>
                    <a:pt x="81" y="282"/>
                    <a:pt x="96" y="284"/>
                    <a:pt x="113" y="284"/>
                  </a:cubicBezTo>
                  <a:cubicBezTo>
                    <a:pt x="131" y="284"/>
                    <a:pt x="149" y="282"/>
                    <a:pt x="166" y="279"/>
                  </a:cubicBezTo>
                  <a:cubicBezTo>
                    <a:pt x="184" y="276"/>
                    <a:pt x="205" y="272"/>
                    <a:pt x="210" y="271"/>
                  </a:cubicBezTo>
                  <a:cubicBezTo>
                    <a:pt x="216" y="269"/>
                    <a:pt x="223" y="267"/>
                    <a:pt x="223" y="267"/>
                  </a:cubicBezTo>
                  <a:cubicBezTo>
                    <a:pt x="227" y="266"/>
                    <a:pt x="227" y="262"/>
                    <a:pt x="227" y="262"/>
                  </a:cubicBezTo>
                  <a:cubicBezTo>
                    <a:pt x="227" y="102"/>
                    <a:pt x="227" y="102"/>
                    <a:pt x="227" y="102"/>
                  </a:cubicBezTo>
                  <a:cubicBezTo>
                    <a:pt x="227" y="67"/>
                    <a:pt x="217" y="40"/>
                    <a:pt x="199" y="24"/>
                  </a:cubicBezTo>
                  <a:cubicBezTo>
                    <a:pt x="180" y="8"/>
                    <a:pt x="153" y="0"/>
                    <a:pt x="118" y="0"/>
                  </a:cubicBezTo>
                  <a:cubicBezTo>
                    <a:pt x="105" y="0"/>
                    <a:pt x="84" y="2"/>
                    <a:pt x="72" y="4"/>
                  </a:cubicBezTo>
                  <a:cubicBezTo>
                    <a:pt x="72" y="4"/>
                    <a:pt x="33" y="12"/>
                    <a:pt x="18" y="24"/>
                  </a:cubicBezTo>
                  <a:cubicBezTo>
                    <a:pt x="18" y="24"/>
                    <a:pt x="14" y="26"/>
                    <a:pt x="16" y="31"/>
                  </a:cubicBezTo>
                  <a:cubicBezTo>
                    <a:pt x="28" y="64"/>
                    <a:pt x="28" y="64"/>
                    <a:pt x="28" y="64"/>
                  </a:cubicBezTo>
                  <a:cubicBezTo>
                    <a:pt x="30" y="69"/>
                    <a:pt x="34" y="67"/>
                    <a:pt x="34" y="67"/>
                  </a:cubicBezTo>
                  <a:cubicBezTo>
                    <a:pt x="34" y="67"/>
                    <a:pt x="35" y="67"/>
                    <a:pt x="37" y="66"/>
                  </a:cubicBezTo>
                  <a:cubicBezTo>
                    <a:pt x="71" y="48"/>
                    <a:pt x="113" y="48"/>
                    <a:pt x="113" y="48"/>
                  </a:cubicBezTo>
                  <a:cubicBezTo>
                    <a:pt x="132" y="48"/>
                    <a:pt x="147" y="52"/>
                    <a:pt x="157" y="59"/>
                  </a:cubicBezTo>
                  <a:cubicBezTo>
                    <a:pt x="166" y="67"/>
                    <a:pt x="171" y="78"/>
                    <a:pt x="171" y="101"/>
                  </a:cubicBezTo>
                  <a:cubicBezTo>
                    <a:pt x="171" y="109"/>
                    <a:pt x="171" y="109"/>
                    <a:pt x="171" y="109"/>
                  </a:cubicBezTo>
                  <a:cubicBezTo>
                    <a:pt x="156" y="106"/>
                    <a:pt x="142" y="105"/>
                    <a:pt x="142" y="105"/>
                  </a:cubicBezTo>
                  <a:close/>
                  <a:moveTo>
                    <a:pt x="72" y="228"/>
                  </a:moveTo>
                  <a:cubicBezTo>
                    <a:pt x="66" y="223"/>
                    <a:pt x="65" y="221"/>
                    <a:pt x="62" y="218"/>
                  </a:cubicBezTo>
                  <a:cubicBezTo>
                    <a:pt x="59" y="212"/>
                    <a:pt x="57" y="205"/>
                    <a:pt x="57" y="195"/>
                  </a:cubicBezTo>
                  <a:cubicBezTo>
                    <a:pt x="57" y="180"/>
                    <a:pt x="62" y="169"/>
                    <a:pt x="73" y="161"/>
                  </a:cubicBezTo>
                  <a:cubicBezTo>
                    <a:pt x="73" y="161"/>
                    <a:pt x="88" y="148"/>
                    <a:pt x="123" y="148"/>
                  </a:cubicBezTo>
                  <a:cubicBezTo>
                    <a:pt x="149" y="149"/>
                    <a:pt x="171" y="152"/>
                    <a:pt x="171" y="152"/>
                  </a:cubicBezTo>
                  <a:cubicBezTo>
                    <a:pt x="171" y="232"/>
                    <a:pt x="171" y="232"/>
                    <a:pt x="171" y="232"/>
                  </a:cubicBezTo>
                  <a:cubicBezTo>
                    <a:pt x="171" y="232"/>
                    <a:pt x="171" y="232"/>
                    <a:pt x="171" y="232"/>
                  </a:cubicBezTo>
                  <a:cubicBezTo>
                    <a:pt x="171" y="232"/>
                    <a:pt x="149" y="237"/>
                    <a:pt x="124" y="238"/>
                  </a:cubicBezTo>
                  <a:cubicBezTo>
                    <a:pt x="88" y="240"/>
                    <a:pt x="72" y="228"/>
                    <a:pt x="72" y="22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Salesforce Sans"/>
              </a:endParaRPr>
            </a:p>
          </p:txBody>
        </p:sp>
        <p:sp>
          <p:nvSpPr>
            <p:cNvPr id="17" name="Freeform 27"/>
            <p:cNvSpPr>
              <a:spLocks/>
            </p:cNvSpPr>
            <p:nvPr userDrawn="1"/>
          </p:nvSpPr>
          <p:spPr bwMode="auto">
            <a:xfrm>
              <a:off x="5162" y="1676"/>
              <a:ext cx="386" cy="653"/>
            </a:xfrm>
            <a:custGeom>
              <a:avLst/>
              <a:gdLst>
                <a:gd name="T0" fmla="*/ 162 w 163"/>
                <a:gd name="T1" fmla="*/ 13 h 276"/>
                <a:gd name="T2" fmla="*/ 159 w 163"/>
                <a:gd name="T3" fmla="*/ 7 h 276"/>
                <a:gd name="T4" fmla="*/ 130 w 163"/>
                <a:gd name="T5" fmla="*/ 2 h 276"/>
                <a:gd name="T6" fmla="*/ 85 w 163"/>
                <a:gd name="T7" fmla="*/ 9 h 276"/>
                <a:gd name="T8" fmla="*/ 55 w 163"/>
                <a:gd name="T9" fmla="*/ 31 h 276"/>
                <a:gd name="T10" fmla="*/ 55 w 163"/>
                <a:gd name="T11" fmla="*/ 9 h 276"/>
                <a:gd name="T12" fmla="*/ 50 w 163"/>
                <a:gd name="T13" fmla="*/ 4 h 276"/>
                <a:gd name="T14" fmla="*/ 5 w 163"/>
                <a:gd name="T15" fmla="*/ 4 h 276"/>
                <a:gd name="T16" fmla="*/ 0 w 163"/>
                <a:gd name="T17" fmla="*/ 9 h 276"/>
                <a:gd name="T18" fmla="*/ 0 w 163"/>
                <a:gd name="T19" fmla="*/ 270 h 276"/>
                <a:gd name="T20" fmla="*/ 6 w 163"/>
                <a:gd name="T21" fmla="*/ 276 h 276"/>
                <a:gd name="T22" fmla="*/ 52 w 163"/>
                <a:gd name="T23" fmla="*/ 276 h 276"/>
                <a:gd name="T24" fmla="*/ 57 w 163"/>
                <a:gd name="T25" fmla="*/ 270 h 276"/>
                <a:gd name="T26" fmla="*/ 57 w 163"/>
                <a:gd name="T27" fmla="*/ 140 h 276"/>
                <a:gd name="T28" fmla="*/ 63 w 163"/>
                <a:gd name="T29" fmla="*/ 94 h 276"/>
                <a:gd name="T30" fmla="*/ 78 w 163"/>
                <a:gd name="T31" fmla="*/ 68 h 276"/>
                <a:gd name="T32" fmla="*/ 100 w 163"/>
                <a:gd name="T33" fmla="*/ 55 h 276"/>
                <a:gd name="T34" fmla="*/ 123 w 163"/>
                <a:gd name="T35" fmla="*/ 52 h 276"/>
                <a:gd name="T36" fmla="*/ 142 w 163"/>
                <a:gd name="T37" fmla="*/ 54 h 276"/>
                <a:gd name="T38" fmla="*/ 149 w 163"/>
                <a:gd name="T39" fmla="*/ 50 h 276"/>
                <a:gd name="T40" fmla="*/ 162 w 163"/>
                <a:gd name="T41" fmla="*/ 13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3" h="276">
                  <a:moveTo>
                    <a:pt x="162" y="13"/>
                  </a:moveTo>
                  <a:cubicBezTo>
                    <a:pt x="163" y="9"/>
                    <a:pt x="161" y="7"/>
                    <a:pt x="159" y="7"/>
                  </a:cubicBezTo>
                  <a:cubicBezTo>
                    <a:pt x="156" y="5"/>
                    <a:pt x="142" y="2"/>
                    <a:pt x="130" y="2"/>
                  </a:cubicBezTo>
                  <a:cubicBezTo>
                    <a:pt x="108" y="0"/>
                    <a:pt x="96" y="4"/>
                    <a:pt x="85" y="9"/>
                  </a:cubicBezTo>
                  <a:cubicBezTo>
                    <a:pt x="74" y="14"/>
                    <a:pt x="62" y="22"/>
                    <a:pt x="55" y="31"/>
                  </a:cubicBezTo>
                  <a:cubicBezTo>
                    <a:pt x="55" y="9"/>
                    <a:pt x="55" y="9"/>
                    <a:pt x="55" y="9"/>
                  </a:cubicBezTo>
                  <a:cubicBezTo>
                    <a:pt x="55" y="6"/>
                    <a:pt x="53" y="4"/>
                    <a:pt x="50" y="4"/>
                  </a:cubicBezTo>
                  <a:cubicBezTo>
                    <a:pt x="5" y="4"/>
                    <a:pt x="5" y="4"/>
                    <a:pt x="5" y="4"/>
                  </a:cubicBezTo>
                  <a:cubicBezTo>
                    <a:pt x="3" y="4"/>
                    <a:pt x="0" y="6"/>
                    <a:pt x="0" y="9"/>
                  </a:cubicBezTo>
                  <a:cubicBezTo>
                    <a:pt x="0" y="270"/>
                    <a:pt x="0" y="270"/>
                    <a:pt x="0" y="270"/>
                  </a:cubicBezTo>
                  <a:cubicBezTo>
                    <a:pt x="0" y="273"/>
                    <a:pt x="3" y="276"/>
                    <a:pt x="6" y="276"/>
                  </a:cubicBezTo>
                  <a:cubicBezTo>
                    <a:pt x="52" y="276"/>
                    <a:pt x="52" y="276"/>
                    <a:pt x="52" y="276"/>
                  </a:cubicBezTo>
                  <a:cubicBezTo>
                    <a:pt x="55" y="276"/>
                    <a:pt x="57" y="273"/>
                    <a:pt x="57" y="270"/>
                  </a:cubicBezTo>
                  <a:cubicBezTo>
                    <a:pt x="57" y="140"/>
                    <a:pt x="57" y="140"/>
                    <a:pt x="57" y="140"/>
                  </a:cubicBezTo>
                  <a:cubicBezTo>
                    <a:pt x="57" y="123"/>
                    <a:pt x="59" y="105"/>
                    <a:pt x="63" y="94"/>
                  </a:cubicBezTo>
                  <a:cubicBezTo>
                    <a:pt x="67" y="83"/>
                    <a:pt x="72" y="75"/>
                    <a:pt x="78" y="68"/>
                  </a:cubicBezTo>
                  <a:cubicBezTo>
                    <a:pt x="85" y="62"/>
                    <a:pt x="92" y="58"/>
                    <a:pt x="100" y="55"/>
                  </a:cubicBezTo>
                  <a:cubicBezTo>
                    <a:pt x="108" y="53"/>
                    <a:pt x="117" y="52"/>
                    <a:pt x="123" y="52"/>
                  </a:cubicBezTo>
                  <a:cubicBezTo>
                    <a:pt x="132" y="52"/>
                    <a:pt x="142" y="54"/>
                    <a:pt x="142" y="54"/>
                  </a:cubicBezTo>
                  <a:cubicBezTo>
                    <a:pt x="146" y="55"/>
                    <a:pt x="148" y="53"/>
                    <a:pt x="149" y="50"/>
                  </a:cubicBezTo>
                  <a:cubicBezTo>
                    <a:pt x="152" y="42"/>
                    <a:pt x="160" y="18"/>
                    <a:pt x="162" y="1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Salesforce Sans"/>
              </a:endParaRPr>
            </a:p>
          </p:txBody>
        </p:sp>
        <p:sp>
          <p:nvSpPr>
            <p:cNvPr id="18" name="Freeform 28"/>
            <p:cNvSpPr>
              <a:spLocks/>
            </p:cNvSpPr>
            <p:nvPr userDrawn="1"/>
          </p:nvSpPr>
          <p:spPr bwMode="auto">
            <a:xfrm>
              <a:off x="3807" y="1406"/>
              <a:ext cx="728" cy="1219"/>
            </a:xfrm>
            <a:custGeom>
              <a:avLst/>
              <a:gdLst>
                <a:gd name="T0" fmla="*/ 303 w 308"/>
                <a:gd name="T1" fmla="*/ 6 h 515"/>
                <a:gd name="T2" fmla="*/ 286 w 308"/>
                <a:gd name="T3" fmla="*/ 2 h 515"/>
                <a:gd name="T4" fmla="*/ 262 w 308"/>
                <a:gd name="T5" fmla="*/ 0 h 515"/>
                <a:gd name="T6" fmla="*/ 188 w 308"/>
                <a:gd name="T7" fmla="*/ 27 h 515"/>
                <a:gd name="T8" fmla="*/ 153 w 308"/>
                <a:gd name="T9" fmla="*/ 106 h 515"/>
                <a:gd name="T10" fmla="*/ 151 w 308"/>
                <a:gd name="T11" fmla="*/ 118 h 515"/>
                <a:gd name="T12" fmla="*/ 111 w 308"/>
                <a:gd name="T13" fmla="*/ 118 h 515"/>
                <a:gd name="T14" fmla="*/ 105 w 308"/>
                <a:gd name="T15" fmla="*/ 123 h 515"/>
                <a:gd name="T16" fmla="*/ 99 w 308"/>
                <a:gd name="T17" fmla="*/ 159 h 515"/>
                <a:gd name="T18" fmla="*/ 104 w 308"/>
                <a:gd name="T19" fmla="*/ 165 h 515"/>
                <a:gd name="T20" fmla="*/ 143 w 308"/>
                <a:gd name="T21" fmla="*/ 165 h 515"/>
                <a:gd name="T22" fmla="*/ 104 w 308"/>
                <a:gd name="T23" fmla="*/ 384 h 515"/>
                <a:gd name="T24" fmla="*/ 93 w 308"/>
                <a:gd name="T25" fmla="*/ 427 h 515"/>
                <a:gd name="T26" fmla="*/ 81 w 308"/>
                <a:gd name="T27" fmla="*/ 452 h 515"/>
                <a:gd name="T28" fmla="*/ 65 w 308"/>
                <a:gd name="T29" fmla="*/ 464 h 515"/>
                <a:gd name="T30" fmla="*/ 44 w 308"/>
                <a:gd name="T31" fmla="*/ 467 h 515"/>
                <a:gd name="T32" fmla="*/ 30 w 308"/>
                <a:gd name="T33" fmla="*/ 466 h 515"/>
                <a:gd name="T34" fmla="*/ 21 w 308"/>
                <a:gd name="T35" fmla="*/ 463 h 515"/>
                <a:gd name="T36" fmla="*/ 15 w 308"/>
                <a:gd name="T37" fmla="*/ 466 h 515"/>
                <a:gd name="T38" fmla="*/ 2 w 308"/>
                <a:gd name="T39" fmla="*/ 501 h 515"/>
                <a:gd name="T40" fmla="*/ 4 w 308"/>
                <a:gd name="T41" fmla="*/ 508 h 515"/>
                <a:gd name="T42" fmla="*/ 20 w 308"/>
                <a:gd name="T43" fmla="*/ 513 h 515"/>
                <a:gd name="T44" fmla="*/ 46 w 308"/>
                <a:gd name="T45" fmla="*/ 515 h 515"/>
                <a:gd name="T46" fmla="*/ 89 w 308"/>
                <a:gd name="T47" fmla="*/ 509 h 515"/>
                <a:gd name="T48" fmla="*/ 121 w 308"/>
                <a:gd name="T49" fmla="*/ 486 h 515"/>
                <a:gd name="T50" fmla="*/ 144 w 308"/>
                <a:gd name="T51" fmla="*/ 447 h 515"/>
                <a:gd name="T52" fmla="*/ 159 w 308"/>
                <a:gd name="T53" fmla="*/ 388 h 515"/>
                <a:gd name="T54" fmla="*/ 199 w 308"/>
                <a:gd name="T55" fmla="*/ 165 h 515"/>
                <a:gd name="T56" fmla="*/ 257 w 308"/>
                <a:gd name="T57" fmla="*/ 165 h 515"/>
                <a:gd name="T58" fmla="*/ 262 w 308"/>
                <a:gd name="T59" fmla="*/ 160 h 515"/>
                <a:gd name="T60" fmla="*/ 269 w 308"/>
                <a:gd name="T61" fmla="*/ 123 h 515"/>
                <a:gd name="T62" fmla="*/ 263 w 308"/>
                <a:gd name="T63" fmla="*/ 118 h 515"/>
                <a:gd name="T64" fmla="*/ 207 w 308"/>
                <a:gd name="T65" fmla="*/ 118 h 515"/>
                <a:gd name="T66" fmla="*/ 217 w 308"/>
                <a:gd name="T67" fmla="*/ 78 h 515"/>
                <a:gd name="T68" fmla="*/ 229 w 308"/>
                <a:gd name="T69" fmla="*/ 60 h 515"/>
                <a:gd name="T70" fmla="*/ 243 w 308"/>
                <a:gd name="T71" fmla="*/ 51 h 515"/>
                <a:gd name="T72" fmla="*/ 262 w 308"/>
                <a:gd name="T73" fmla="*/ 48 h 515"/>
                <a:gd name="T74" fmla="*/ 277 w 308"/>
                <a:gd name="T75" fmla="*/ 49 h 515"/>
                <a:gd name="T76" fmla="*/ 286 w 308"/>
                <a:gd name="T77" fmla="*/ 51 h 515"/>
                <a:gd name="T78" fmla="*/ 293 w 308"/>
                <a:gd name="T79" fmla="*/ 49 h 515"/>
                <a:gd name="T80" fmla="*/ 307 w 308"/>
                <a:gd name="T81" fmla="*/ 12 h 515"/>
                <a:gd name="T82" fmla="*/ 303 w 308"/>
                <a:gd name="T83" fmla="*/ 6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8" h="515">
                  <a:moveTo>
                    <a:pt x="303" y="6"/>
                  </a:moveTo>
                  <a:cubicBezTo>
                    <a:pt x="298" y="4"/>
                    <a:pt x="293" y="3"/>
                    <a:pt x="286" y="2"/>
                  </a:cubicBezTo>
                  <a:cubicBezTo>
                    <a:pt x="279" y="1"/>
                    <a:pt x="271" y="0"/>
                    <a:pt x="262" y="0"/>
                  </a:cubicBezTo>
                  <a:cubicBezTo>
                    <a:pt x="231" y="0"/>
                    <a:pt x="206" y="9"/>
                    <a:pt x="188" y="27"/>
                  </a:cubicBezTo>
                  <a:cubicBezTo>
                    <a:pt x="171" y="44"/>
                    <a:pt x="159" y="71"/>
                    <a:pt x="153" y="106"/>
                  </a:cubicBezTo>
                  <a:cubicBezTo>
                    <a:pt x="151" y="118"/>
                    <a:pt x="151" y="118"/>
                    <a:pt x="151" y="118"/>
                  </a:cubicBezTo>
                  <a:cubicBezTo>
                    <a:pt x="111" y="118"/>
                    <a:pt x="111" y="118"/>
                    <a:pt x="111" y="118"/>
                  </a:cubicBezTo>
                  <a:cubicBezTo>
                    <a:pt x="111" y="118"/>
                    <a:pt x="106" y="118"/>
                    <a:pt x="105" y="123"/>
                  </a:cubicBezTo>
                  <a:cubicBezTo>
                    <a:pt x="99" y="159"/>
                    <a:pt x="99" y="159"/>
                    <a:pt x="99" y="159"/>
                  </a:cubicBezTo>
                  <a:cubicBezTo>
                    <a:pt x="98" y="163"/>
                    <a:pt x="100" y="165"/>
                    <a:pt x="104" y="165"/>
                  </a:cubicBezTo>
                  <a:cubicBezTo>
                    <a:pt x="143" y="165"/>
                    <a:pt x="143" y="165"/>
                    <a:pt x="143" y="165"/>
                  </a:cubicBezTo>
                  <a:cubicBezTo>
                    <a:pt x="104" y="384"/>
                    <a:pt x="104" y="384"/>
                    <a:pt x="104" y="384"/>
                  </a:cubicBezTo>
                  <a:cubicBezTo>
                    <a:pt x="101" y="402"/>
                    <a:pt x="97" y="416"/>
                    <a:pt x="93" y="427"/>
                  </a:cubicBezTo>
                  <a:cubicBezTo>
                    <a:pt x="89" y="438"/>
                    <a:pt x="86" y="446"/>
                    <a:pt x="81" y="452"/>
                  </a:cubicBezTo>
                  <a:cubicBezTo>
                    <a:pt x="77" y="458"/>
                    <a:pt x="72" y="462"/>
                    <a:pt x="65" y="464"/>
                  </a:cubicBezTo>
                  <a:cubicBezTo>
                    <a:pt x="59" y="466"/>
                    <a:pt x="52" y="467"/>
                    <a:pt x="44" y="467"/>
                  </a:cubicBezTo>
                  <a:cubicBezTo>
                    <a:pt x="40" y="467"/>
                    <a:pt x="35" y="467"/>
                    <a:pt x="30" y="466"/>
                  </a:cubicBezTo>
                  <a:cubicBezTo>
                    <a:pt x="26" y="465"/>
                    <a:pt x="24" y="464"/>
                    <a:pt x="21" y="463"/>
                  </a:cubicBezTo>
                  <a:cubicBezTo>
                    <a:pt x="21" y="463"/>
                    <a:pt x="16" y="461"/>
                    <a:pt x="15" y="466"/>
                  </a:cubicBezTo>
                  <a:cubicBezTo>
                    <a:pt x="13" y="469"/>
                    <a:pt x="3" y="498"/>
                    <a:pt x="2" y="501"/>
                  </a:cubicBezTo>
                  <a:cubicBezTo>
                    <a:pt x="0" y="505"/>
                    <a:pt x="2" y="507"/>
                    <a:pt x="4" y="508"/>
                  </a:cubicBezTo>
                  <a:cubicBezTo>
                    <a:pt x="10" y="510"/>
                    <a:pt x="13" y="511"/>
                    <a:pt x="20" y="513"/>
                  </a:cubicBezTo>
                  <a:cubicBezTo>
                    <a:pt x="30" y="515"/>
                    <a:pt x="38" y="515"/>
                    <a:pt x="46" y="515"/>
                  </a:cubicBezTo>
                  <a:cubicBezTo>
                    <a:pt x="62" y="515"/>
                    <a:pt x="77" y="513"/>
                    <a:pt x="89" y="509"/>
                  </a:cubicBezTo>
                  <a:cubicBezTo>
                    <a:pt x="101" y="504"/>
                    <a:pt x="112" y="496"/>
                    <a:pt x="121" y="486"/>
                  </a:cubicBezTo>
                  <a:cubicBezTo>
                    <a:pt x="132" y="475"/>
                    <a:pt x="138" y="463"/>
                    <a:pt x="144" y="447"/>
                  </a:cubicBezTo>
                  <a:cubicBezTo>
                    <a:pt x="150" y="431"/>
                    <a:pt x="155" y="411"/>
                    <a:pt x="159" y="388"/>
                  </a:cubicBezTo>
                  <a:cubicBezTo>
                    <a:pt x="199" y="165"/>
                    <a:pt x="199" y="165"/>
                    <a:pt x="199" y="165"/>
                  </a:cubicBezTo>
                  <a:cubicBezTo>
                    <a:pt x="257" y="165"/>
                    <a:pt x="257" y="165"/>
                    <a:pt x="257" y="165"/>
                  </a:cubicBezTo>
                  <a:cubicBezTo>
                    <a:pt x="257" y="165"/>
                    <a:pt x="261" y="165"/>
                    <a:pt x="262" y="160"/>
                  </a:cubicBezTo>
                  <a:cubicBezTo>
                    <a:pt x="269" y="123"/>
                    <a:pt x="269" y="123"/>
                    <a:pt x="269" y="123"/>
                  </a:cubicBezTo>
                  <a:cubicBezTo>
                    <a:pt x="269" y="120"/>
                    <a:pt x="268" y="118"/>
                    <a:pt x="263" y="118"/>
                  </a:cubicBezTo>
                  <a:cubicBezTo>
                    <a:pt x="207" y="118"/>
                    <a:pt x="207" y="118"/>
                    <a:pt x="207" y="118"/>
                  </a:cubicBezTo>
                  <a:cubicBezTo>
                    <a:pt x="208" y="117"/>
                    <a:pt x="210" y="97"/>
                    <a:pt x="217" y="78"/>
                  </a:cubicBezTo>
                  <a:cubicBezTo>
                    <a:pt x="219" y="70"/>
                    <a:pt x="224" y="64"/>
                    <a:pt x="229" y="60"/>
                  </a:cubicBezTo>
                  <a:cubicBezTo>
                    <a:pt x="233" y="55"/>
                    <a:pt x="238" y="52"/>
                    <a:pt x="243" y="51"/>
                  </a:cubicBezTo>
                  <a:cubicBezTo>
                    <a:pt x="249" y="49"/>
                    <a:pt x="255" y="48"/>
                    <a:pt x="262" y="48"/>
                  </a:cubicBezTo>
                  <a:cubicBezTo>
                    <a:pt x="267" y="48"/>
                    <a:pt x="273" y="48"/>
                    <a:pt x="277" y="49"/>
                  </a:cubicBezTo>
                  <a:cubicBezTo>
                    <a:pt x="282" y="50"/>
                    <a:pt x="284" y="51"/>
                    <a:pt x="286" y="51"/>
                  </a:cubicBezTo>
                  <a:cubicBezTo>
                    <a:pt x="291" y="53"/>
                    <a:pt x="292" y="52"/>
                    <a:pt x="293" y="49"/>
                  </a:cubicBezTo>
                  <a:cubicBezTo>
                    <a:pt x="307" y="12"/>
                    <a:pt x="307" y="12"/>
                    <a:pt x="307" y="12"/>
                  </a:cubicBezTo>
                  <a:cubicBezTo>
                    <a:pt x="308" y="8"/>
                    <a:pt x="305" y="6"/>
                    <a:pt x="303" y="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Salesforce Sans"/>
              </a:endParaRPr>
            </a:p>
          </p:txBody>
        </p:sp>
        <p:sp>
          <p:nvSpPr>
            <p:cNvPr id="19" name="Freeform 29"/>
            <p:cNvSpPr>
              <a:spLocks/>
            </p:cNvSpPr>
            <p:nvPr userDrawn="1"/>
          </p:nvSpPr>
          <p:spPr bwMode="auto">
            <a:xfrm>
              <a:off x="2542" y="1421"/>
              <a:ext cx="132" cy="908"/>
            </a:xfrm>
            <a:custGeom>
              <a:avLst/>
              <a:gdLst>
                <a:gd name="T0" fmla="*/ 56 w 56"/>
                <a:gd name="T1" fmla="*/ 378 h 384"/>
                <a:gd name="T2" fmla="*/ 51 w 56"/>
                <a:gd name="T3" fmla="*/ 384 h 384"/>
                <a:gd name="T4" fmla="*/ 5 w 56"/>
                <a:gd name="T5" fmla="*/ 384 h 384"/>
                <a:gd name="T6" fmla="*/ 0 w 56"/>
                <a:gd name="T7" fmla="*/ 378 h 384"/>
                <a:gd name="T8" fmla="*/ 0 w 56"/>
                <a:gd name="T9" fmla="*/ 5 h 384"/>
                <a:gd name="T10" fmla="*/ 5 w 56"/>
                <a:gd name="T11" fmla="*/ 0 h 384"/>
                <a:gd name="T12" fmla="*/ 51 w 56"/>
                <a:gd name="T13" fmla="*/ 0 h 384"/>
                <a:gd name="T14" fmla="*/ 56 w 56"/>
                <a:gd name="T15" fmla="*/ 5 h 384"/>
                <a:gd name="T16" fmla="*/ 56 w 56"/>
                <a:gd name="T17" fmla="*/ 378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84">
                  <a:moveTo>
                    <a:pt x="56" y="378"/>
                  </a:moveTo>
                  <a:cubicBezTo>
                    <a:pt x="56" y="381"/>
                    <a:pt x="54" y="384"/>
                    <a:pt x="51" y="384"/>
                  </a:cubicBezTo>
                  <a:cubicBezTo>
                    <a:pt x="5" y="384"/>
                    <a:pt x="5" y="384"/>
                    <a:pt x="5" y="384"/>
                  </a:cubicBezTo>
                  <a:cubicBezTo>
                    <a:pt x="2" y="384"/>
                    <a:pt x="0" y="381"/>
                    <a:pt x="0" y="378"/>
                  </a:cubicBezTo>
                  <a:cubicBezTo>
                    <a:pt x="0" y="5"/>
                    <a:pt x="0" y="5"/>
                    <a:pt x="0" y="5"/>
                  </a:cubicBezTo>
                  <a:cubicBezTo>
                    <a:pt x="0" y="2"/>
                    <a:pt x="2" y="0"/>
                    <a:pt x="5" y="0"/>
                  </a:cubicBezTo>
                  <a:cubicBezTo>
                    <a:pt x="51" y="0"/>
                    <a:pt x="51" y="0"/>
                    <a:pt x="51" y="0"/>
                  </a:cubicBezTo>
                  <a:cubicBezTo>
                    <a:pt x="54" y="0"/>
                    <a:pt x="56" y="2"/>
                    <a:pt x="56" y="5"/>
                  </a:cubicBezTo>
                  <a:lnTo>
                    <a:pt x="56" y="37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Salesforce Sans"/>
              </a:endParaRPr>
            </a:p>
          </p:txBody>
        </p:sp>
      </p:grpSp>
      <p:cxnSp>
        <p:nvCxnSpPr>
          <p:cNvPr id="20" name="Straight Connector 19"/>
          <p:cNvCxnSpPr/>
          <p:nvPr/>
        </p:nvCxnSpPr>
        <p:spPr>
          <a:xfrm>
            <a:off x="5420497" y="0"/>
            <a:ext cx="0" cy="477795"/>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5357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5049795" cy="464820"/>
          </a:xfrm>
          <a:prstGeom prst="rect">
            <a:avLst/>
          </a:prstGeom>
        </p:spPr>
        <p:txBody>
          <a:bodyPr vert="horz" lIns="93177" tIns="46589" rIns="93177" bIns="46589" rtlCol="0"/>
          <a:lstStyle>
            <a:lvl1pPr algn="l">
              <a:defRPr sz="800">
                <a:solidFill>
                  <a:schemeClr val="accent1"/>
                </a:solidFill>
                <a:latin typeface="Salesforce Sans"/>
              </a:defRPr>
            </a:lvl1pPr>
          </a:lstStyle>
          <a:p>
            <a:r>
              <a:rPr lang="en-US" dirty="0"/>
              <a:t>Presentation Title</a:t>
            </a:r>
          </a:p>
        </p:txBody>
      </p:sp>
      <p:sp>
        <p:nvSpPr>
          <p:cNvPr id="3" name="Date Placeholder 2"/>
          <p:cNvSpPr>
            <a:spLocks noGrp="1"/>
          </p:cNvSpPr>
          <p:nvPr>
            <p:ph type="dt" idx="1"/>
          </p:nvPr>
        </p:nvSpPr>
        <p:spPr>
          <a:xfrm>
            <a:off x="5766485" y="0"/>
            <a:ext cx="1243915" cy="464820"/>
          </a:xfrm>
          <a:prstGeom prst="rect">
            <a:avLst/>
          </a:prstGeom>
        </p:spPr>
        <p:txBody>
          <a:bodyPr vert="horz" lIns="93177" tIns="46589" rIns="93177" bIns="46589" rtlCol="0"/>
          <a:lstStyle>
            <a:lvl1pPr algn="l">
              <a:defRPr sz="800">
                <a:solidFill>
                  <a:schemeClr val="tx1">
                    <a:lumMod val="50000"/>
                    <a:lumOff val="50000"/>
                  </a:schemeClr>
                </a:solidFill>
                <a:latin typeface="Salesforce Sans"/>
              </a:defRPr>
            </a:lvl1pPr>
          </a:lstStyle>
          <a:p>
            <a:r>
              <a:rPr lang="en-US" dirty="0"/>
              <a:t>Date</a:t>
            </a:r>
          </a:p>
        </p:txBody>
      </p:sp>
      <p:sp>
        <p:nvSpPr>
          <p:cNvPr id="4" name="Slide Image Placeholder 3"/>
          <p:cNvSpPr>
            <a:spLocks noGrp="1" noRot="1" noChangeAspect="1"/>
          </p:cNvSpPr>
          <p:nvPr>
            <p:ph type="sldImg" idx="2"/>
          </p:nvPr>
        </p:nvSpPr>
        <p:spPr>
          <a:xfrm>
            <a:off x="407988" y="696913"/>
            <a:ext cx="6194425" cy="3486150"/>
          </a:xfrm>
          <a:prstGeom prst="rect">
            <a:avLst/>
          </a:prstGeom>
          <a:noFill/>
          <a:ln w="6350">
            <a:solidFill>
              <a:schemeClr val="accent2"/>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407987" y="4415790"/>
            <a:ext cx="6194425" cy="4183380"/>
          </a:xfrm>
          <a:prstGeom prst="rect">
            <a:avLst/>
          </a:prstGeom>
        </p:spPr>
        <p:txBody>
          <a:bodyPr vert="horz" lIns="93177" tIns="46589" rIns="93177" bIns="46589" rtlCol="0"/>
          <a:lstStyle/>
          <a:p>
            <a:pPr lvl="0"/>
            <a:r>
              <a:rPr lang="en-US" dirty="0"/>
              <a:t>Click to edit Master text styles</a:t>
            </a:r>
          </a:p>
        </p:txBody>
      </p:sp>
      <p:sp>
        <p:nvSpPr>
          <p:cNvPr id="8" name="Rectangle 7"/>
          <p:cNvSpPr/>
          <p:nvPr/>
        </p:nvSpPr>
        <p:spPr>
          <a:xfrm flipV="1">
            <a:off x="1" y="9225416"/>
            <a:ext cx="7010400" cy="709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alesforce Sans"/>
            </a:endParaRPr>
          </a:p>
        </p:txBody>
      </p:sp>
      <p:sp>
        <p:nvSpPr>
          <p:cNvPr id="11" name="Footer Placeholder 10"/>
          <p:cNvSpPr>
            <a:spLocks noGrp="1"/>
          </p:cNvSpPr>
          <p:nvPr>
            <p:ph type="ftr" sz="quarter" idx="4"/>
          </p:nvPr>
        </p:nvSpPr>
        <p:spPr>
          <a:xfrm>
            <a:off x="0" y="8996337"/>
            <a:ext cx="3038475" cy="215444"/>
          </a:xfrm>
          <a:prstGeom prst="rect">
            <a:avLst/>
          </a:prstGeom>
          <a:noFill/>
        </p:spPr>
        <p:txBody>
          <a:bodyPr wrap="square" rtlCol="0">
            <a:spAutoFit/>
          </a:bodyPr>
          <a:lstStyle>
            <a:lvl1pPr>
              <a:defRPr lang="en-US" sz="800" dirty="0">
                <a:solidFill>
                  <a:schemeClr val="tx1">
                    <a:lumMod val="75000"/>
                    <a:lumOff val="25000"/>
                  </a:schemeClr>
                </a:solidFill>
                <a:latin typeface="Salesforce Sans"/>
              </a:defRPr>
            </a:lvl1pPr>
          </a:lstStyle>
          <a:p>
            <a:r>
              <a:rPr lang="en-US" dirty="0"/>
              <a:t>Copyright Salesforce 2017. Legal Terms and more here.</a:t>
            </a:r>
          </a:p>
        </p:txBody>
      </p:sp>
      <p:grpSp>
        <p:nvGrpSpPr>
          <p:cNvPr id="10" name="Group 18"/>
          <p:cNvGrpSpPr>
            <a:grpSpLocks noChangeAspect="1"/>
          </p:cNvGrpSpPr>
          <p:nvPr/>
        </p:nvGrpSpPr>
        <p:grpSpPr bwMode="auto">
          <a:xfrm>
            <a:off x="6393468" y="8874285"/>
            <a:ext cx="417887" cy="292591"/>
            <a:chOff x="267" y="-340"/>
            <a:chExt cx="7144" cy="5002"/>
          </a:xfrm>
        </p:grpSpPr>
        <p:sp>
          <p:nvSpPr>
            <p:cNvPr id="12" name="Freeform 19"/>
            <p:cNvSpPr>
              <a:spLocks/>
            </p:cNvSpPr>
            <p:nvPr userDrawn="1"/>
          </p:nvSpPr>
          <p:spPr bwMode="auto">
            <a:xfrm>
              <a:off x="267" y="-340"/>
              <a:ext cx="7144" cy="5002"/>
            </a:xfrm>
            <a:custGeom>
              <a:avLst/>
              <a:gdLst>
                <a:gd name="T0" fmla="*/ 1257 w 3021"/>
                <a:gd name="T1" fmla="*/ 230 h 2114"/>
                <a:gd name="T2" fmla="*/ 1640 w 3021"/>
                <a:gd name="T3" fmla="*/ 66 h 2114"/>
                <a:gd name="T4" fmla="*/ 2106 w 3021"/>
                <a:gd name="T5" fmla="*/ 342 h 2114"/>
                <a:gd name="T6" fmla="*/ 2369 w 3021"/>
                <a:gd name="T7" fmla="*/ 286 h 2114"/>
                <a:gd name="T8" fmla="*/ 3021 w 3021"/>
                <a:gd name="T9" fmla="*/ 943 h 2114"/>
                <a:gd name="T10" fmla="*/ 2369 w 3021"/>
                <a:gd name="T11" fmla="*/ 1600 h 2114"/>
                <a:gd name="T12" fmla="*/ 2241 w 3021"/>
                <a:gd name="T13" fmla="*/ 1587 h 2114"/>
                <a:gd name="T14" fmla="*/ 1826 w 3021"/>
                <a:gd name="T15" fmla="*/ 1831 h 2114"/>
                <a:gd name="T16" fmla="*/ 1618 w 3021"/>
                <a:gd name="T17" fmla="*/ 1783 h 2114"/>
                <a:gd name="T18" fmla="*/ 1118 w 3021"/>
                <a:gd name="T19" fmla="*/ 2114 h 2114"/>
                <a:gd name="T20" fmla="*/ 608 w 3021"/>
                <a:gd name="T21" fmla="*/ 1758 h 2114"/>
                <a:gd name="T22" fmla="*/ 504 w 3021"/>
                <a:gd name="T23" fmla="*/ 1769 h 2114"/>
                <a:gd name="T24" fmla="*/ 0 w 3021"/>
                <a:gd name="T25" fmla="*/ 1260 h 2114"/>
                <a:gd name="T26" fmla="*/ 252 w 3021"/>
                <a:gd name="T27" fmla="*/ 819 h 2114"/>
                <a:gd name="T28" fmla="*/ 204 w 3021"/>
                <a:gd name="T29" fmla="*/ 586 h 2114"/>
                <a:gd name="T30" fmla="*/ 791 w 3021"/>
                <a:gd name="T31" fmla="*/ 0 h 2114"/>
                <a:gd name="T32" fmla="*/ 1257 w 3021"/>
                <a:gd name="T33" fmla="*/ 230 h 2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21" h="2114">
                  <a:moveTo>
                    <a:pt x="1257" y="230"/>
                  </a:moveTo>
                  <a:cubicBezTo>
                    <a:pt x="1355" y="129"/>
                    <a:pt x="1490" y="66"/>
                    <a:pt x="1640" y="66"/>
                  </a:cubicBezTo>
                  <a:cubicBezTo>
                    <a:pt x="1840" y="66"/>
                    <a:pt x="2014" y="177"/>
                    <a:pt x="2106" y="342"/>
                  </a:cubicBezTo>
                  <a:cubicBezTo>
                    <a:pt x="2187" y="306"/>
                    <a:pt x="2276" y="286"/>
                    <a:pt x="2369" y="286"/>
                  </a:cubicBezTo>
                  <a:cubicBezTo>
                    <a:pt x="2729" y="286"/>
                    <a:pt x="3021" y="580"/>
                    <a:pt x="3021" y="943"/>
                  </a:cubicBezTo>
                  <a:cubicBezTo>
                    <a:pt x="3021" y="1306"/>
                    <a:pt x="2729" y="1600"/>
                    <a:pt x="2369" y="1600"/>
                  </a:cubicBezTo>
                  <a:cubicBezTo>
                    <a:pt x="2326" y="1600"/>
                    <a:pt x="2283" y="1595"/>
                    <a:pt x="2241" y="1587"/>
                  </a:cubicBezTo>
                  <a:cubicBezTo>
                    <a:pt x="2160" y="1733"/>
                    <a:pt x="2004" y="1831"/>
                    <a:pt x="1826" y="1831"/>
                  </a:cubicBezTo>
                  <a:cubicBezTo>
                    <a:pt x="1751" y="1831"/>
                    <a:pt x="1680" y="1814"/>
                    <a:pt x="1618" y="1783"/>
                  </a:cubicBezTo>
                  <a:cubicBezTo>
                    <a:pt x="1535" y="1977"/>
                    <a:pt x="1342" y="2114"/>
                    <a:pt x="1118" y="2114"/>
                  </a:cubicBezTo>
                  <a:cubicBezTo>
                    <a:pt x="884" y="2114"/>
                    <a:pt x="685" y="1966"/>
                    <a:pt x="608" y="1758"/>
                  </a:cubicBezTo>
                  <a:cubicBezTo>
                    <a:pt x="575" y="1765"/>
                    <a:pt x="540" y="1769"/>
                    <a:pt x="504" y="1769"/>
                  </a:cubicBezTo>
                  <a:cubicBezTo>
                    <a:pt x="226" y="1769"/>
                    <a:pt x="0" y="1541"/>
                    <a:pt x="0" y="1260"/>
                  </a:cubicBezTo>
                  <a:cubicBezTo>
                    <a:pt x="0" y="1071"/>
                    <a:pt x="102" y="907"/>
                    <a:pt x="252" y="819"/>
                  </a:cubicBezTo>
                  <a:cubicBezTo>
                    <a:pt x="221" y="747"/>
                    <a:pt x="204" y="668"/>
                    <a:pt x="204" y="586"/>
                  </a:cubicBezTo>
                  <a:cubicBezTo>
                    <a:pt x="204" y="262"/>
                    <a:pt x="467" y="0"/>
                    <a:pt x="791" y="0"/>
                  </a:cubicBezTo>
                  <a:cubicBezTo>
                    <a:pt x="981" y="0"/>
                    <a:pt x="1150" y="90"/>
                    <a:pt x="1257" y="230"/>
                  </a:cubicBezTo>
                  <a:close/>
                </a:path>
              </a:pathLst>
            </a:custGeom>
            <a:solidFill>
              <a:srgbClr val="0A9AD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Salesforce Sans"/>
              </a:endParaRPr>
            </a:p>
          </p:txBody>
        </p:sp>
        <p:sp>
          <p:nvSpPr>
            <p:cNvPr id="13" name="Freeform 20"/>
            <p:cNvSpPr>
              <a:spLocks/>
            </p:cNvSpPr>
            <p:nvPr userDrawn="1"/>
          </p:nvSpPr>
          <p:spPr bwMode="auto">
            <a:xfrm>
              <a:off x="1298" y="1671"/>
              <a:ext cx="499" cy="672"/>
            </a:xfrm>
            <a:custGeom>
              <a:avLst/>
              <a:gdLst>
                <a:gd name="T0" fmla="*/ 2 w 211"/>
                <a:gd name="T1" fmla="*/ 246 h 284"/>
                <a:gd name="T2" fmla="*/ 3 w 211"/>
                <a:gd name="T3" fmla="*/ 253 h 284"/>
                <a:gd name="T4" fmla="*/ 20 w 211"/>
                <a:gd name="T5" fmla="*/ 263 h 284"/>
                <a:gd name="T6" fmla="*/ 111 w 211"/>
                <a:gd name="T7" fmla="*/ 284 h 284"/>
                <a:gd name="T8" fmla="*/ 211 w 211"/>
                <a:gd name="T9" fmla="*/ 199 h 284"/>
                <a:gd name="T10" fmla="*/ 211 w 211"/>
                <a:gd name="T11" fmla="*/ 197 h 284"/>
                <a:gd name="T12" fmla="*/ 127 w 211"/>
                <a:gd name="T13" fmla="*/ 118 h 284"/>
                <a:gd name="T14" fmla="*/ 122 w 211"/>
                <a:gd name="T15" fmla="*/ 116 h 284"/>
                <a:gd name="T16" fmla="*/ 64 w 211"/>
                <a:gd name="T17" fmla="*/ 77 h 284"/>
                <a:gd name="T18" fmla="*/ 64 w 211"/>
                <a:gd name="T19" fmla="*/ 76 h 284"/>
                <a:gd name="T20" fmla="*/ 104 w 211"/>
                <a:gd name="T21" fmla="*/ 46 h 284"/>
                <a:gd name="T22" fmla="*/ 183 w 211"/>
                <a:gd name="T23" fmla="*/ 66 h 284"/>
                <a:gd name="T24" fmla="*/ 191 w 211"/>
                <a:gd name="T25" fmla="*/ 64 h 284"/>
                <a:gd name="T26" fmla="*/ 203 w 211"/>
                <a:gd name="T27" fmla="*/ 30 h 284"/>
                <a:gd name="T28" fmla="*/ 200 w 211"/>
                <a:gd name="T29" fmla="*/ 23 h 284"/>
                <a:gd name="T30" fmla="*/ 112 w 211"/>
                <a:gd name="T31" fmla="*/ 0 h 284"/>
                <a:gd name="T32" fmla="*/ 105 w 211"/>
                <a:gd name="T33" fmla="*/ 0 h 284"/>
                <a:gd name="T34" fmla="*/ 9 w 211"/>
                <a:gd name="T35" fmla="*/ 83 h 284"/>
                <a:gd name="T36" fmla="*/ 9 w 211"/>
                <a:gd name="T37" fmla="*/ 84 h 284"/>
                <a:gd name="T38" fmla="*/ 94 w 211"/>
                <a:gd name="T39" fmla="*/ 164 h 284"/>
                <a:gd name="T40" fmla="*/ 100 w 211"/>
                <a:gd name="T41" fmla="*/ 166 h 284"/>
                <a:gd name="T42" fmla="*/ 156 w 211"/>
                <a:gd name="T43" fmla="*/ 204 h 284"/>
                <a:gd name="T44" fmla="*/ 156 w 211"/>
                <a:gd name="T45" fmla="*/ 205 h 284"/>
                <a:gd name="T46" fmla="*/ 112 w 211"/>
                <a:gd name="T47" fmla="*/ 239 h 284"/>
                <a:gd name="T48" fmla="*/ 32 w 211"/>
                <a:gd name="T49" fmla="*/ 216 h 284"/>
                <a:gd name="T50" fmla="*/ 22 w 211"/>
                <a:gd name="T51" fmla="*/ 209 h 284"/>
                <a:gd name="T52" fmla="*/ 14 w 211"/>
                <a:gd name="T53" fmla="*/ 212 h 284"/>
                <a:gd name="T54" fmla="*/ 2 w 211"/>
                <a:gd name="T55" fmla="*/ 246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1" h="284">
                  <a:moveTo>
                    <a:pt x="2" y="246"/>
                  </a:moveTo>
                  <a:cubicBezTo>
                    <a:pt x="0" y="251"/>
                    <a:pt x="2" y="252"/>
                    <a:pt x="3" y="253"/>
                  </a:cubicBezTo>
                  <a:cubicBezTo>
                    <a:pt x="9" y="257"/>
                    <a:pt x="15" y="260"/>
                    <a:pt x="20" y="263"/>
                  </a:cubicBezTo>
                  <a:cubicBezTo>
                    <a:pt x="51" y="280"/>
                    <a:pt x="80" y="284"/>
                    <a:pt x="111" y="284"/>
                  </a:cubicBezTo>
                  <a:cubicBezTo>
                    <a:pt x="173" y="284"/>
                    <a:pt x="211" y="252"/>
                    <a:pt x="211" y="199"/>
                  </a:cubicBezTo>
                  <a:cubicBezTo>
                    <a:pt x="211" y="197"/>
                    <a:pt x="211" y="197"/>
                    <a:pt x="211" y="197"/>
                  </a:cubicBezTo>
                  <a:cubicBezTo>
                    <a:pt x="211" y="148"/>
                    <a:pt x="168" y="131"/>
                    <a:pt x="127" y="118"/>
                  </a:cubicBezTo>
                  <a:cubicBezTo>
                    <a:pt x="122" y="116"/>
                    <a:pt x="122" y="116"/>
                    <a:pt x="122" y="116"/>
                  </a:cubicBezTo>
                  <a:cubicBezTo>
                    <a:pt x="91" y="106"/>
                    <a:pt x="64" y="97"/>
                    <a:pt x="64" y="77"/>
                  </a:cubicBezTo>
                  <a:cubicBezTo>
                    <a:pt x="64" y="76"/>
                    <a:pt x="64" y="76"/>
                    <a:pt x="64" y="76"/>
                  </a:cubicBezTo>
                  <a:cubicBezTo>
                    <a:pt x="64" y="59"/>
                    <a:pt x="80" y="46"/>
                    <a:pt x="104" y="46"/>
                  </a:cubicBezTo>
                  <a:cubicBezTo>
                    <a:pt x="131" y="46"/>
                    <a:pt x="162" y="55"/>
                    <a:pt x="183" y="66"/>
                  </a:cubicBezTo>
                  <a:cubicBezTo>
                    <a:pt x="183" y="66"/>
                    <a:pt x="189" y="70"/>
                    <a:pt x="191" y="64"/>
                  </a:cubicBezTo>
                  <a:cubicBezTo>
                    <a:pt x="192" y="61"/>
                    <a:pt x="202" y="33"/>
                    <a:pt x="203" y="30"/>
                  </a:cubicBezTo>
                  <a:cubicBezTo>
                    <a:pt x="205" y="27"/>
                    <a:pt x="203" y="25"/>
                    <a:pt x="200" y="23"/>
                  </a:cubicBezTo>
                  <a:cubicBezTo>
                    <a:pt x="177" y="9"/>
                    <a:pt x="145" y="0"/>
                    <a:pt x="112" y="0"/>
                  </a:cubicBezTo>
                  <a:cubicBezTo>
                    <a:pt x="105" y="0"/>
                    <a:pt x="105" y="0"/>
                    <a:pt x="105" y="0"/>
                  </a:cubicBezTo>
                  <a:cubicBezTo>
                    <a:pt x="49" y="0"/>
                    <a:pt x="9" y="34"/>
                    <a:pt x="9" y="83"/>
                  </a:cubicBezTo>
                  <a:cubicBezTo>
                    <a:pt x="9" y="84"/>
                    <a:pt x="9" y="84"/>
                    <a:pt x="9" y="84"/>
                  </a:cubicBezTo>
                  <a:cubicBezTo>
                    <a:pt x="9" y="136"/>
                    <a:pt x="53" y="153"/>
                    <a:pt x="94" y="164"/>
                  </a:cubicBezTo>
                  <a:cubicBezTo>
                    <a:pt x="100" y="166"/>
                    <a:pt x="100" y="166"/>
                    <a:pt x="100" y="166"/>
                  </a:cubicBezTo>
                  <a:cubicBezTo>
                    <a:pt x="130" y="175"/>
                    <a:pt x="156" y="183"/>
                    <a:pt x="156" y="204"/>
                  </a:cubicBezTo>
                  <a:cubicBezTo>
                    <a:pt x="156" y="205"/>
                    <a:pt x="156" y="205"/>
                    <a:pt x="156" y="205"/>
                  </a:cubicBezTo>
                  <a:cubicBezTo>
                    <a:pt x="156" y="225"/>
                    <a:pt x="139" y="239"/>
                    <a:pt x="112" y="239"/>
                  </a:cubicBezTo>
                  <a:cubicBezTo>
                    <a:pt x="102" y="239"/>
                    <a:pt x="68" y="239"/>
                    <a:pt x="32" y="216"/>
                  </a:cubicBezTo>
                  <a:cubicBezTo>
                    <a:pt x="28" y="213"/>
                    <a:pt x="26" y="211"/>
                    <a:pt x="22" y="209"/>
                  </a:cubicBezTo>
                  <a:cubicBezTo>
                    <a:pt x="20" y="208"/>
                    <a:pt x="16" y="206"/>
                    <a:pt x="14" y="212"/>
                  </a:cubicBezTo>
                  <a:lnTo>
                    <a:pt x="2" y="24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Salesforce Sans"/>
              </a:endParaRPr>
            </a:p>
          </p:txBody>
        </p:sp>
        <p:sp>
          <p:nvSpPr>
            <p:cNvPr id="14" name="Freeform 21"/>
            <p:cNvSpPr>
              <a:spLocks/>
            </p:cNvSpPr>
            <p:nvPr userDrawn="1"/>
          </p:nvSpPr>
          <p:spPr bwMode="auto">
            <a:xfrm>
              <a:off x="3443" y="1671"/>
              <a:ext cx="499" cy="672"/>
            </a:xfrm>
            <a:custGeom>
              <a:avLst/>
              <a:gdLst>
                <a:gd name="T0" fmla="*/ 2 w 211"/>
                <a:gd name="T1" fmla="*/ 246 h 284"/>
                <a:gd name="T2" fmla="*/ 3 w 211"/>
                <a:gd name="T3" fmla="*/ 253 h 284"/>
                <a:gd name="T4" fmla="*/ 20 w 211"/>
                <a:gd name="T5" fmla="*/ 263 h 284"/>
                <a:gd name="T6" fmla="*/ 111 w 211"/>
                <a:gd name="T7" fmla="*/ 284 h 284"/>
                <a:gd name="T8" fmla="*/ 211 w 211"/>
                <a:gd name="T9" fmla="*/ 199 h 284"/>
                <a:gd name="T10" fmla="*/ 211 w 211"/>
                <a:gd name="T11" fmla="*/ 197 h 284"/>
                <a:gd name="T12" fmla="*/ 127 w 211"/>
                <a:gd name="T13" fmla="*/ 118 h 284"/>
                <a:gd name="T14" fmla="*/ 122 w 211"/>
                <a:gd name="T15" fmla="*/ 116 h 284"/>
                <a:gd name="T16" fmla="*/ 64 w 211"/>
                <a:gd name="T17" fmla="*/ 77 h 284"/>
                <a:gd name="T18" fmla="*/ 64 w 211"/>
                <a:gd name="T19" fmla="*/ 76 h 284"/>
                <a:gd name="T20" fmla="*/ 104 w 211"/>
                <a:gd name="T21" fmla="*/ 46 h 284"/>
                <a:gd name="T22" fmla="*/ 183 w 211"/>
                <a:gd name="T23" fmla="*/ 66 h 284"/>
                <a:gd name="T24" fmla="*/ 191 w 211"/>
                <a:gd name="T25" fmla="*/ 64 h 284"/>
                <a:gd name="T26" fmla="*/ 203 w 211"/>
                <a:gd name="T27" fmla="*/ 30 h 284"/>
                <a:gd name="T28" fmla="*/ 200 w 211"/>
                <a:gd name="T29" fmla="*/ 23 h 284"/>
                <a:gd name="T30" fmla="*/ 112 w 211"/>
                <a:gd name="T31" fmla="*/ 0 h 284"/>
                <a:gd name="T32" fmla="*/ 105 w 211"/>
                <a:gd name="T33" fmla="*/ 0 h 284"/>
                <a:gd name="T34" fmla="*/ 9 w 211"/>
                <a:gd name="T35" fmla="*/ 83 h 284"/>
                <a:gd name="T36" fmla="*/ 9 w 211"/>
                <a:gd name="T37" fmla="*/ 84 h 284"/>
                <a:gd name="T38" fmla="*/ 94 w 211"/>
                <a:gd name="T39" fmla="*/ 164 h 284"/>
                <a:gd name="T40" fmla="*/ 100 w 211"/>
                <a:gd name="T41" fmla="*/ 166 h 284"/>
                <a:gd name="T42" fmla="*/ 156 w 211"/>
                <a:gd name="T43" fmla="*/ 204 h 284"/>
                <a:gd name="T44" fmla="*/ 156 w 211"/>
                <a:gd name="T45" fmla="*/ 205 h 284"/>
                <a:gd name="T46" fmla="*/ 112 w 211"/>
                <a:gd name="T47" fmla="*/ 239 h 284"/>
                <a:gd name="T48" fmla="*/ 32 w 211"/>
                <a:gd name="T49" fmla="*/ 216 h 284"/>
                <a:gd name="T50" fmla="*/ 22 w 211"/>
                <a:gd name="T51" fmla="*/ 209 h 284"/>
                <a:gd name="T52" fmla="*/ 14 w 211"/>
                <a:gd name="T53" fmla="*/ 212 h 284"/>
                <a:gd name="T54" fmla="*/ 2 w 211"/>
                <a:gd name="T55" fmla="*/ 246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1" h="284">
                  <a:moveTo>
                    <a:pt x="2" y="246"/>
                  </a:moveTo>
                  <a:cubicBezTo>
                    <a:pt x="0" y="251"/>
                    <a:pt x="2" y="252"/>
                    <a:pt x="3" y="253"/>
                  </a:cubicBezTo>
                  <a:cubicBezTo>
                    <a:pt x="9" y="257"/>
                    <a:pt x="15" y="260"/>
                    <a:pt x="20" y="263"/>
                  </a:cubicBezTo>
                  <a:cubicBezTo>
                    <a:pt x="51" y="280"/>
                    <a:pt x="80" y="284"/>
                    <a:pt x="111" y="284"/>
                  </a:cubicBezTo>
                  <a:cubicBezTo>
                    <a:pt x="173" y="284"/>
                    <a:pt x="211" y="252"/>
                    <a:pt x="211" y="199"/>
                  </a:cubicBezTo>
                  <a:cubicBezTo>
                    <a:pt x="211" y="197"/>
                    <a:pt x="211" y="197"/>
                    <a:pt x="211" y="197"/>
                  </a:cubicBezTo>
                  <a:cubicBezTo>
                    <a:pt x="211" y="148"/>
                    <a:pt x="168" y="131"/>
                    <a:pt x="127" y="118"/>
                  </a:cubicBezTo>
                  <a:cubicBezTo>
                    <a:pt x="122" y="116"/>
                    <a:pt x="122" y="116"/>
                    <a:pt x="122" y="116"/>
                  </a:cubicBezTo>
                  <a:cubicBezTo>
                    <a:pt x="91" y="106"/>
                    <a:pt x="64" y="97"/>
                    <a:pt x="64" y="77"/>
                  </a:cubicBezTo>
                  <a:cubicBezTo>
                    <a:pt x="64" y="76"/>
                    <a:pt x="64" y="76"/>
                    <a:pt x="64" y="76"/>
                  </a:cubicBezTo>
                  <a:cubicBezTo>
                    <a:pt x="64" y="59"/>
                    <a:pt x="80" y="46"/>
                    <a:pt x="104" y="46"/>
                  </a:cubicBezTo>
                  <a:cubicBezTo>
                    <a:pt x="131" y="46"/>
                    <a:pt x="162" y="55"/>
                    <a:pt x="183" y="66"/>
                  </a:cubicBezTo>
                  <a:cubicBezTo>
                    <a:pt x="183" y="66"/>
                    <a:pt x="189" y="70"/>
                    <a:pt x="191" y="64"/>
                  </a:cubicBezTo>
                  <a:cubicBezTo>
                    <a:pt x="192" y="61"/>
                    <a:pt x="202" y="33"/>
                    <a:pt x="203" y="30"/>
                  </a:cubicBezTo>
                  <a:cubicBezTo>
                    <a:pt x="205" y="27"/>
                    <a:pt x="203" y="25"/>
                    <a:pt x="200" y="23"/>
                  </a:cubicBezTo>
                  <a:cubicBezTo>
                    <a:pt x="177" y="9"/>
                    <a:pt x="145" y="0"/>
                    <a:pt x="112" y="0"/>
                  </a:cubicBezTo>
                  <a:cubicBezTo>
                    <a:pt x="105" y="0"/>
                    <a:pt x="105" y="0"/>
                    <a:pt x="105" y="0"/>
                  </a:cubicBezTo>
                  <a:cubicBezTo>
                    <a:pt x="49" y="0"/>
                    <a:pt x="9" y="34"/>
                    <a:pt x="9" y="83"/>
                  </a:cubicBezTo>
                  <a:cubicBezTo>
                    <a:pt x="9" y="84"/>
                    <a:pt x="9" y="84"/>
                    <a:pt x="9" y="84"/>
                  </a:cubicBezTo>
                  <a:cubicBezTo>
                    <a:pt x="9" y="136"/>
                    <a:pt x="53" y="153"/>
                    <a:pt x="94" y="164"/>
                  </a:cubicBezTo>
                  <a:cubicBezTo>
                    <a:pt x="100" y="166"/>
                    <a:pt x="100" y="166"/>
                    <a:pt x="100" y="166"/>
                  </a:cubicBezTo>
                  <a:cubicBezTo>
                    <a:pt x="130" y="175"/>
                    <a:pt x="156" y="183"/>
                    <a:pt x="156" y="204"/>
                  </a:cubicBezTo>
                  <a:cubicBezTo>
                    <a:pt x="156" y="205"/>
                    <a:pt x="156" y="205"/>
                    <a:pt x="156" y="205"/>
                  </a:cubicBezTo>
                  <a:cubicBezTo>
                    <a:pt x="156" y="225"/>
                    <a:pt x="139" y="239"/>
                    <a:pt x="112" y="239"/>
                  </a:cubicBezTo>
                  <a:cubicBezTo>
                    <a:pt x="102" y="239"/>
                    <a:pt x="68" y="239"/>
                    <a:pt x="32" y="216"/>
                  </a:cubicBezTo>
                  <a:cubicBezTo>
                    <a:pt x="28" y="213"/>
                    <a:pt x="25" y="212"/>
                    <a:pt x="22" y="209"/>
                  </a:cubicBezTo>
                  <a:cubicBezTo>
                    <a:pt x="21" y="209"/>
                    <a:pt x="16" y="207"/>
                    <a:pt x="14" y="212"/>
                  </a:cubicBezTo>
                  <a:lnTo>
                    <a:pt x="2" y="24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Salesforce Sans"/>
              </a:endParaRPr>
            </a:p>
          </p:txBody>
        </p:sp>
        <p:sp>
          <p:nvSpPr>
            <p:cNvPr id="15" name="Freeform 22"/>
            <p:cNvSpPr>
              <a:spLocks noEditPoints="1"/>
            </p:cNvSpPr>
            <p:nvPr userDrawn="1"/>
          </p:nvSpPr>
          <p:spPr bwMode="auto">
            <a:xfrm>
              <a:off x="4455" y="1671"/>
              <a:ext cx="596" cy="672"/>
            </a:xfrm>
            <a:custGeom>
              <a:avLst/>
              <a:gdLst>
                <a:gd name="T0" fmla="*/ 245 w 252"/>
                <a:gd name="T1" fmla="*/ 87 h 284"/>
                <a:gd name="T2" fmla="*/ 221 w 252"/>
                <a:gd name="T3" fmla="*/ 42 h 284"/>
                <a:gd name="T4" fmla="*/ 181 w 252"/>
                <a:gd name="T5" fmla="*/ 12 h 284"/>
                <a:gd name="T6" fmla="*/ 126 w 252"/>
                <a:gd name="T7" fmla="*/ 0 h 284"/>
                <a:gd name="T8" fmla="*/ 71 w 252"/>
                <a:gd name="T9" fmla="*/ 12 h 284"/>
                <a:gd name="T10" fmla="*/ 31 w 252"/>
                <a:gd name="T11" fmla="*/ 42 h 284"/>
                <a:gd name="T12" fmla="*/ 7 w 252"/>
                <a:gd name="T13" fmla="*/ 87 h 284"/>
                <a:gd name="T14" fmla="*/ 0 w 252"/>
                <a:gd name="T15" fmla="*/ 142 h 284"/>
                <a:gd name="T16" fmla="*/ 7 w 252"/>
                <a:gd name="T17" fmla="*/ 198 h 284"/>
                <a:gd name="T18" fmla="*/ 31 w 252"/>
                <a:gd name="T19" fmla="*/ 243 h 284"/>
                <a:gd name="T20" fmla="*/ 71 w 252"/>
                <a:gd name="T21" fmla="*/ 273 h 284"/>
                <a:gd name="T22" fmla="*/ 126 w 252"/>
                <a:gd name="T23" fmla="*/ 284 h 284"/>
                <a:gd name="T24" fmla="*/ 181 w 252"/>
                <a:gd name="T25" fmla="*/ 273 h 284"/>
                <a:gd name="T26" fmla="*/ 221 w 252"/>
                <a:gd name="T27" fmla="*/ 243 h 284"/>
                <a:gd name="T28" fmla="*/ 245 w 252"/>
                <a:gd name="T29" fmla="*/ 198 h 284"/>
                <a:gd name="T30" fmla="*/ 252 w 252"/>
                <a:gd name="T31" fmla="*/ 142 h 284"/>
                <a:gd name="T32" fmla="*/ 245 w 252"/>
                <a:gd name="T33" fmla="*/ 87 h 284"/>
                <a:gd name="T34" fmla="*/ 193 w 252"/>
                <a:gd name="T35" fmla="*/ 142 h 284"/>
                <a:gd name="T36" fmla="*/ 176 w 252"/>
                <a:gd name="T37" fmla="*/ 213 h 284"/>
                <a:gd name="T38" fmla="*/ 126 w 252"/>
                <a:gd name="T39" fmla="*/ 237 h 284"/>
                <a:gd name="T40" fmla="*/ 76 w 252"/>
                <a:gd name="T41" fmla="*/ 213 h 284"/>
                <a:gd name="T42" fmla="*/ 60 w 252"/>
                <a:gd name="T43" fmla="*/ 142 h 284"/>
                <a:gd name="T44" fmla="*/ 76 w 252"/>
                <a:gd name="T45" fmla="*/ 72 h 284"/>
                <a:gd name="T46" fmla="*/ 126 w 252"/>
                <a:gd name="T47" fmla="*/ 48 h 284"/>
                <a:gd name="T48" fmla="*/ 176 w 252"/>
                <a:gd name="T49" fmla="*/ 72 h 284"/>
                <a:gd name="T50" fmla="*/ 193 w 252"/>
                <a:gd name="T51" fmla="*/ 14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2" h="284">
                  <a:moveTo>
                    <a:pt x="245" y="87"/>
                  </a:moveTo>
                  <a:cubicBezTo>
                    <a:pt x="240" y="69"/>
                    <a:pt x="232" y="54"/>
                    <a:pt x="221" y="42"/>
                  </a:cubicBezTo>
                  <a:cubicBezTo>
                    <a:pt x="211" y="29"/>
                    <a:pt x="197" y="19"/>
                    <a:pt x="181" y="12"/>
                  </a:cubicBezTo>
                  <a:cubicBezTo>
                    <a:pt x="166" y="4"/>
                    <a:pt x="147" y="0"/>
                    <a:pt x="126" y="0"/>
                  </a:cubicBezTo>
                  <a:cubicBezTo>
                    <a:pt x="105" y="0"/>
                    <a:pt x="86" y="4"/>
                    <a:pt x="71" y="12"/>
                  </a:cubicBezTo>
                  <a:cubicBezTo>
                    <a:pt x="55" y="19"/>
                    <a:pt x="41" y="29"/>
                    <a:pt x="31" y="42"/>
                  </a:cubicBezTo>
                  <a:cubicBezTo>
                    <a:pt x="20" y="54"/>
                    <a:pt x="12" y="69"/>
                    <a:pt x="7" y="87"/>
                  </a:cubicBezTo>
                  <a:cubicBezTo>
                    <a:pt x="2" y="104"/>
                    <a:pt x="0" y="122"/>
                    <a:pt x="0" y="142"/>
                  </a:cubicBezTo>
                  <a:cubicBezTo>
                    <a:pt x="0" y="162"/>
                    <a:pt x="2" y="181"/>
                    <a:pt x="7" y="198"/>
                  </a:cubicBezTo>
                  <a:cubicBezTo>
                    <a:pt x="12" y="215"/>
                    <a:pt x="20" y="230"/>
                    <a:pt x="31" y="243"/>
                  </a:cubicBezTo>
                  <a:cubicBezTo>
                    <a:pt x="41" y="255"/>
                    <a:pt x="55" y="265"/>
                    <a:pt x="71" y="273"/>
                  </a:cubicBezTo>
                  <a:cubicBezTo>
                    <a:pt x="86" y="280"/>
                    <a:pt x="105" y="284"/>
                    <a:pt x="126" y="284"/>
                  </a:cubicBezTo>
                  <a:cubicBezTo>
                    <a:pt x="147" y="284"/>
                    <a:pt x="166" y="280"/>
                    <a:pt x="181" y="273"/>
                  </a:cubicBezTo>
                  <a:cubicBezTo>
                    <a:pt x="197" y="265"/>
                    <a:pt x="211" y="255"/>
                    <a:pt x="221" y="243"/>
                  </a:cubicBezTo>
                  <a:cubicBezTo>
                    <a:pt x="232" y="230"/>
                    <a:pt x="240" y="215"/>
                    <a:pt x="245" y="198"/>
                  </a:cubicBezTo>
                  <a:cubicBezTo>
                    <a:pt x="250" y="181"/>
                    <a:pt x="252" y="162"/>
                    <a:pt x="252" y="142"/>
                  </a:cubicBezTo>
                  <a:cubicBezTo>
                    <a:pt x="252" y="122"/>
                    <a:pt x="250" y="104"/>
                    <a:pt x="245" y="87"/>
                  </a:cubicBezTo>
                  <a:moveTo>
                    <a:pt x="193" y="142"/>
                  </a:moveTo>
                  <a:cubicBezTo>
                    <a:pt x="193" y="172"/>
                    <a:pt x="187" y="196"/>
                    <a:pt x="176" y="213"/>
                  </a:cubicBezTo>
                  <a:cubicBezTo>
                    <a:pt x="165" y="229"/>
                    <a:pt x="149" y="237"/>
                    <a:pt x="126" y="237"/>
                  </a:cubicBezTo>
                  <a:cubicBezTo>
                    <a:pt x="103" y="237"/>
                    <a:pt x="87" y="229"/>
                    <a:pt x="76" y="213"/>
                  </a:cubicBezTo>
                  <a:cubicBezTo>
                    <a:pt x="65" y="196"/>
                    <a:pt x="60" y="172"/>
                    <a:pt x="60" y="142"/>
                  </a:cubicBezTo>
                  <a:cubicBezTo>
                    <a:pt x="60" y="112"/>
                    <a:pt x="65" y="89"/>
                    <a:pt x="76" y="72"/>
                  </a:cubicBezTo>
                  <a:cubicBezTo>
                    <a:pt x="87" y="56"/>
                    <a:pt x="103" y="48"/>
                    <a:pt x="126" y="48"/>
                  </a:cubicBezTo>
                  <a:cubicBezTo>
                    <a:pt x="149" y="48"/>
                    <a:pt x="165" y="56"/>
                    <a:pt x="176" y="72"/>
                  </a:cubicBezTo>
                  <a:cubicBezTo>
                    <a:pt x="187" y="89"/>
                    <a:pt x="193" y="112"/>
                    <a:pt x="193" y="142"/>
                  </a:cubicBezTo>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Salesforce Sans"/>
              </a:endParaRPr>
            </a:p>
          </p:txBody>
        </p:sp>
        <p:sp>
          <p:nvSpPr>
            <p:cNvPr id="16" name="Freeform 23"/>
            <p:cNvSpPr>
              <a:spLocks/>
            </p:cNvSpPr>
            <p:nvPr userDrawn="1"/>
          </p:nvSpPr>
          <p:spPr bwMode="auto">
            <a:xfrm>
              <a:off x="5566" y="1671"/>
              <a:ext cx="507" cy="670"/>
            </a:xfrm>
            <a:custGeom>
              <a:avLst/>
              <a:gdLst>
                <a:gd name="T0" fmla="*/ 199 w 214"/>
                <a:gd name="T1" fmla="*/ 229 h 283"/>
                <a:gd name="T2" fmla="*/ 193 w 214"/>
                <a:gd name="T3" fmla="*/ 226 h 283"/>
                <a:gd name="T4" fmla="*/ 169 w 214"/>
                <a:gd name="T5" fmla="*/ 233 h 283"/>
                <a:gd name="T6" fmla="*/ 140 w 214"/>
                <a:gd name="T7" fmla="*/ 235 h 283"/>
                <a:gd name="T8" fmla="*/ 81 w 214"/>
                <a:gd name="T9" fmla="*/ 213 h 283"/>
                <a:gd name="T10" fmla="*/ 59 w 214"/>
                <a:gd name="T11" fmla="*/ 142 h 283"/>
                <a:gd name="T12" fmla="*/ 79 w 214"/>
                <a:gd name="T13" fmla="*/ 74 h 283"/>
                <a:gd name="T14" fmla="*/ 136 w 214"/>
                <a:gd name="T15" fmla="*/ 49 h 283"/>
                <a:gd name="T16" fmla="*/ 191 w 214"/>
                <a:gd name="T17" fmla="*/ 56 h 283"/>
                <a:gd name="T18" fmla="*/ 197 w 214"/>
                <a:gd name="T19" fmla="*/ 53 h 283"/>
                <a:gd name="T20" fmla="*/ 210 w 214"/>
                <a:gd name="T21" fmla="*/ 18 h 283"/>
                <a:gd name="T22" fmla="*/ 206 w 214"/>
                <a:gd name="T23" fmla="*/ 11 h 283"/>
                <a:gd name="T24" fmla="*/ 172 w 214"/>
                <a:gd name="T25" fmla="*/ 3 h 283"/>
                <a:gd name="T26" fmla="*/ 133 w 214"/>
                <a:gd name="T27" fmla="*/ 0 h 283"/>
                <a:gd name="T28" fmla="*/ 75 w 214"/>
                <a:gd name="T29" fmla="*/ 11 h 283"/>
                <a:gd name="T30" fmla="*/ 34 w 214"/>
                <a:gd name="T31" fmla="*/ 41 h 283"/>
                <a:gd name="T32" fmla="*/ 9 w 214"/>
                <a:gd name="T33" fmla="*/ 86 h 283"/>
                <a:gd name="T34" fmla="*/ 0 w 214"/>
                <a:gd name="T35" fmla="*/ 142 h 283"/>
                <a:gd name="T36" fmla="*/ 35 w 214"/>
                <a:gd name="T37" fmla="*/ 245 h 283"/>
                <a:gd name="T38" fmla="*/ 137 w 214"/>
                <a:gd name="T39" fmla="*/ 283 h 283"/>
                <a:gd name="T40" fmla="*/ 210 w 214"/>
                <a:gd name="T41" fmla="*/ 270 h 283"/>
                <a:gd name="T42" fmla="*/ 212 w 214"/>
                <a:gd name="T43" fmla="*/ 264 h 283"/>
                <a:gd name="T44" fmla="*/ 199 w 214"/>
                <a:gd name="T45" fmla="*/ 229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4" h="283">
                  <a:moveTo>
                    <a:pt x="199" y="229"/>
                  </a:moveTo>
                  <a:cubicBezTo>
                    <a:pt x="198" y="224"/>
                    <a:pt x="193" y="226"/>
                    <a:pt x="193" y="226"/>
                  </a:cubicBezTo>
                  <a:cubicBezTo>
                    <a:pt x="185" y="229"/>
                    <a:pt x="177" y="231"/>
                    <a:pt x="169" y="233"/>
                  </a:cubicBezTo>
                  <a:cubicBezTo>
                    <a:pt x="160" y="234"/>
                    <a:pt x="151" y="235"/>
                    <a:pt x="140" y="235"/>
                  </a:cubicBezTo>
                  <a:cubicBezTo>
                    <a:pt x="115" y="235"/>
                    <a:pt x="95" y="227"/>
                    <a:pt x="81" y="213"/>
                  </a:cubicBezTo>
                  <a:cubicBezTo>
                    <a:pt x="67" y="198"/>
                    <a:pt x="59" y="174"/>
                    <a:pt x="59" y="142"/>
                  </a:cubicBezTo>
                  <a:cubicBezTo>
                    <a:pt x="59" y="113"/>
                    <a:pt x="66" y="91"/>
                    <a:pt x="79" y="74"/>
                  </a:cubicBezTo>
                  <a:cubicBezTo>
                    <a:pt x="91" y="57"/>
                    <a:pt x="111" y="49"/>
                    <a:pt x="136" y="49"/>
                  </a:cubicBezTo>
                  <a:cubicBezTo>
                    <a:pt x="158" y="49"/>
                    <a:pt x="174" y="51"/>
                    <a:pt x="191" y="56"/>
                  </a:cubicBezTo>
                  <a:cubicBezTo>
                    <a:pt x="191" y="56"/>
                    <a:pt x="195" y="58"/>
                    <a:pt x="197" y="53"/>
                  </a:cubicBezTo>
                  <a:cubicBezTo>
                    <a:pt x="201" y="40"/>
                    <a:pt x="205" y="31"/>
                    <a:pt x="210" y="18"/>
                  </a:cubicBezTo>
                  <a:cubicBezTo>
                    <a:pt x="211" y="14"/>
                    <a:pt x="208" y="12"/>
                    <a:pt x="206" y="11"/>
                  </a:cubicBezTo>
                  <a:cubicBezTo>
                    <a:pt x="200" y="9"/>
                    <a:pt x="184" y="5"/>
                    <a:pt x="172" y="3"/>
                  </a:cubicBezTo>
                  <a:cubicBezTo>
                    <a:pt x="161" y="1"/>
                    <a:pt x="148" y="0"/>
                    <a:pt x="133" y="0"/>
                  </a:cubicBezTo>
                  <a:cubicBezTo>
                    <a:pt x="111" y="0"/>
                    <a:pt x="92" y="4"/>
                    <a:pt x="75" y="11"/>
                  </a:cubicBezTo>
                  <a:cubicBezTo>
                    <a:pt x="59" y="19"/>
                    <a:pt x="45" y="29"/>
                    <a:pt x="34" y="41"/>
                  </a:cubicBezTo>
                  <a:cubicBezTo>
                    <a:pt x="23" y="54"/>
                    <a:pt x="14" y="69"/>
                    <a:pt x="9" y="86"/>
                  </a:cubicBezTo>
                  <a:cubicBezTo>
                    <a:pt x="3" y="103"/>
                    <a:pt x="0" y="122"/>
                    <a:pt x="0" y="142"/>
                  </a:cubicBezTo>
                  <a:cubicBezTo>
                    <a:pt x="0" y="185"/>
                    <a:pt x="12" y="220"/>
                    <a:pt x="35" y="245"/>
                  </a:cubicBezTo>
                  <a:cubicBezTo>
                    <a:pt x="58" y="270"/>
                    <a:pt x="92" y="283"/>
                    <a:pt x="137" y="283"/>
                  </a:cubicBezTo>
                  <a:cubicBezTo>
                    <a:pt x="163" y="283"/>
                    <a:pt x="190" y="278"/>
                    <a:pt x="210" y="270"/>
                  </a:cubicBezTo>
                  <a:cubicBezTo>
                    <a:pt x="210" y="270"/>
                    <a:pt x="214" y="268"/>
                    <a:pt x="212" y="264"/>
                  </a:cubicBezTo>
                  <a:lnTo>
                    <a:pt x="199" y="2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Salesforce Sans"/>
              </a:endParaRPr>
            </a:p>
          </p:txBody>
        </p:sp>
        <p:sp>
          <p:nvSpPr>
            <p:cNvPr id="17" name="Freeform 24"/>
            <p:cNvSpPr>
              <a:spLocks noEditPoints="1"/>
            </p:cNvSpPr>
            <p:nvPr userDrawn="1"/>
          </p:nvSpPr>
          <p:spPr bwMode="auto">
            <a:xfrm>
              <a:off x="6108" y="1671"/>
              <a:ext cx="582" cy="672"/>
            </a:xfrm>
            <a:custGeom>
              <a:avLst/>
              <a:gdLst>
                <a:gd name="T0" fmla="*/ 235 w 246"/>
                <a:gd name="T1" fmla="*/ 77 h 284"/>
                <a:gd name="T2" fmla="*/ 213 w 246"/>
                <a:gd name="T3" fmla="*/ 36 h 284"/>
                <a:gd name="T4" fmla="*/ 179 w 246"/>
                <a:gd name="T5" fmla="*/ 11 h 284"/>
                <a:gd name="T6" fmla="*/ 129 w 246"/>
                <a:gd name="T7" fmla="*/ 0 h 284"/>
                <a:gd name="T8" fmla="*/ 71 w 246"/>
                <a:gd name="T9" fmla="*/ 12 h 284"/>
                <a:gd name="T10" fmla="*/ 31 w 246"/>
                <a:gd name="T11" fmla="*/ 42 h 284"/>
                <a:gd name="T12" fmla="*/ 7 w 246"/>
                <a:gd name="T13" fmla="*/ 88 h 284"/>
                <a:gd name="T14" fmla="*/ 0 w 246"/>
                <a:gd name="T15" fmla="*/ 144 h 284"/>
                <a:gd name="T16" fmla="*/ 8 w 246"/>
                <a:gd name="T17" fmla="*/ 200 h 284"/>
                <a:gd name="T18" fmla="*/ 33 w 246"/>
                <a:gd name="T19" fmla="*/ 244 h 284"/>
                <a:gd name="T20" fmla="*/ 77 w 246"/>
                <a:gd name="T21" fmla="*/ 273 h 284"/>
                <a:gd name="T22" fmla="*/ 141 w 246"/>
                <a:gd name="T23" fmla="*/ 284 h 284"/>
                <a:gd name="T24" fmla="*/ 229 w 246"/>
                <a:gd name="T25" fmla="*/ 266 h 284"/>
                <a:gd name="T26" fmla="*/ 230 w 246"/>
                <a:gd name="T27" fmla="*/ 258 h 284"/>
                <a:gd name="T28" fmla="*/ 219 w 246"/>
                <a:gd name="T29" fmla="*/ 226 h 284"/>
                <a:gd name="T30" fmla="*/ 212 w 246"/>
                <a:gd name="T31" fmla="*/ 223 h 284"/>
                <a:gd name="T32" fmla="*/ 140 w 246"/>
                <a:gd name="T33" fmla="*/ 236 h 284"/>
                <a:gd name="T34" fmla="*/ 80 w 246"/>
                <a:gd name="T35" fmla="*/ 215 h 284"/>
                <a:gd name="T36" fmla="*/ 60 w 246"/>
                <a:gd name="T37" fmla="*/ 157 h 284"/>
                <a:gd name="T38" fmla="*/ 235 w 246"/>
                <a:gd name="T39" fmla="*/ 157 h 284"/>
                <a:gd name="T40" fmla="*/ 240 w 246"/>
                <a:gd name="T41" fmla="*/ 152 h 284"/>
                <a:gd name="T42" fmla="*/ 235 w 246"/>
                <a:gd name="T43" fmla="*/ 77 h 284"/>
                <a:gd name="T44" fmla="*/ 61 w 246"/>
                <a:gd name="T45" fmla="*/ 113 h 284"/>
                <a:gd name="T46" fmla="*/ 75 w 246"/>
                <a:gd name="T47" fmla="*/ 72 h 284"/>
                <a:gd name="T48" fmla="*/ 125 w 246"/>
                <a:gd name="T49" fmla="*/ 47 h 284"/>
                <a:gd name="T50" fmla="*/ 174 w 246"/>
                <a:gd name="T51" fmla="*/ 72 h 284"/>
                <a:gd name="T52" fmla="*/ 186 w 246"/>
                <a:gd name="T53" fmla="*/ 113 h 284"/>
                <a:gd name="T54" fmla="*/ 61 w 246"/>
                <a:gd name="T55" fmla="*/ 113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6" h="284">
                  <a:moveTo>
                    <a:pt x="235" y="77"/>
                  </a:moveTo>
                  <a:cubicBezTo>
                    <a:pt x="231" y="60"/>
                    <a:pt x="220" y="44"/>
                    <a:pt x="213" y="36"/>
                  </a:cubicBezTo>
                  <a:cubicBezTo>
                    <a:pt x="201" y="24"/>
                    <a:pt x="190" y="15"/>
                    <a:pt x="179" y="11"/>
                  </a:cubicBezTo>
                  <a:cubicBezTo>
                    <a:pt x="165" y="4"/>
                    <a:pt x="148" y="0"/>
                    <a:pt x="129" y="0"/>
                  </a:cubicBezTo>
                  <a:cubicBezTo>
                    <a:pt x="107" y="0"/>
                    <a:pt x="87" y="4"/>
                    <a:pt x="71" y="12"/>
                  </a:cubicBezTo>
                  <a:cubicBezTo>
                    <a:pt x="55" y="19"/>
                    <a:pt x="42" y="30"/>
                    <a:pt x="31" y="42"/>
                  </a:cubicBezTo>
                  <a:cubicBezTo>
                    <a:pt x="20" y="55"/>
                    <a:pt x="12" y="71"/>
                    <a:pt x="7" y="88"/>
                  </a:cubicBezTo>
                  <a:cubicBezTo>
                    <a:pt x="2" y="105"/>
                    <a:pt x="0" y="124"/>
                    <a:pt x="0" y="144"/>
                  </a:cubicBezTo>
                  <a:cubicBezTo>
                    <a:pt x="0" y="164"/>
                    <a:pt x="2" y="183"/>
                    <a:pt x="8" y="200"/>
                  </a:cubicBezTo>
                  <a:cubicBezTo>
                    <a:pt x="13" y="217"/>
                    <a:pt x="21" y="232"/>
                    <a:pt x="33" y="244"/>
                  </a:cubicBezTo>
                  <a:cubicBezTo>
                    <a:pt x="44" y="257"/>
                    <a:pt x="59" y="266"/>
                    <a:pt x="77" y="273"/>
                  </a:cubicBezTo>
                  <a:cubicBezTo>
                    <a:pt x="95" y="280"/>
                    <a:pt x="116" y="284"/>
                    <a:pt x="141" y="284"/>
                  </a:cubicBezTo>
                  <a:cubicBezTo>
                    <a:pt x="191" y="283"/>
                    <a:pt x="218" y="272"/>
                    <a:pt x="229" y="266"/>
                  </a:cubicBezTo>
                  <a:cubicBezTo>
                    <a:pt x="231" y="265"/>
                    <a:pt x="232" y="263"/>
                    <a:pt x="230" y="258"/>
                  </a:cubicBezTo>
                  <a:cubicBezTo>
                    <a:pt x="219" y="226"/>
                    <a:pt x="219" y="226"/>
                    <a:pt x="219" y="226"/>
                  </a:cubicBezTo>
                  <a:cubicBezTo>
                    <a:pt x="217" y="221"/>
                    <a:pt x="212" y="223"/>
                    <a:pt x="212" y="223"/>
                  </a:cubicBezTo>
                  <a:cubicBezTo>
                    <a:pt x="200" y="227"/>
                    <a:pt x="182" y="236"/>
                    <a:pt x="140" y="236"/>
                  </a:cubicBezTo>
                  <a:cubicBezTo>
                    <a:pt x="113" y="235"/>
                    <a:pt x="93" y="227"/>
                    <a:pt x="80" y="215"/>
                  </a:cubicBezTo>
                  <a:cubicBezTo>
                    <a:pt x="67" y="202"/>
                    <a:pt x="61" y="183"/>
                    <a:pt x="60" y="157"/>
                  </a:cubicBezTo>
                  <a:cubicBezTo>
                    <a:pt x="235" y="157"/>
                    <a:pt x="235" y="157"/>
                    <a:pt x="235" y="157"/>
                  </a:cubicBezTo>
                  <a:cubicBezTo>
                    <a:pt x="235" y="157"/>
                    <a:pt x="240" y="157"/>
                    <a:pt x="240" y="152"/>
                  </a:cubicBezTo>
                  <a:cubicBezTo>
                    <a:pt x="240" y="150"/>
                    <a:pt x="246" y="116"/>
                    <a:pt x="235" y="77"/>
                  </a:cubicBezTo>
                  <a:close/>
                  <a:moveTo>
                    <a:pt x="61" y="113"/>
                  </a:moveTo>
                  <a:cubicBezTo>
                    <a:pt x="63" y="97"/>
                    <a:pt x="68" y="83"/>
                    <a:pt x="75" y="72"/>
                  </a:cubicBezTo>
                  <a:cubicBezTo>
                    <a:pt x="86" y="56"/>
                    <a:pt x="102" y="47"/>
                    <a:pt x="125" y="47"/>
                  </a:cubicBezTo>
                  <a:cubicBezTo>
                    <a:pt x="148" y="47"/>
                    <a:pt x="163" y="56"/>
                    <a:pt x="174" y="72"/>
                  </a:cubicBezTo>
                  <a:cubicBezTo>
                    <a:pt x="181" y="83"/>
                    <a:pt x="184" y="97"/>
                    <a:pt x="186" y="113"/>
                  </a:cubicBezTo>
                  <a:lnTo>
                    <a:pt x="61" y="11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Salesforce Sans"/>
              </a:endParaRPr>
            </a:p>
          </p:txBody>
        </p:sp>
        <p:sp>
          <p:nvSpPr>
            <p:cNvPr id="18" name="Freeform 25"/>
            <p:cNvSpPr>
              <a:spLocks noEditPoints="1"/>
            </p:cNvSpPr>
            <p:nvPr userDrawn="1"/>
          </p:nvSpPr>
          <p:spPr bwMode="auto">
            <a:xfrm>
              <a:off x="2793" y="1671"/>
              <a:ext cx="581" cy="672"/>
            </a:xfrm>
            <a:custGeom>
              <a:avLst/>
              <a:gdLst>
                <a:gd name="T0" fmla="*/ 235 w 246"/>
                <a:gd name="T1" fmla="*/ 77 h 284"/>
                <a:gd name="T2" fmla="*/ 213 w 246"/>
                <a:gd name="T3" fmla="*/ 36 h 284"/>
                <a:gd name="T4" fmla="*/ 179 w 246"/>
                <a:gd name="T5" fmla="*/ 11 h 284"/>
                <a:gd name="T6" fmla="*/ 129 w 246"/>
                <a:gd name="T7" fmla="*/ 0 h 284"/>
                <a:gd name="T8" fmla="*/ 71 w 246"/>
                <a:gd name="T9" fmla="*/ 12 h 284"/>
                <a:gd name="T10" fmla="*/ 31 w 246"/>
                <a:gd name="T11" fmla="*/ 42 h 284"/>
                <a:gd name="T12" fmla="*/ 7 w 246"/>
                <a:gd name="T13" fmla="*/ 88 h 284"/>
                <a:gd name="T14" fmla="*/ 0 w 246"/>
                <a:gd name="T15" fmla="*/ 144 h 284"/>
                <a:gd name="T16" fmla="*/ 8 w 246"/>
                <a:gd name="T17" fmla="*/ 200 h 284"/>
                <a:gd name="T18" fmla="*/ 33 w 246"/>
                <a:gd name="T19" fmla="*/ 244 h 284"/>
                <a:gd name="T20" fmla="*/ 77 w 246"/>
                <a:gd name="T21" fmla="*/ 273 h 284"/>
                <a:gd name="T22" fmla="*/ 141 w 246"/>
                <a:gd name="T23" fmla="*/ 284 h 284"/>
                <a:gd name="T24" fmla="*/ 229 w 246"/>
                <a:gd name="T25" fmla="*/ 266 h 284"/>
                <a:gd name="T26" fmla="*/ 230 w 246"/>
                <a:gd name="T27" fmla="*/ 258 h 284"/>
                <a:gd name="T28" fmla="*/ 219 w 246"/>
                <a:gd name="T29" fmla="*/ 226 h 284"/>
                <a:gd name="T30" fmla="*/ 212 w 246"/>
                <a:gd name="T31" fmla="*/ 223 h 284"/>
                <a:gd name="T32" fmla="*/ 140 w 246"/>
                <a:gd name="T33" fmla="*/ 236 h 284"/>
                <a:gd name="T34" fmla="*/ 80 w 246"/>
                <a:gd name="T35" fmla="*/ 215 h 284"/>
                <a:gd name="T36" fmla="*/ 60 w 246"/>
                <a:gd name="T37" fmla="*/ 157 h 284"/>
                <a:gd name="T38" fmla="*/ 235 w 246"/>
                <a:gd name="T39" fmla="*/ 157 h 284"/>
                <a:gd name="T40" fmla="*/ 240 w 246"/>
                <a:gd name="T41" fmla="*/ 152 h 284"/>
                <a:gd name="T42" fmla="*/ 235 w 246"/>
                <a:gd name="T43" fmla="*/ 77 h 284"/>
                <a:gd name="T44" fmla="*/ 61 w 246"/>
                <a:gd name="T45" fmla="*/ 113 h 284"/>
                <a:gd name="T46" fmla="*/ 75 w 246"/>
                <a:gd name="T47" fmla="*/ 72 h 284"/>
                <a:gd name="T48" fmla="*/ 125 w 246"/>
                <a:gd name="T49" fmla="*/ 47 h 284"/>
                <a:gd name="T50" fmla="*/ 174 w 246"/>
                <a:gd name="T51" fmla="*/ 72 h 284"/>
                <a:gd name="T52" fmla="*/ 186 w 246"/>
                <a:gd name="T53" fmla="*/ 113 h 284"/>
                <a:gd name="T54" fmla="*/ 61 w 246"/>
                <a:gd name="T55" fmla="*/ 113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6" h="284">
                  <a:moveTo>
                    <a:pt x="235" y="77"/>
                  </a:moveTo>
                  <a:cubicBezTo>
                    <a:pt x="231" y="60"/>
                    <a:pt x="220" y="44"/>
                    <a:pt x="213" y="36"/>
                  </a:cubicBezTo>
                  <a:cubicBezTo>
                    <a:pt x="201" y="24"/>
                    <a:pt x="190" y="15"/>
                    <a:pt x="179" y="11"/>
                  </a:cubicBezTo>
                  <a:cubicBezTo>
                    <a:pt x="165" y="4"/>
                    <a:pt x="148" y="0"/>
                    <a:pt x="129" y="0"/>
                  </a:cubicBezTo>
                  <a:cubicBezTo>
                    <a:pt x="107" y="0"/>
                    <a:pt x="87" y="4"/>
                    <a:pt x="71" y="12"/>
                  </a:cubicBezTo>
                  <a:cubicBezTo>
                    <a:pt x="55" y="19"/>
                    <a:pt x="42" y="30"/>
                    <a:pt x="31" y="42"/>
                  </a:cubicBezTo>
                  <a:cubicBezTo>
                    <a:pt x="20" y="55"/>
                    <a:pt x="12" y="71"/>
                    <a:pt x="7" y="88"/>
                  </a:cubicBezTo>
                  <a:cubicBezTo>
                    <a:pt x="2" y="105"/>
                    <a:pt x="0" y="124"/>
                    <a:pt x="0" y="144"/>
                  </a:cubicBezTo>
                  <a:cubicBezTo>
                    <a:pt x="0" y="164"/>
                    <a:pt x="2" y="183"/>
                    <a:pt x="8" y="200"/>
                  </a:cubicBezTo>
                  <a:cubicBezTo>
                    <a:pt x="13" y="217"/>
                    <a:pt x="21" y="232"/>
                    <a:pt x="33" y="244"/>
                  </a:cubicBezTo>
                  <a:cubicBezTo>
                    <a:pt x="44" y="257"/>
                    <a:pt x="59" y="266"/>
                    <a:pt x="77" y="273"/>
                  </a:cubicBezTo>
                  <a:cubicBezTo>
                    <a:pt x="95" y="280"/>
                    <a:pt x="116" y="284"/>
                    <a:pt x="141" y="284"/>
                  </a:cubicBezTo>
                  <a:cubicBezTo>
                    <a:pt x="191" y="283"/>
                    <a:pt x="218" y="272"/>
                    <a:pt x="229" y="266"/>
                  </a:cubicBezTo>
                  <a:cubicBezTo>
                    <a:pt x="231" y="265"/>
                    <a:pt x="232" y="263"/>
                    <a:pt x="230" y="258"/>
                  </a:cubicBezTo>
                  <a:cubicBezTo>
                    <a:pt x="219" y="226"/>
                    <a:pt x="219" y="226"/>
                    <a:pt x="219" y="226"/>
                  </a:cubicBezTo>
                  <a:cubicBezTo>
                    <a:pt x="217" y="221"/>
                    <a:pt x="212" y="223"/>
                    <a:pt x="212" y="223"/>
                  </a:cubicBezTo>
                  <a:cubicBezTo>
                    <a:pt x="200" y="227"/>
                    <a:pt x="182" y="236"/>
                    <a:pt x="140" y="236"/>
                  </a:cubicBezTo>
                  <a:cubicBezTo>
                    <a:pt x="113" y="235"/>
                    <a:pt x="93" y="227"/>
                    <a:pt x="80" y="215"/>
                  </a:cubicBezTo>
                  <a:cubicBezTo>
                    <a:pt x="67" y="202"/>
                    <a:pt x="61" y="183"/>
                    <a:pt x="60" y="157"/>
                  </a:cubicBezTo>
                  <a:cubicBezTo>
                    <a:pt x="235" y="157"/>
                    <a:pt x="235" y="157"/>
                    <a:pt x="235" y="157"/>
                  </a:cubicBezTo>
                  <a:cubicBezTo>
                    <a:pt x="235" y="157"/>
                    <a:pt x="240" y="157"/>
                    <a:pt x="240" y="152"/>
                  </a:cubicBezTo>
                  <a:cubicBezTo>
                    <a:pt x="240" y="150"/>
                    <a:pt x="246" y="116"/>
                    <a:pt x="235" y="77"/>
                  </a:cubicBezTo>
                  <a:close/>
                  <a:moveTo>
                    <a:pt x="61" y="113"/>
                  </a:moveTo>
                  <a:cubicBezTo>
                    <a:pt x="63" y="97"/>
                    <a:pt x="68" y="83"/>
                    <a:pt x="75" y="72"/>
                  </a:cubicBezTo>
                  <a:cubicBezTo>
                    <a:pt x="86" y="56"/>
                    <a:pt x="102" y="47"/>
                    <a:pt x="125" y="47"/>
                  </a:cubicBezTo>
                  <a:cubicBezTo>
                    <a:pt x="148" y="47"/>
                    <a:pt x="163" y="56"/>
                    <a:pt x="174" y="72"/>
                  </a:cubicBezTo>
                  <a:cubicBezTo>
                    <a:pt x="181" y="83"/>
                    <a:pt x="184" y="97"/>
                    <a:pt x="186" y="113"/>
                  </a:cubicBezTo>
                  <a:lnTo>
                    <a:pt x="61" y="11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Salesforce Sans"/>
              </a:endParaRPr>
            </a:p>
          </p:txBody>
        </p:sp>
        <p:sp>
          <p:nvSpPr>
            <p:cNvPr id="19" name="Freeform 26"/>
            <p:cNvSpPr>
              <a:spLocks noEditPoints="1"/>
            </p:cNvSpPr>
            <p:nvPr userDrawn="1"/>
          </p:nvSpPr>
          <p:spPr bwMode="auto">
            <a:xfrm>
              <a:off x="1870" y="1671"/>
              <a:ext cx="537" cy="672"/>
            </a:xfrm>
            <a:custGeom>
              <a:avLst/>
              <a:gdLst>
                <a:gd name="T0" fmla="*/ 142 w 227"/>
                <a:gd name="T1" fmla="*/ 105 h 284"/>
                <a:gd name="T2" fmla="*/ 115 w 227"/>
                <a:gd name="T3" fmla="*/ 104 h 284"/>
                <a:gd name="T4" fmla="*/ 72 w 227"/>
                <a:gd name="T5" fmla="*/ 110 h 284"/>
                <a:gd name="T6" fmla="*/ 35 w 227"/>
                <a:gd name="T7" fmla="*/ 127 h 284"/>
                <a:gd name="T8" fmla="*/ 10 w 227"/>
                <a:gd name="T9" fmla="*/ 156 h 284"/>
                <a:gd name="T10" fmla="*/ 0 w 227"/>
                <a:gd name="T11" fmla="*/ 196 h 284"/>
                <a:gd name="T12" fmla="*/ 8 w 227"/>
                <a:gd name="T13" fmla="*/ 236 h 284"/>
                <a:gd name="T14" fmla="*/ 31 w 227"/>
                <a:gd name="T15" fmla="*/ 263 h 284"/>
                <a:gd name="T16" fmla="*/ 67 w 227"/>
                <a:gd name="T17" fmla="*/ 279 h 284"/>
                <a:gd name="T18" fmla="*/ 113 w 227"/>
                <a:gd name="T19" fmla="*/ 284 h 284"/>
                <a:gd name="T20" fmla="*/ 166 w 227"/>
                <a:gd name="T21" fmla="*/ 279 h 284"/>
                <a:gd name="T22" fmla="*/ 210 w 227"/>
                <a:gd name="T23" fmla="*/ 271 h 284"/>
                <a:gd name="T24" fmla="*/ 223 w 227"/>
                <a:gd name="T25" fmla="*/ 267 h 284"/>
                <a:gd name="T26" fmla="*/ 227 w 227"/>
                <a:gd name="T27" fmla="*/ 262 h 284"/>
                <a:gd name="T28" fmla="*/ 227 w 227"/>
                <a:gd name="T29" fmla="*/ 102 h 284"/>
                <a:gd name="T30" fmla="*/ 199 w 227"/>
                <a:gd name="T31" fmla="*/ 24 h 284"/>
                <a:gd name="T32" fmla="*/ 118 w 227"/>
                <a:gd name="T33" fmla="*/ 0 h 284"/>
                <a:gd name="T34" fmla="*/ 72 w 227"/>
                <a:gd name="T35" fmla="*/ 4 h 284"/>
                <a:gd name="T36" fmla="*/ 18 w 227"/>
                <a:gd name="T37" fmla="*/ 24 h 284"/>
                <a:gd name="T38" fmla="*/ 16 w 227"/>
                <a:gd name="T39" fmla="*/ 31 h 284"/>
                <a:gd name="T40" fmla="*/ 28 w 227"/>
                <a:gd name="T41" fmla="*/ 64 h 284"/>
                <a:gd name="T42" fmla="*/ 34 w 227"/>
                <a:gd name="T43" fmla="*/ 67 h 284"/>
                <a:gd name="T44" fmla="*/ 37 w 227"/>
                <a:gd name="T45" fmla="*/ 66 h 284"/>
                <a:gd name="T46" fmla="*/ 113 w 227"/>
                <a:gd name="T47" fmla="*/ 48 h 284"/>
                <a:gd name="T48" fmla="*/ 157 w 227"/>
                <a:gd name="T49" fmla="*/ 59 h 284"/>
                <a:gd name="T50" fmla="*/ 171 w 227"/>
                <a:gd name="T51" fmla="*/ 101 h 284"/>
                <a:gd name="T52" fmla="*/ 171 w 227"/>
                <a:gd name="T53" fmla="*/ 109 h 284"/>
                <a:gd name="T54" fmla="*/ 142 w 227"/>
                <a:gd name="T55" fmla="*/ 105 h 284"/>
                <a:gd name="T56" fmla="*/ 72 w 227"/>
                <a:gd name="T57" fmla="*/ 228 h 284"/>
                <a:gd name="T58" fmla="*/ 62 w 227"/>
                <a:gd name="T59" fmla="*/ 218 h 284"/>
                <a:gd name="T60" fmla="*/ 57 w 227"/>
                <a:gd name="T61" fmla="*/ 195 h 284"/>
                <a:gd name="T62" fmla="*/ 73 w 227"/>
                <a:gd name="T63" fmla="*/ 161 h 284"/>
                <a:gd name="T64" fmla="*/ 123 w 227"/>
                <a:gd name="T65" fmla="*/ 148 h 284"/>
                <a:gd name="T66" fmla="*/ 171 w 227"/>
                <a:gd name="T67" fmla="*/ 152 h 284"/>
                <a:gd name="T68" fmla="*/ 171 w 227"/>
                <a:gd name="T69" fmla="*/ 232 h 284"/>
                <a:gd name="T70" fmla="*/ 171 w 227"/>
                <a:gd name="T71" fmla="*/ 232 h 284"/>
                <a:gd name="T72" fmla="*/ 124 w 227"/>
                <a:gd name="T73" fmla="*/ 238 h 284"/>
                <a:gd name="T74" fmla="*/ 72 w 227"/>
                <a:gd name="T75" fmla="*/ 228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7" h="284">
                  <a:moveTo>
                    <a:pt x="142" y="105"/>
                  </a:moveTo>
                  <a:cubicBezTo>
                    <a:pt x="135" y="105"/>
                    <a:pt x="126" y="104"/>
                    <a:pt x="115" y="104"/>
                  </a:cubicBezTo>
                  <a:cubicBezTo>
                    <a:pt x="100" y="104"/>
                    <a:pt x="85" y="106"/>
                    <a:pt x="72" y="110"/>
                  </a:cubicBezTo>
                  <a:cubicBezTo>
                    <a:pt x="58" y="114"/>
                    <a:pt x="46" y="119"/>
                    <a:pt x="35" y="127"/>
                  </a:cubicBezTo>
                  <a:cubicBezTo>
                    <a:pt x="24" y="134"/>
                    <a:pt x="16" y="144"/>
                    <a:pt x="10" y="156"/>
                  </a:cubicBezTo>
                  <a:cubicBezTo>
                    <a:pt x="4" y="167"/>
                    <a:pt x="0" y="181"/>
                    <a:pt x="0" y="196"/>
                  </a:cubicBezTo>
                  <a:cubicBezTo>
                    <a:pt x="0" y="212"/>
                    <a:pt x="3" y="225"/>
                    <a:pt x="8" y="236"/>
                  </a:cubicBezTo>
                  <a:cubicBezTo>
                    <a:pt x="14" y="247"/>
                    <a:pt x="21" y="256"/>
                    <a:pt x="31" y="263"/>
                  </a:cubicBezTo>
                  <a:cubicBezTo>
                    <a:pt x="41" y="270"/>
                    <a:pt x="53" y="276"/>
                    <a:pt x="67" y="279"/>
                  </a:cubicBezTo>
                  <a:cubicBezTo>
                    <a:pt x="81" y="282"/>
                    <a:pt x="96" y="284"/>
                    <a:pt x="113" y="284"/>
                  </a:cubicBezTo>
                  <a:cubicBezTo>
                    <a:pt x="131" y="284"/>
                    <a:pt x="149" y="282"/>
                    <a:pt x="166" y="279"/>
                  </a:cubicBezTo>
                  <a:cubicBezTo>
                    <a:pt x="184" y="276"/>
                    <a:pt x="205" y="272"/>
                    <a:pt x="210" y="271"/>
                  </a:cubicBezTo>
                  <a:cubicBezTo>
                    <a:pt x="216" y="269"/>
                    <a:pt x="223" y="267"/>
                    <a:pt x="223" y="267"/>
                  </a:cubicBezTo>
                  <a:cubicBezTo>
                    <a:pt x="227" y="266"/>
                    <a:pt x="227" y="262"/>
                    <a:pt x="227" y="262"/>
                  </a:cubicBezTo>
                  <a:cubicBezTo>
                    <a:pt x="227" y="102"/>
                    <a:pt x="227" y="102"/>
                    <a:pt x="227" y="102"/>
                  </a:cubicBezTo>
                  <a:cubicBezTo>
                    <a:pt x="227" y="67"/>
                    <a:pt x="217" y="40"/>
                    <a:pt x="199" y="24"/>
                  </a:cubicBezTo>
                  <a:cubicBezTo>
                    <a:pt x="180" y="8"/>
                    <a:pt x="153" y="0"/>
                    <a:pt x="118" y="0"/>
                  </a:cubicBezTo>
                  <a:cubicBezTo>
                    <a:pt x="105" y="0"/>
                    <a:pt x="84" y="2"/>
                    <a:pt x="72" y="4"/>
                  </a:cubicBezTo>
                  <a:cubicBezTo>
                    <a:pt x="72" y="4"/>
                    <a:pt x="33" y="12"/>
                    <a:pt x="18" y="24"/>
                  </a:cubicBezTo>
                  <a:cubicBezTo>
                    <a:pt x="18" y="24"/>
                    <a:pt x="14" y="26"/>
                    <a:pt x="16" y="31"/>
                  </a:cubicBezTo>
                  <a:cubicBezTo>
                    <a:pt x="28" y="64"/>
                    <a:pt x="28" y="64"/>
                    <a:pt x="28" y="64"/>
                  </a:cubicBezTo>
                  <a:cubicBezTo>
                    <a:pt x="30" y="69"/>
                    <a:pt x="34" y="67"/>
                    <a:pt x="34" y="67"/>
                  </a:cubicBezTo>
                  <a:cubicBezTo>
                    <a:pt x="34" y="67"/>
                    <a:pt x="35" y="67"/>
                    <a:pt x="37" y="66"/>
                  </a:cubicBezTo>
                  <a:cubicBezTo>
                    <a:pt x="71" y="48"/>
                    <a:pt x="113" y="48"/>
                    <a:pt x="113" y="48"/>
                  </a:cubicBezTo>
                  <a:cubicBezTo>
                    <a:pt x="132" y="48"/>
                    <a:pt x="147" y="52"/>
                    <a:pt x="157" y="59"/>
                  </a:cubicBezTo>
                  <a:cubicBezTo>
                    <a:pt x="166" y="67"/>
                    <a:pt x="171" y="78"/>
                    <a:pt x="171" y="101"/>
                  </a:cubicBezTo>
                  <a:cubicBezTo>
                    <a:pt x="171" y="109"/>
                    <a:pt x="171" y="109"/>
                    <a:pt x="171" y="109"/>
                  </a:cubicBezTo>
                  <a:cubicBezTo>
                    <a:pt x="156" y="106"/>
                    <a:pt x="142" y="105"/>
                    <a:pt x="142" y="105"/>
                  </a:cubicBezTo>
                  <a:close/>
                  <a:moveTo>
                    <a:pt x="72" y="228"/>
                  </a:moveTo>
                  <a:cubicBezTo>
                    <a:pt x="66" y="223"/>
                    <a:pt x="65" y="221"/>
                    <a:pt x="62" y="218"/>
                  </a:cubicBezTo>
                  <a:cubicBezTo>
                    <a:pt x="59" y="212"/>
                    <a:pt x="57" y="205"/>
                    <a:pt x="57" y="195"/>
                  </a:cubicBezTo>
                  <a:cubicBezTo>
                    <a:pt x="57" y="180"/>
                    <a:pt x="62" y="169"/>
                    <a:pt x="73" y="161"/>
                  </a:cubicBezTo>
                  <a:cubicBezTo>
                    <a:pt x="73" y="161"/>
                    <a:pt x="88" y="148"/>
                    <a:pt x="123" y="148"/>
                  </a:cubicBezTo>
                  <a:cubicBezTo>
                    <a:pt x="149" y="149"/>
                    <a:pt x="171" y="152"/>
                    <a:pt x="171" y="152"/>
                  </a:cubicBezTo>
                  <a:cubicBezTo>
                    <a:pt x="171" y="232"/>
                    <a:pt x="171" y="232"/>
                    <a:pt x="171" y="232"/>
                  </a:cubicBezTo>
                  <a:cubicBezTo>
                    <a:pt x="171" y="232"/>
                    <a:pt x="171" y="232"/>
                    <a:pt x="171" y="232"/>
                  </a:cubicBezTo>
                  <a:cubicBezTo>
                    <a:pt x="171" y="232"/>
                    <a:pt x="149" y="237"/>
                    <a:pt x="124" y="238"/>
                  </a:cubicBezTo>
                  <a:cubicBezTo>
                    <a:pt x="88" y="240"/>
                    <a:pt x="72" y="228"/>
                    <a:pt x="72" y="22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Salesforce Sans"/>
              </a:endParaRPr>
            </a:p>
          </p:txBody>
        </p:sp>
        <p:sp>
          <p:nvSpPr>
            <p:cNvPr id="20" name="Freeform 27"/>
            <p:cNvSpPr>
              <a:spLocks/>
            </p:cNvSpPr>
            <p:nvPr userDrawn="1"/>
          </p:nvSpPr>
          <p:spPr bwMode="auto">
            <a:xfrm>
              <a:off x="5162" y="1676"/>
              <a:ext cx="386" cy="653"/>
            </a:xfrm>
            <a:custGeom>
              <a:avLst/>
              <a:gdLst>
                <a:gd name="T0" fmla="*/ 162 w 163"/>
                <a:gd name="T1" fmla="*/ 13 h 276"/>
                <a:gd name="T2" fmla="*/ 159 w 163"/>
                <a:gd name="T3" fmla="*/ 7 h 276"/>
                <a:gd name="T4" fmla="*/ 130 w 163"/>
                <a:gd name="T5" fmla="*/ 2 h 276"/>
                <a:gd name="T6" fmla="*/ 85 w 163"/>
                <a:gd name="T7" fmla="*/ 9 h 276"/>
                <a:gd name="T8" fmla="*/ 55 w 163"/>
                <a:gd name="T9" fmla="*/ 31 h 276"/>
                <a:gd name="T10" fmla="*/ 55 w 163"/>
                <a:gd name="T11" fmla="*/ 9 h 276"/>
                <a:gd name="T12" fmla="*/ 50 w 163"/>
                <a:gd name="T13" fmla="*/ 4 h 276"/>
                <a:gd name="T14" fmla="*/ 5 w 163"/>
                <a:gd name="T15" fmla="*/ 4 h 276"/>
                <a:gd name="T16" fmla="*/ 0 w 163"/>
                <a:gd name="T17" fmla="*/ 9 h 276"/>
                <a:gd name="T18" fmla="*/ 0 w 163"/>
                <a:gd name="T19" fmla="*/ 270 h 276"/>
                <a:gd name="T20" fmla="*/ 6 w 163"/>
                <a:gd name="T21" fmla="*/ 276 h 276"/>
                <a:gd name="T22" fmla="*/ 52 w 163"/>
                <a:gd name="T23" fmla="*/ 276 h 276"/>
                <a:gd name="T24" fmla="*/ 57 w 163"/>
                <a:gd name="T25" fmla="*/ 270 h 276"/>
                <a:gd name="T26" fmla="*/ 57 w 163"/>
                <a:gd name="T27" fmla="*/ 140 h 276"/>
                <a:gd name="T28" fmla="*/ 63 w 163"/>
                <a:gd name="T29" fmla="*/ 94 h 276"/>
                <a:gd name="T30" fmla="*/ 78 w 163"/>
                <a:gd name="T31" fmla="*/ 68 h 276"/>
                <a:gd name="T32" fmla="*/ 100 w 163"/>
                <a:gd name="T33" fmla="*/ 55 h 276"/>
                <a:gd name="T34" fmla="*/ 123 w 163"/>
                <a:gd name="T35" fmla="*/ 52 h 276"/>
                <a:gd name="T36" fmla="*/ 142 w 163"/>
                <a:gd name="T37" fmla="*/ 54 h 276"/>
                <a:gd name="T38" fmla="*/ 149 w 163"/>
                <a:gd name="T39" fmla="*/ 50 h 276"/>
                <a:gd name="T40" fmla="*/ 162 w 163"/>
                <a:gd name="T41" fmla="*/ 13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3" h="276">
                  <a:moveTo>
                    <a:pt x="162" y="13"/>
                  </a:moveTo>
                  <a:cubicBezTo>
                    <a:pt x="163" y="9"/>
                    <a:pt x="161" y="7"/>
                    <a:pt x="159" y="7"/>
                  </a:cubicBezTo>
                  <a:cubicBezTo>
                    <a:pt x="156" y="5"/>
                    <a:pt x="142" y="2"/>
                    <a:pt x="130" y="2"/>
                  </a:cubicBezTo>
                  <a:cubicBezTo>
                    <a:pt x="108" y="0"/>
                    <a:pt x="96" y="4"/>
                    <a:pt x="85" y="9"/>
                  </a:cubicBezTo>
                  <a:cubicBezTo>
                    <a:pt x="74" y="14"/>
                    <a:pt x="62" y="22"/>
                    <a:pt x="55" y="31"/>
                  </a:cubicBezTo>
                  <a:cubicBezTo>
                    <a:pt x="55" y="9"/>
                    <a:pt x="55" y="9"/>
                    <a:pt x="55" y="9"/>
                  </a:cubicBezTo>
                  <a:cubicBezTo>
                    <a:pt x="55" y="6"/>
                    <a:pt x="53" y="4"/>
                    <a:pt x="50" y="4"/>
                  </a:cubicBezTo>
                  <a:cubicBezTo>
                    <a:pt x="5" y="4"/>
                    <a:pt x="5" y="4"/>
                    <a:pt x="5" y="4"/>
                  </a:cubicBezTo>
                  <a:cubicBezTo>
                    <a:pt x="3" y="4"/>
                    <a:pt x="0" y="6"/>
                    <a:pt x="0" y="9"/>
                  </a:cubicBezTo>
                  <a:cubicBezTo>
                    <a:pt x="0" y="270"/>
                    <a:pt x="0" y="270"/>
                    <a:pt x="0" y="270"/>
                  </a:cubicBezTo>
                  <a:cubicBezTo>
                    <a:pt x="0" y="273"/>
                    <a:pt x="3" y="276"/>
                    <a:pt x="6" y="276"/>
                  </a:cubicBezTo>
                  <a:cubicBezTo>
                    <a:pt x="52" y="276"/>
                    <a:pt x="52" y="276"/>
                    <a:pt x="52" y="276"/>
                  </a:cubicBezTo>
                  <a:cubicBezTo>
                    <a:pt x="55" y="276"/>
                    <a:pt x="57" y="273"/>
                    <a:pt x="57" y="270"/>
                  </a:cubicBezTo>
                  <a:cubicBezTo>
                    <a:pt x="57" y="140"/>
                    <a:pt x="57" y="140"/>
                    <a:pt x="57" y="140"/>
                  </a:cubicBezTo>
                  <a:cubicBezTo>
                    <a:pt x="57" y="123"/>
                    <a:pt x="59" y="105"/>
                    <a:pt x="63" y="94"/>
                  </a:cubicBezTo>
                  <a:cubicBezTo>
                    <a:pt x="67" y="83"/>
                    <a:pt x="72" y="75"/>
                    <a:pt x="78" y="68"/>
                  </a:cubicBezTo>
                  <a:cubicBezTo>
                    <a:pt x="85" y="62"/>
                    <a:pt x="92" y="58"/>
                    <a:pt x="100" y="55"/>
                  </a:cubicBezTo>
                  <a:cubicBezTo>
                    <a:pt x="108" y="53"/>
                    <a:pt x="117" y="52"/>
                    <a:pt x="123" y="52"/>
                  </a:cubicBezTo>
                  <a:cubicBezTo>
                    <a:pt x="132" y="52"/>
                    <a:pt x="142" y="54"/>
                    <a:pt x="142" y="54"/>
                  </a:cubicBezTo>
                  <a:cubicBezTo>
                    <a:pt x="146" y="55"/>
                    <a:pt x="148" y="53"/>
                    <a:pt x="149" y="50"/>
                  </a:cubicBezTo>
                  <a:cubicBezTo>
                    <a:pt x="152" y="42"/>
                    <a:pt x="160" y="18"/>
                    <a:pt x="162" y="1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Salesforce Sans"/>
              </a:endParaRPr>
            </a:p>
          </p:txBody>
        </p:sp>
        <p:sp>
          <p:nvSpPr>
            <p:cNvPr id="21" name="Freeform 28"/>
            <p:cNvSpPr>
              <a:spLocks/>
            </p:cNvSpPr>
            <p:nvPr userDrawn="1"/>
          </p:nvSpPr>
          <p:spPr bwMode="auto">
            <a:xfrm>
              <a:off x="3807" y="1406"/>
              <a:ext cx="728" cy="1219"/>
            </a:xfrm>
            <a:custGeom>
              <a:avLst/>
              <a:gdLst>
                <a:gd name="T0" fmla="*/ 303 w 308"/>
                <a:gd name="T1" fmla="*/ 6 h 515"/>
                <a:gd name="T2" fmla="*/ 286 w 308"/>
                <a:gd name="T3" fmla="*/ 2 h 515"/>
                <a:gd name="T4" fmla="*/ 262 w 308"/>
                <a:gd name="T5" fmla="*/ 0 h 515"/>
                <a:gd name="T6" fmla="*/ 188 w 308"/>
                <a:gd name="T7" fmla="*/ 27 h 515"/>
                <a:gd name="T8" fmla="*/ 153 w 308"/>
                <a:gd name="T9" fmla="*/ 106 h 515"/>
                <a:gd name="T10" fmla="*/ 151 w 308"/>
                <a:gd name="T11" fmla="*/ 118 h 515"/>
                <a:gd name="T12" fmla="*/ 111 w 308"/>
                <a:gd name="T13" fmla="*/ 118 h 515"/>
                <a:gd name="T14" fmla="*/ 105 w 308"/>
                <a:gd name="T15" fmla="*/ 123 h 515"/>
                <a:gd name="T16" fmla="*/ 99 w 308"/>
                <a:gd name="T17" fmla="*/ 159 h 515"/>
                <a:gd name="T18" fmla="*/ 104 w 308"/>
                <a:gd name="T19" fmla="*/ 165 h 515"/>
                <a:gd name="T20" fmla="*/ 143 w 308"/>
                <a:gd name="T21" fmla="*/ 165 h 515"/>
                <a:gd name="T22" fmla="*/ 104 w 308"/>
                <a:gd name="T23" fmla="*/ 384 h 515"/>
                <a:gd name="T24" fmla="*/ 93 w 308"/>
                <a:gd name="T25" fmla="*/ 427 h 515"/>
                <a:gd name="T26" fmla="*/ 81 w 308"/>
                <a:gd name="T27" fmla="*/ 452 h 515"/>
                <a:gd name="T28" fmla="*/ 65 w 308"/>
                <a:gd name="T29" fmla="*/ 464 h 515"/>
                <a:gd name="T30" fmla="*/ 44 w 308"/>
                <a:gd name="T31" fmla="*/ 467 h 515"/>
                <a:gd name="T32" fmla="*/ 30 w 308"/>
                <a:gd name="T33" fmla="*/ 466 h 515"/>
                <a:gd name="T34" fmla="*/ 21 w 308"/>
                <a:gd name="T35" fmla="*/ 463 h 515"/>
                <a:gd name="T36" fmla="*/ 15 w 308"/>
                <a:gd name="T37" fmla="*/ 466 h 515"/>
                <a:gd name="T38" fmla="*/ 2 w 308"/>
                <a:gd name="T39" fmla="*/ 501 h 515"/>
                <a:gd name="T40" fmla="*/ 4 w 308"/>
                <a:gd name="T41" fmla="*/ 508 h 515"/>
                <a:gd name="T42" fmla="*/ 20 w 308"/>
                <a:gd name="T43" fmla="*/ 513 h 515"/>
                <a:gd name="T44" fmla="*/ 46 w 308"/>
                <a:gd name="T45" fmla="*/ 515 h 515"/>
                <a:gd name="T46" fmla="*/ 89 w 308"/>
                <a:gd name="T47" fmla="*/ 509 h 515"/>
                <a:gd name="T48" fmla="*/ 121 w 308"/>
                <a:gd name="T49" fmla="*/ 486 h 515"/>
                <a:gd name="T50" fmla="*/ 144 w 308"/>
                <a:gd name="T51" fmla="*/ 447 h 515"/>
                <a:gd name="T52" fmla="*/ 159 w 308"/>
                <a:gd name="T53" fmla="*/ 388 h 515"/>
                <a:gd name="T54" fmla="*/ 199 w 308"/>
                <a:gd name="T55" fmla="*/ 165 h 515"/>
                <a:gd name="T56" fmla="*/ 257 w 308"/>
                <a:gd name="T57" fmla="*/ 165 h 515"/>
                <a:gd name="T58" fmla="*/ 262 w 308"/>
                <a:gd name="T59" fmla="*/ 160 h 515"/>
                <a:gd name="T60" fmla="*/ 269 w 308"/>
                <a:gd name="T61" fmla="*/ 123 h 515"/>
                <a:gd name="T62" fmla="*/ 263 w 308"/>
                <a:gd name="T63" fmla="*/ 118 h 515"/>
                <a:gd name="T64" fmla="*/ 207 w 308"/>
                <a:gd name="T65" fmla="*/ 118 h 515"/>
                <a:gd name="T66" fmla="*/ 217 w 308"/>
                <a:gd name="T67" fmla="*/ 78 h 515"/>
                <a:gd name="T68" fmla="*/ 229 w 308"/>
                <a:gd name="T69" fmla="*/ 60 h 515"/>
                <a:gd name="T70" fmla="*/ 243 w 308"/>
                <a:gd name="T71" fmla="*/ 51 h 515"/>
                <a:gd name="T72" fmla="*/ 262 w 308"/>
                <a:gd name="T73" fmla="*/ 48 h 515"/>
                <a:gd name="T74" fmla="*/ 277 w 308"/>
                <a:gd name="T75" fmla="*/ 49 h 515"/>
                <a:gd name="T76" fmla="*/ 286 w 308"/>
                <a:gd name="T77" fmla="*/ 51 h 515"/>
                <a:gd name="T78" fmla="*/ 293 w 308"/>
                <a:gd name="T79" fmla="*/ 49 h 515"/>
                <a:gd name="T80" fmla="*/ 307 w 308"/>
                <a:gd name="T81" fmla="*/ 12 h 515"/>
                <a:gd name="T82" fmla="*/ 303 w 308"/>
                <a:gd name="T83" fmla="*/ 6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8" h="515">
                  <a:moveTo>
                    <a:pt x="303" y="6"/>
                  </a:moveTo>
                  <a:cubicBezTo>
                    <a:pt x="298" y="4"/>
                    <a:pt x="293" y="3"/>
                    <a:pt x="286" y="2"/>
                  </a:cubicBezTo>
                  <a:cubicBezTo>
                    <a:pt x="279" y="1"/>
                    <a:pt x="271" y="0"/>
                    <a:pt x="262" y="0"/>
                  </a:cubicBezTo>
                  <a:cubicBezTo>
                    <a:pt x="231" y="0"/>
                    <a:pt x="206" y="9"/>
                    <a:pt x="188" y="27"/>
                  </a:cubicBezTo>
                  <a:cubicBezTo>
                    <a:pt x="171" y="44"/>
                    <a:pt x="159" y="71"/>
                    <a:pt x="153" y="106"/>
                  </a:cubicBezTo>
                  <a:cubicBezTo>
                    <a:pt x="151" y="118"/>
                    <a:pt x="151" y="118"/>
                    <a:pt x="151" y="118"/>
                  </a:cubicBezTo>
                  <a:cubicBezTo>
                    <a:pt x="111" y="118"/>
                    <a:pt x="111" y="118"/>
                    <a:pt x="111" y="118"/>
                  </a:cubicBezTo>
                  <a:cubicBezTo>
                    <a:pt x="111" y="118"/>
                    <a:pt x="106" y="118"/>
                    <a:pt x="105" y="123"/>
                  </a:cubicBezTo>
                  <a:cubicBezTo>
                    <a:pt x="99" y="159"/>
                    <a:pt x="99" y="159"/>
                    <a:pt x="99" y="159"/>
                  </a:cubicBezTo>
                  <a:cubicBezTo>
                    <a:pt x="98" y="163"/>
                    <a:pt x="100" y="165"/>
                    <a:pt x="104" y="165"/>
                  </a:cubicBezTo>
                  <a:cubicBezTo>
                    <a:pt x="143" y="165"/>
                    <a:pt x="143" y="165"/>
                    <a:pt x="143" y="165"/>
                  </a:cubicBezTo>
                  <a:cubicBezTo>
                    <a:pt x="104" y="384"/>
                    <a:pt x="104" y="384"/>
                    <a:pt x="104" y="384"/>
                  </a:cubicBezTo>
                  <a:cubicBezTo>
                    <a:pt x="101" y="402"/>
                    <a:pt x="97" y="416"/>
                    <a:pt x="93" y="427"/>
                  </a:cubicBezTo>
                  <a:cubicBezTo>
                    <a:pt x="89" y="438"/>
                    <a:pt x="86" y="446"/>
                    <a:pt x="81" y="452"/>
                  </a:cubicBezTo>
                  <a:cubicBezTo>
                    <a:pt x="77" y="458"/>
                    <a:pt x="72" y="462"/>
                    <a:pt x="65" y="464"/>
                  </a:cubicBezTo>
                  <a:cubicBezTo>
                    <a:pt x="59" y="466"/>
                    <a:pt x="52" y="467"/>
                    <a:pt x="44" y="467"/>
                  </a:cubicBezTo>
                  <a:cubicBezTo>
                    <a:pt x="40" y="467"/>
                    <a:pt x="35" y="467"/>
                    <a:pt x="30" y="466"/>
                  </a:cubicBezTo>
                  <a:cubicBezTo>
                    <a:pt x="26" y="465"/>
                    <a:pt x="24" y="464"/>
                    <a:pt x="21" y="463"/>
                  </a:cubicBezTo>
                  <a:cubicBezTo>
                    <a:pt x="21" y="463"/>
                    <a:pt x="16" y="461"/>
                    <a:pt x="15" y="466"/>
                  </a:cubicBezTo>
                  <a:cubicBezTo>
                    <a:pt x="13" y="469"/>
                    <a:pt x="3" y="498"/>
                    <a:pt x="2" y="501"/>
                  </a:cubicBezTo>
                  <a:cubicBezTo>
                    <a:pt x="0" y="505"/>
                    <a:pt x="2" y="507"/>
                    <a:pt x="4" y="508"/>
                  </a:cubicBezTo>
                  <a:cubicBezTo>
                    <a:pt x="10" y="510"/>
                    <a:pt x="13" y="511"/>
                    <a:pt x="20" y="513"/>
                  </a:cubicBezTo>
                  <a:cubicBezTo>
                    <a:pt x="30" y="515"/>
                    <a:pt x="38" y="515"/>
                    <a:pt x="46" y="515"/>
                  </a:cubicBezTo>
                  <a:cubicBezTo>
                    <a:pt x="62" y="515"/>
                    <a:pt x="77" y="513"/>
                    <a:pt x="89" y="509"/>
                  </a:cubicBezTo>
                  <a:cubicBezTo>
                    <a:pt x="101" y="504"/>
                    <a:pt x="112" y="496"/>
                    <a:pt x="121" y="486"/>
                  </a:cubicBezTo>
                  <a:cubicBezTo>
                    <a:pt x="132" y="475"/>
                    <a:pt x="138" y="463"/>
                    <a:pt x="144" y="447"/>
                  </a:cubicBezTo>
                  <a:cubicBezTo>
                    <a:pt x="150" y="431"/>
                    <a:pt x="155" y="411"/>
                    <a:pt x="159" y="388"/>
                  </a:cubicBezTo>
                  <a:cubicBezTo>
                    <a:pt x="199" y="165"/>
                    <a:pt x="199" y="165"/>
                    <a:pt x="199" y="165"/>
                  </a:cubicBezTo>
                  <a:cubicBezTo>
                    <a:pt x="257" y="165"/>
                    <a:pt x="257" y="165"/>
                    <a:pt x="257" y="165"/>
                  </a:cubicBezTo>
                  <a:cubicBezTo>
                    <a:pt x="257" y="165"/>
                    <a:pt x="261" y="165"/>
                    <a:pt x="262" y="160"/>
                  </a:cubicBezTo>
                  <a:cubicBezTo>
                    <a:pt x="269" y="123"/>
                    <a:pt x="269" y="123"/>
                    <a:pt x="269" y="123"/>
                  </a:cubicBezTo>
                  <a:cubicBezTo>
                    <a:pt x="269" y="120"/>
                    <a:pt x="268" y="118"/>
                    <a:pt x="263" y="118"/>
                  </a:cubicBezTo>
                  <a:cubicBezTo>
                    <a:pt x="207" y="118"/>
                    <a:pt x="207" y="118"/>
                    <a:pt x="207" y="118"/>
                  </a:cubicBezTo>
                  <a:cubicBezTo>
                    <a:pt x="208" y="117"/>
                    <a:pt x="210" y="97"/>
                    <a:pt x="217" y="78"/>
                  </a:cubicBezTo>
                  <a:cubicBezTo>
                    <a:pt x="219" y="70"/>
                    <a:pt x="224" y="64"/>
                    <a:pt x="229" y="60"/>
                  </a:cubicBezTo>
                  <a:cubicBezTo>
                    <a:pt x="233" y="55"/>
                    <a:pt x="238" y="52"/>
                    <a:pt x="243" y="51"/>
                  </a:cubicBezTo>
                  <a:cubicBezTo>
                    <a:pt x="249" y="49"/>
                    <a:pt x="255" y="48"/>
                    <a:pt x="262" y="48"/>
                  </a:cubicBezTo>
                  <a:cubicBezTo>
                    <a:pt x="267" y="48"/>
                    <a:pt x="273" y="48"/>
                    <a:pt x="277" y="49"/>
                  </a:cubicBezTo>
                  <a:cubicBezTo>
                    <a:pt x="282" y="50"/>
                    <a:pt x="284" y="51"/>
                    <a:pt x="286" y="51"/>
                  </a:cubicBezTo>
                  <a:cubicBezTo>
                    <a:pt x="291" y="53"/>
                    <a:pt x="292" y="52"/>
                    <a:pt x="293" y="49"/>
                  </a:cubicBezTo>
                  <a:cubicBezTo>
                    <a:pt x="307" y="12"/>
                    <a:pt x="307" y="12"/>
                    <a:pt x="307" y="12"/>
                  </a:cubicBezTo>
                  <a:cubicBezTo>
                    <a:pt x="308" y="8"/>
                    <a:pt x="305" y="6"/>
                    <a:pt x="303" y="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Salesforce Sans"/>
              </a:endParaRPr>
            </a:p>
          </p:txBody>
        </p:sp>
        <p:sp>
          <p:nvSpPr>
            <p:cNvPr id="22" name="Freeform 29"/>
            <p:cNvSpPr>
              <a:spLocks/>
            </p:cNvSpPr>
            <p:nvPr userDrawn="1"/>
          </p:nvSpPr>
          <p:spPr bwMode="auto">
            <a:xfrm>
              <a:off x="2542" y="1421"/>
              <a:ext cx="132" cy="908"/>
            </a:xfrm>
            <a:custGeom>
              <a:avLst/>
              <a:gdLst>
                <a:gd name="T0" fmla="*/ 56 w 56"/>
                <a:gd name="T1" fmla="*/ 378 h 384"/>
                <a:gd name="T2" fmla="*/ 51 w 56"/>
                <a:gd name="T3" fmla="*/ 384 h 384"/>
                <a:gd name="T4" fmla="*/ 5 w 56"/>
                <a:gd name="T5" fmla="*/ 384 h 384"/>
                <a:gd name="T6" fmla="*/ 0 w 56"/>
                <a:gd name="T7" fmla="*/ 378 h 384"/>
                <a:gd name="T8" fmla="*/ 0 w 56"/>
                <a:gd name="T9" fmla="*/ 5 h 384"/>
                <a:gd name="T10" fmla="*/ 5 w 56"/>
                <a:gd name="T11" fmla="*/ 0 h 384"/>
                <a:gd name="T12" fmla="*/ 51 w 56"/>
                <a:gd name="T13" fmla="*/ 0 h 384"/>
                <a:gd name="T14" fmla="*/ 56 w 56"/>
                <a:gd name="T15" fmla="*/ 5 h 384"/>
                <a:gd name="T16" fmla="*/ 56 w 56"/>
                <a:gd name="T17" fmla="*/ 378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84">
                  <a:moveTo>
                    <a:pt x="56" y="378"/>
                  </a:moveTo>
                  <a:cubicBezTo>
                    <a:pt x="56" y="381"/>
                    <a:pt x="54" y="384"/>
                    <a:pt x="51" y="384"/>
                  </a:cubicBezTo>
                  <a:cubicBezTo>
                    <a:pt x="5" y="384"/>
                    <a:pt x="5" y="384"/>
                    <a:pt x="5" y="384"/>
                  </a:cubicBezTo>
                  <a:cubicBezTo>
                    <a:pt x="2" y="384"/>
                    <a:pt x="0" y="381"/>
                    <a:pt x="0" y="378"/>
                  </a:cubicBezTo>
                  <a:cubicBezTo>
                    <a:pt x="0" y="5"/>
                    <a:pt x="0" y="5"/>
                    <a:pt x="0" y="5"/>
                  </a:cubicBezTo>
                  <a:cubicBezTo>
                    <a:pt x="0" y="2"/>
                    <a:pt x="2" y="0"/>
                    <a:pt x="5" y="0"/>
                  </a:cubicBezTo>
                  <a:cubicBezTo>
                    <a:pt x="51" y="0"/>
                    <a:pt x="51" y="0"/>
                    <a:pt x="51" y="0"/>
                  </a:cubicBezTo>
                  <a:cubicBezTo>
                    <a:pt x="54" y="0"/>
                    <a:pt x="56" y="2"/>
                    <a:pt x="56" y="5"/>
                  </a:cubicBezTo>
                  <a:lnTo>
                    <a:pt x="56" y="37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Salesforce Sans"/>
              </a:endParaRPr>
            </a:p>
          </p:txBody>
        </p:sp>
      </p:grpSp>
      <p:cxnSp>
        <p:nvCxnSpPr>
          <p:cNvPr id="7" name="Straight Connector 6"/>
          <p:cNvCxnSpPr/>
          <p:nvPr/>
        </p:nvCxnSpPr>
        <p:spPr>
          <a:xfrm>
            <a:off x="5832389" y="0"/>
            <a:ext cx="0" cy="469557"/>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32004603"/>
      </p:ext>
    </p:extLst>
  </p:cSld>
  <p:clrMap bg1="lt1" tx1="dk1" bg2="lt2" tx2="dk2" accent1="accent1" accent2="accent2" accent3="accent3" accent4="accent4" accent5="accent5" accent6="accent6" hlink="hlink" folHlink="folHlink"/>
  <p:notesStyle>
    <a:lvl1pPr marL="0" indent="0" algn="l" defTabSz="914400" rtl="0" eaLnBrk="1" latinLnBrk="0" hangingPunct="1">
      <a:buFont typeface="Arial" panose="020B0604020202020204" pitchFamily="34" charset="0"/>
      <a:buNone/>
      <a:defRPr sz="1000" kern="1200">
        <a:solidFill>
          <a:schemeClr val="tx1"/>
        </a:solidFill>
        <a:latin typeface="Salesforce Sans"/>
        <a:ea typeface="+mn-ea"/>
        <a:cs typeface="+mn-cs"/>
      </a:defRPr>
    </a:lvl1pPr>
    <a:lvl2pPr marL="457200" indent="0" algn="l" defTabSz="914400" rtl="0" eaLnBrk="1" latinLnBrk="0" hangingPunct="1">
      <a:buFont typeface="Arial" panose="020B0604020202020204" pitchFamily="34" charset="0"/>
      <a:buNone/>
      <a:defRPr sz="1200" kern="1200">
        <a:solidFill>
          <a:schemeClr val="tx1"/>
        </a:solidFill>
        <a:latin typeface="+mn-lt"/>
        <a:ea typeface="+mn-ea"/>
        <a:cs typeface="+mn-cs"/>
      </a:defRPr>
    </a:lvl2pPr>
    <a:lvl3pPr marL="914400" indent="0" algn="l" defTabSz="914400" rtl="0" eaLnBrk="1" latinLnBrk="0" hangingPunct="1">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buFont typeface="Arial" panose="020B0604020202020204" pitchFamily="34" charset="0"/>
      <a:buNone/>
      <a:defRPr sz="1200" kern="1200">
        <a:solidFill>
          <a:schemeClr val="tx1"/>
        </a:solidFill>
        <a:latin typeface="+mn-lt"/>
        <a:ea typeface="+mn-ea"/>
        <a:cs typeface="+mn-cs"/>
      </a:defRPr>
    </a:lvl4pPr>
    <a:lvl5pPr marL="1828800" indent="0" algn="l" defTabSz="914400" rtl="0" eaLnBrk="1" latinLnBrk="0" hangingPunct="1">
      <a:buFont typeface="Arial" panose="020B0604020202020204" pitchFamily="34" charset="0"/>
      <a:buNone/>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releasenotes.docs.salesforce.com/en-us/summer18/release-notes/rn_collab_pinpostga.htm"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releasenotes.docs.salesforce.com/en-us/summer18/release-notes/rn_collab_slash_records.htm"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releasenotes.docs.salesforce.com/en-us/summer18/release-notes/rn_collab_xcommunity_ga.htm"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releasenotes.docs.salesforce.com/en-us/summer18/release-notes/rn_collab_badgesonprofile.htm"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8" Type="http://schemas.openxmlformats.org/officeDocument/2006/relationships/hyperlink" Target="https://releasenotes.docs.salesforce.com/en-us/summer18/release-notes/rn_sales_productivity_email_templates_classic_vf_in_lex.htm" TargetMode="External"/><Relationship Id="rId3" Type="http://schemas.openxmlformats.org/officeDocument/2006/relationships/hyperlink" Target="https://releasenotes.docs.salesforce.com/en-us/summer18/release-notes/rn_sales_productivity_email_template_cruc.htm" TargetMode="External"/><Relationship Id="rId7" Type="http://schemas.openxmlformats.org/officeDocument/2006/relationships/hyperlink" Target="https://releasenotes.docs.salesforce.com/en-us/summer18/release-notes/rn_sales_productivity_email_templates_handlebars.htm" TargetMode="External"/><Relationship Id="rId2" Type="http://schemas.openxmlformats.org/officeDocument/2006/relationships/slide" Target="../slides/slide48.xml"/><Relationship Id="rId1" Type="http://schemas.openxmlformats.org/officeDocument/2006/relationships/notesMaster" Target="../notesMasters/notesMaster1.xml"/><Relationship Id="rId6" Type="http://schemas.openxmlformats.org/officeDocument/2006/relationships/hyperlink" Target="https://releasenotes.docs.salesforce.com/en-us/summer18/release-notes/rn_sales_productivity_email_templates_custom_HTML.htm" TargetMode="External"/><Relationship Id="rId5" Type="http://schemas.openxmlformats.org/officeDocument/2006/relationships/hyperlink" Target="https://releasenotes.docs.salesforce.com/en-us/summer18/release-notes/rn_sales_productivity_email_templates_setup_classic.htm" TargetMode="External"/><Relationship Id="rId4" Type="http://schemas.openxmlformats.org/officeDocument/2006/relationships/hyperlink" Target="https://releasenotes.docs.salesforce.com/en-us/summer18/release-notes/rn_sales_productivity_email_templates_home_page.htm" TargetMode="Externa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3" Type="http://schemas.openxmlformats.org/officeDocument/2006/relationships/hyperlink" Target="https://releasenotes.docs.salesforce.com/en-us/summer18/release-notes/rn_live_agent_service_flow.htm" TargetMode="External"/><Relationship Id="rId2" Type="http://schemas.openxmlformats.org/officeDocument/2006/relationships/slide" Target="../slides/slide89.xml"/><Relationship Id="rId1" Type="http://schemas.openxmlformats.org/officeDocument/2006/relationships/notesMaster" Target="../notesMasters/notesMaster1.xml"/><Relationship Id="rId4" Type="http://schemas.openxmlformats.org/officeDocument/2006/relationships/hyperlink" Target="https://releasenotes.docs.salesforce.com/en-us/summer18/release-notes/rn_einstein_nextbestaction.htm" TargetMode="Externa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3" Type="http://schemas.openxmlformats.org/officeDocument/2006/relationships/hyperlink" Target="https://sfdc.co/scmpackage" TargetMode="External"/><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3" Type="http://schemas.openxmlformats.org/officeDocument/2006/relationships/hyperlink" Target="https://releasenotes.docs.salesforce.com/en-us/summer18/release-notes/rn_live_agent_setup_flow.htm#rn_live_agent_setup_flow" TargetMode="External"/><Relationship Id="rId2" Type="http://schemas.openxmlformats.org/officeDocument/2006/relationships/slide" Target="../slides/slide95.xml"/><Relationship Id="rId1" Type="http://schemas.openxmlformats.org/officeDocument/2006/relationships/notesMaster" Target="../notesMasters/notesMaster1.xml"/><Relationship Id="rId6" Type="http://schemas.openxmlformats.org/officeDocument/2006/relationships/hyperlink" Target="https://help.salesforce.com/articleView?id=knowledge_whatis.htm&amp;language=en_US" TargetMode="External"/><Relationship Id="rId5" Type="http://schemas.openxmlformats.org/officeDocument/2006/relationships/hyperlink" Target="https://releasenotes.docs.salesforce.com/en-us/summer18/release-notes/rn_snapins_chat_live_agent_setup_flow.htm#rn_snapins_chat_live_agent_setup_flow" TargetMode="External"/><Relationship Id="rId4" Type="http://schemas.openxmlformats.org/officeDocument/2006/relationships/hyperlink" Target="https://help.salesforce.com/articleView?id=snapins_chat_overview.htm&amp;language=en_US" TargetMode="Externa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3" Type="http://schemas.openxmlformats.org/officeDocument/2006/relationships/hyperlink" Target="https://releasenotes.docs.salesforce.com/en-us/summer18/release-notes/rn_forcecom_ext_services_ga.htm" TargetMode="External"/><Relationship Id="rId7" Type="http://schemas.openxmlformats.org/officeDocument/2006/relationships/hyperlink" Target="https://releasenotes.docs.salesforce.com/en-us/summer18/release-notes/rn_forcecom_ext_services_schema_codes.htm" TargetMode="External"/><Relationship Id="rId2" Type="http://schemas.openxmlformats.org/officeDocument/2006/relationships/slide" Target="../slides/slide104.xml"/><Relationship Id="rId1" Type="http://schemas.openxmlformats.org/officeDocument/2006/relationships/notesMaster" Target="../notesMasters/notesMaster1.xml"/><Relationship Id="rId6" Type="http://schemas.openxmlformats.org/officeDocument/2006/relationships/hyperlink" Target="https://releasenotes.docs.salesforce.com/en-us/summer18/release-notes/rn_forcecom_ext_services_schema.htm" TargetMode="External"/><Relationship Id="rId5" Type="http://schemas.openxmlformats.org/officeDocument/2006/relationships/hyperlink" Target="https://releasenotes.docs.salesforce.com/en-us/summer18/release-notes/rn_forcecom_ext_services_edit.htm" TargetMode="External"/><Relationship Id="rId4" Type="http://schemas.openxmlformats.org/officeDocument/2006/relationships/hyperlink" Target="https://releasenotes.docs.salesforce.com/en-us/summer18/release-notes/rn_forcecom_ext_services_ui.htm"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000" kern="1200" dirty="0">
              <a:solidFill>
                <a:schemeClr val="tx1"/>
              </a:solidFill>
              <a:effectLst/>
              <a:latin typeface="Salesforce Sans"/>
              <a:ea typeface="+mn-ea"/>
              <a:cs typeface="+mn-cs"/>
            </a:endParaRPr>
          </a:p>
        </p:txBody>
      </p:sp>
    </p:spTree>
    <p:extLst>
      <p:ext uri="{BB962C8B-B14F-4D97-AF65-F5344CB8AC3E}">
        <p14:creationId xmlns:p14="http://schemas.microsoft.com/office/powerpoint/2010/main" val="16918511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2"/>
        <p:cNvGrpSpPr/>
        <p:nvPr/>
      </p:nvGrpSpPr>
      <p:grpSpPr>
        <a:xfrm>
          <a:off x="0" y="0"/>
          <a:ext cx="0" cy="0"/>
          <a:chOff x="0" y="0"/>
          <a:chExt cx="0" cy="0"/>
        </a:xfrm>
      </p:grpSpPr>
      <p:sp>
        <p:nvSpPr>
          <p:cNvPr id="703" name="Shape 703"/>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704" name="Shape 704"/>
          <p:cNvSpPr txBox="1">
            <a:spLocks noGrp="1"/>
          </p:cNvSpPr>
          <p:nvPr>
            <p:ph type="body" idx="1"/>
          </p:nvPr>
        </p:nvSpPr>
        <p:spPr>
          <a:xfrm>
            <a:off x="407987" y="4415789"/>
            <a:ext cx="6194400" cy="4183500"/>
          </a:xfrm>
          <a:prstGeom prst="rect">
            <a:avLst/>
          </a:prstGeom>
          <a:noFill/>
          <a:ln>
            <a:noFill/>
          </a:ln>
        </p:spPr>
        <p:txBody>
          <a:bodyPr spcFirstLastPara="1" wrap="square" lIns="91425" tIns="91425" rIns="91425" bIns="91425" anchor="t" anchorCtr="0">
            <a:noAutofit/>
          </a:bodyPr>
          <a:lstStyle/>
          <a:p>
            <a:r>
              <a:rPr lang="en-GB" sz="1000" b="0" i="0" kern="1200" dirty="0">
                <a:solidFill>
                  <a:schemeClr val="tx1"/>
                </a:solidFill>
                <a:effectLst/>
                <a:latin typeface="Salesforce Sans"/>
                <a:ea typeface="+mn-ea"/>
                <a:cs typeface="+mn-cs"/>
              </a:rPr>
              <a:t>Export Reports, Keep the Formatting</a:t>
            </a:r>
          </a:p>
          <a:p>
            <a:r>
              <a:rPr lang="en-GB" sz="1000" b="0" i="0" kern="1200" dirty="0">
                <a:solidFill>
                  <a:schemeClr val="tx1"/>
                </a:solidFill>
                <a:effectLst/>
                <a:latin typeface="Salesforce Sans"/>
                <a:ea typeface="+mn-ea"/>
                <a:cs typeface="+mn-cs"/>
              </a:rPr>
              <a:t>Sometimes sharing your reports with others means exporting them to Microsoft® Excel®. When you export your reports, we ensure that the formatting you worked so hard on stays intact. The exported report also includes column summaries and totals.</a:t>
            </a:r>
          </a:p>
          <a:p>
            <a:r>
              <a:rPr lang="en-GB" sz="1000" b="1" i="0" kern="1200" dirty="0">
                <a:solidFill>
                  <a:schemeClr val="tx1"/>
                </a:solidFill>
                <a:effectLst/>
                <a:latin typeface="Salesforce Sans"/>
                <a:ea typeface="+mn-ea"/>
                <a:cs typeface="+mn-cs"/>
              </a:rPr>
              <a:t>Where: </a:t>
            </a:r>
            <a:r>
              <a:rPr lang="en-GB" sz="1000" b="0" i="0" kern="1200" dirty="0">
                <a:solidFill>
                  <a:schemeClr val="tx1"/>
                </a:solidFill>
                <a:effectLst/>
                <a:latin typeface="Salesforce Sans"/>
                <a:ea typeface="+mn-ea"/>
                <a:cs typeface="+mn-cs"/>
              </a:rPr>
              <a:t>This feature is available in Lightning Experience in Group, Essentials, Professional, Enterprise, Performance, Unlimited, and Developer editions.</a:t>
            </a:r>
          </a:p>
          <a:p>
            <a:r>
              <a:rPr lang="en-GB" sz="1000" b="1" i="0" kern="1200" dirty="0">
                <a:solidFill>
                  <a:schemeClr val="tx1"/>
                </a:solidFill>
                <a:effectLst/>
                <a:latin typeface="Salesforce Sans"/>
                <a:ea typeface="+mn-ea"/>
                <a:cs typeface="+mn-cs"/>
              </a:rPr>
              <a:t>How: </a:t>
            </a:r>
            <a:r>
              <a:rPr lang="en-GB" sz="1000" b="0" i="0" kern="1200" dirty="0">
                <a:solidFill>
                  <a:schemeClr val="tx1"/>
                </a:solidFill>
                <a:effectLst/>
                <a:latin typeface="Salesforce Sans"/>
                <a:ea typeface="+mn-ea"/>
                <a:cs typeface="+mn-cs"/>
              </a:rPr>
              <a:t>To export your report to </a:t>
            </a:r>
            <a:r>
              <a:rPr lang="en-GB" sz="1000" b="0" i="0" kern="1200" dirty="0" err="1">
                <a:solidFill>
                  <a:schemeClr val="tx1"/>
                </a:solidFill>
                <a:effectLst/>
                <a:latin typeface="Salesforce Sans"/>
                <a:ea typeface="+mn-ea"/>
                <a:cs typeface="+mn-cs"/>
              </a:rPr>
              <a:t>Excel:From</a:t>
            </a:r>
            <a:r>
              <a:rPr lang="en-GB" sz="1000" b="0" i="0" kern="1200" dirty="0">
                <a:solidFill>
                  <a:schemeClr val="tx1"/>
                </a:solidFill>
                <a:effectLst/>
                <a:latin typeface="Salesforce Sans"/>
                <a:ea typeface="+mn-ea"/>
                <a:cs typeface="+mn-cs"/>
              </a:rPr>
              <a:t> the </a:t>
            </a:r>
            <a:r>
              <a:rPr lang="en-GB" sz="1000" b="1" i="0" kern="1200" dirty="0">
                <a:solidFill>
                  <a:schemeClr val="tx1"/>
                </a:solidFill>
                <a:effectLst/>
                <a:latin typeface="Salesforce Sans"/>
                <a:ea typeface="+mn-ea"/>
                <a:cs typeface="+mn-cs"/>
              </a:rPr>
              <a:t>Edit</a:t>
            </a:r>
            <a:r>
              <a:rPr lang="en-GB" sz="1000" b="0" i="0" kern="1200" dirty="0">
                <a:solidFill>
                  <a:schemeClr val="tx1"/>
                </a:solidFill>
                <a:effectLst/>
                <a:latin typeface="Salesforce Sans"/>
                <a:ea typeface="+mn-ea"/>
                <a:cs typeface="+mn-cs"/>
              </a:rPr>
              <a:t> dropdown menu, click </a:t>
            </a:r>
            <a:r>
              <a:rPr lang="en-GB" sz="1000" b="1" i="0" kern="1200" dirty="0">
                <a:solidFill>
                  <a:schemeClr val="tx1"/>
                </a:solidFill>
                <a:effectLst/>
                <a:latin typeface="Salesforce Sans"/>
                <a:ea typeface="+mn-ea"/>
                <a:cs typeface="+mn-cs"/>
              </a:rPr>
              <a:t>Export</a:t>
            </a:r>
            <a:r>
              <a:rPr lang="en-GB" sz="1000" b="0" i="0" kern="1200" dirty="0">
                <a:solidFill>
                  <a:schemeClr val="tx1"/>
                </a:solidFill>
                <a:effectLst/>
                <a:latin typeface="Salesforce Sans"/>
                <a:ea typeface="+mn-ea"/>
                <a:cs typeface="+mn-cs"/>
              </a:rPr>
              <a:t>.</a:t>
            </a:r>
          </a:p>
          <a:p>
            <a:r>
              <a:rPr lang="en-GB" sz="1000" b="0" i="0" kern="1200" dirty="0">
                <a:solidFill>
                  <a:schemeClr val="tx1"/>
                </a:solidFill>
                <a:effectLst/>
                <a:latin typeface="Salesforce Sans"/>
                <a:ea typeface="+mn-ea"/>
                <a:cs typeface="+mn-cs"/>
              </a:rPr>
              <a:t>Select </a:t>
            </a:r>
            <a:r>
              <a:rPr lang="en-GB" sz="1000" b="1" i="0" kern="1200" dirty="0">
                <a:solidFill>
                  <a:schemeClr val="tx1"/>
                </a:solidFill>
                <a:effectLst/>
                <a:latin typeface="Salesforce Sans"/>
                <a:ea typeface="+mn-ea"/>
                <a:cs typeface="+mn-cs"/>
              </a:rPr>
              <a:t>Formatted Report</a:t>
            </a:r>
            <a:r>
              <a:rPr lang="en-GB" sz="1000" b="0" i="0" kern="1200" dirty="0">
                <a:solidFill>
                  <a:schemeClr val="tx1"/>
                </a:solidFill>
                <a:effectLst/>
                <a:latin typeface="Salesforce Sans"/>
                <a:ea typeface="+mn-ea"/>
                <a:cs typeface="+mn-cs"/>
              </a:rPr>
              <a:t> in the Export dialog.</a:t>
            </a:r>
          </a:p>
          <a:p>
            <a:r>
              <a:rPr lang="en-GB" sz="1000" b="0" i="0" kern="1200" dirty="0">
                <a:solidFill>
                  <a:schemeClr val="tx1"/>
                </a:solidFill>
                <a:effectLst/>
                <a:latin typeface="Salesforce Sans"/>
                <a:ea typeface="+mn-ea"/>
                <a:cs typeface="+mn-cs"/>
              </a:rPr>
              <a:t>To save your report in .</a:t>
            </a:r>
            <a:r>
              <a:rPr lang="en-GB" sz="1000" b="0" i="0" kern="1200" dirty="0" err="1">
                <a:solidFill>
                  <a:schemeClr val="tx1"/>
                </a:solidFill>
                <a:effectLst/>
                <a:latin typeface="Salesforce Sans"/>
                <a:ea typeface="+mn-ea"/>
                <a:cs typeface="+mn-cs"/>
              </a:rPr>
              <a:t>xlsx</a:t>
            </a:r>
            <a:r>
              <a:rPr lang="en-GB" sz="1000" b="0" i="0" kern="1200" dirty="0">
                <a:solidFill>
                  <a:schemeClr val="tx1"/>
                </a:solidFill>
                <a:effectLst/>
                <a:latin typeface="Salesforce Sans"/>
                <a:ea typeface="+mn-ea"/>
                <a:cs typeface="+mn-cs"/>
              </a:rPr>
              <a:t> format, click </a:t>
            </a:r>
            <a:r>
              <a:rPr lang="en-GB" sz="1000" b="1" i="0" kern="1200" dirty="0">
                <a:solidFill>
                  <a:schemeClr val="tx1"/>
                </a:solidFill>
                <a:effectLst/>
                <a:latin typeface="Salesforce Sans"/>
                <a:ea typeface="+mn-ea"/>
                <a:cs typeface="+mn-cs"/>
              </a:rPr>
              <a:t>Export</a:t>
            </a:r>
            <a:r>
              <a:rPr lang="en-GB" sz="1000" b="0" i="0" kern="1200" dirty="0">
                <a:solidFill>
                  <a:schemeClr val="tx1"/>
                </a:solidFill>
                <a:effectLst/>
                <a:latin typeface="Salesforce Sans"/>
                <a:ea typeface="+mn-ea"/>
                <a:cs typeface="+mn-cs"/>
              </a:rPr>
              <a:t>.</a:t>
            </a:r>
          </a:p>
          <a:p>
            <a:endParaRPr lang="en-GB" sz="1000" b="0" i="0" kern="1200" dirty="0">
              <a:solidFill>
                <a:schemeClr val="tx1"/>
              </a:solidFill>
              <a:effectLst/>
              <a:latin typeface="Salesforce Sans"/>
              <a:ea typeface="+mn-ea"/>
              <a:cs typeface="+mn-cs"/>
            </a:endParaRPr>
          </a:p>
          <a:p>
            <a:r>
              <a:rPr lang="en-GB" sz="1000" b="0" i="0" kern="1200" dirty="0">
                <a:solidFill>
                  <a:schemeClr val="tx1"/>
                </a:solidFill>
                <a:effectLst/>
                <a:latin typeface="Salesforce Sans"/>
                <a:ea typeface="+mn-ea"/>
                <a:cs typeface="+mn-cs"/>
              </a:rPr>
              <a:t>Tip</a:t>
            </a:r>
          </a:p>
          <a:p>
            <a:r>
              <a:rPr lang="en-GB" sz="1000" b="0" i="0" kern="1200" dirty="0">
                <a:solidFill>
                  <a:schemeClr val="tx1"/>
                </a:solidFill>
                <a:effectLst/>
                <a:latin typeface="Salesforce Sans"/>
                <a:ea typeface="+mn-ea"/>
                <a:cs typeface="+mn-cs"/>
              </a:rPr>
              <a:t>Want just the records in your report? For a version of your report without the formatting, select </a:t>
            </a:r>
            <a:r>
              <a:rPr lang="en-GB" sz="1000" b="1" i="0" kern="1200" dirty="0">
                <a:solidFill>
                  <a:schemeClr val="tx1"/>
                </a:solidFill>
                <a:effectLst/>
                <a:latin typeface="Salesforce Sans"/>
                <a:ea typeface="+mn-ea"/>
                <a:cs typeface="+mn-cs"/>
              </a:rPr>
              <a:t>Details Only</a:t>
            </a:r>
            <a:r>
              <a:rPr lang="en-GB" sz="1000" b="0" i="0" kern="1200" dirty="0">
                <a:solidFill>
                  <a:schemeClr val="tx1"/>
                </a:solidFill>
                <a:effectLst/>
                <a:latin typeface="Salesforce Sans"/>
                <a:ea typeface="+mn-ea"/>
                <a:cs typeface="+mn-cs"/>
              </a:rPr>
              <a:t> from the Export dialog.</a:t>
            </a:r>
          </a:p>
          <a:p>
            <a:endParaRPr lang="en-GB" sz="1000" b="0" i="0" kern="1200" dirty="0">
              <a:solidFill>
                <a:schemeClr val="tx1"/>
              </a:solidFill>
              <a:effectLst/>
              <a:latin typeface="Salesforce Sans"/>
              <a:ea typeface="+mn-ea"/>
              <a:cs typeface="+mn-cs"/>
            </a:endParaRPr>
          </a:p>
          <a:p>
            <a:r>
              <a:rPr lang="en-GB" sz="1000" b="0" i="0" kern="1200" dirty="0">
                <a:solidFill>
                  <a:schemeClr val="tx1"/>
                </a:solidFill>
                <a:effectLst/>
                <a:latin typeface="Salesforce Sans"/>
                <a:ea typeface="+mn-ea"/>
                <a:cs typeface="+mn-cs"/>
              </a:rPr>
              <a:t>Need to know?</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000" dirty="0">
                <a:solidFill>
                  <a:schemeClr val="accent2"/>
                </a:solidFill>
                <a:latin typeface="Arial"/>
                <a:ea typeface="Arial"/>
                <a:cs typeface="Arial"/>
                <a:sym typeface="Arial"/>
              </a:rPr>
              <a:t>Does Not Support: Exporting Matrix with Details (will export those reports as Matrix without details)</a:t>
            </a:r>
            <a:endParaRPr lang="en-US" sz="1000" dirty="0"/>
          </a:p>
          <a:p>
            <a:endParaRPr lang="en-GB" sz="1000" b="0" i="0" kern="1200" dirty="0">
              <a:solidFill>
                <a:schemeClr val="tx1"/>
              </a:solidFill>
              <a:effectLst/>
              <a:latin typeface="Salesforce Sans"/>
              <a:ea typeface="+mn-ea"/>
              <a:cs typeface="+mn-cs"/>
            </a:endParaRPr>
          </a:p>
          <a:p>
            <a:pPr marL="0" marR="0" lvl="0" indent="0" algn="l" rtl="0">
              <a:spcBef>
                <a:spcPts val="0"/>
              </a:spcBef>
              <a:spcAft>
                <a:spcPts val="0"/>
              </a:spcAft>
              <a:buClr>
                <a:schemeClr val="dk1"/>
              </a:buClr>
              <a:buFont typeface="Arial"/>
              <a:buNone/>
            </a:pPr>
            <a:endParaRPr sz="10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7159163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3"/>
        <p:cNvGrpSpPr/>
        <p:nvPr/>
      </p:nvGrpSpPr>
      <p:grpSpPr>
        <a:xfrm>
          <a:off x="0" y="0"/>
          <a:ext cx="0" cy="0"/>
          <a:chOff x="0" y="0"/>
          <a:chExt cx="0" cy="0"/>
        </a:xfrm>
      </p:grpSpPr>
      <p:sp>
        <p:nvSpPr>
          <p:cNvPr id="714" name="Shape 714"/>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715" name="Shape 715"/>
          <p:cNvSpPr txBox="1">
            <a:spLocks noGrp="1"/>
          </p:cNvSpPr>
          <p:nvPr>
            <p:ph type="body" idx="1"/>
          </p:nvPr>
        </p:nvSpPr>
        <p:spPr>
          <a:xfrm>
            <a:off x="407987" y="4415789"/>
            <a:ext cx="6194400" cy="4183500"/>
          </a:xfrm>
          <a:prstGeom prst="rect">
            <a:avLst/>
          </a:prstGeom>
          <a:noFill/>
          <a:ln>
            <a:noFill/>
          </a:ln>
        </p:spPr>
        <p:txBody>
          <a:bodyPr spcFirstLastPara="1" wrap="square" lIns="91425" tIns="91425" rIns="91425" bIns="91425" anchor="t" anchorCtr="0">
            <a:noAutofit/>
          </a:bodyPr>
          <a:lstStyle/>
          <a:p>
            <a:r>
              <a:rPr lang="en-GB" sz="1000" b="0" i="0" kern="1200" dirty="0">
                <a:solidFill>
                  <a:schemeClr val="tx1"/>
                </a:solidFill>
                <a:effectLst/>
                <a:latin typeface="Salesforce Sans"/>
                <a:ea typeface="+mn-ea"/>
                <a:cs typeface="+mn-cs"/>
              </a:rPr>
              <a:t>Joined Reports Arrive in Lightning Experience (Beta)</a:t>
            </a:r>
          </a:p>
          <a:p>
            <a:r>
              <a:rPr lang="en-GB" sz="1000" b="0" i="0" kern="1200" dirty="0">
                <a:solidFill>
                  <a:schemeClr val="tx1"/>
                </a:solidFill>
                <a:effectLst/>
                <a:latin typeface="Salesforce Sans"/>
                <a:ea typeface="+mn-ea"/>
                <a:cs typeface="+mn-cs"/>
              </a:rPr>
              <a:t>Joined reports are perfect for </a:t>
            </a:r>
            <a:r>
              <a:rPr lang="en-GB" sz="1000" b="0" i="0" kern="1200" dirty="0" err="1">
                <a:solidFill>
                  <a:schemeClr val="tx1"/>
                </a:solidFill>
                <a:effectLst/>
                <a:latin typeface="Salesforce Sans"/>
                <a:ea typeface="+mn-ea"/>
                <a:cs typeface="+mn-cs"/>
              </a:rPr>
              <a:t>analyzing</a:t>
            </a:r>
            <a:r>
              <a:rPr lang="en-GB" sz="1000" b="0" i="0" kern="1200" dirty="0">
                <a:solidFill>
                  <a:schemeClr val="tx1"/>
                </a:solidFill>
                <a:effectLst/>
                <a:latin typeface="Salesforce Sans"/>
                <a:ea typeface="+mn-ea"/>
                <a:cs typeface="+mn-cs"/>
              </a:rPr>
              <a:t> Salesforce data across multiple report types (like Opportunities with Products joined to Cases with Assets) or getting multiple, simultaneous views of an object (like Closed Won Opportunities alongside Closed Lost Opportunities).</a:t>
            </a:r>
          </a:p>
          <a:p>
            <a:r>
              <a:rPr lang="en-GB" sz="1000" b="1" i="0" kern="1200" dirty="0">
                <a:solidFill>
                  <a:schemeClr val="tx1"/>
                </a:solidFill>
                <a:effectLst/>
                <a:latin typeface="Salesforce Sans"/>
                <a:ea typeface="+mn-ea"/>
                <a:cs typeface="+mn-cs"/>
              </a:rPr>
              <a:t>Where: </a:t>
            </a:r>
            <a:r>
              <a:rPr lang="en-GB" sz="1000" b="0" i="0" kern="1200" dirty="0">
                <a:solidFill>
                  <a:schemeClr val="tx1"/>
                </a:solidFill>
                <a:effectLst/>
                <a:latin typeface="Salesforce Sans"/>
                <a:ea typeface="+mn-ea"/>
                <a:cs typeface="+mn-cs"/>
              </a:rPr>
              <a:t>This feature is beta in Lightning Experience in Enterprise, Performance, Unlimited, and Developer editions.</a:t>
            </a:r>
          </a:p>
          <a:p>
            <a:pPr marL="0" marR="0" lvl="0" indent="0" algn="l" rtl="0">
              <a:spcBef>
                <a:spcPts val="0"/>
              </a:spcBef>
              <a:spcAft>
                <a:spcPts val="0"/>
              </a:spcAft>
              <a:buClr>
                <a:schemeClr val="dk1"/>
              </a:buClr>
              <a:buFont typeface="Arial"/>
              <a:buNone/>
            </a:pPr>
            <a:endParaRPr lang="en-IE" sz="1000" b="0" i="0" u="none" strike="noStrike" cap="none" dirty="0">
              <a:solidFill>
                <a:schemeClr val="dk1"/>
              </a:solidFill>
              <a:latin typeface="Arial"/>
              <a:ea typeface="Arial"/>
              <a:cs typeface="Arial"/>
              <a:sym typeface="Arial"/>
            </a:endParaRPr>
          </a:p>
          <a:p>
            <a:r>
              <a:rPr lang="en-GB" sz="1000" b="1" i="0" kern="1200" dirty="0" err="1">
                <a:solidFill>
                  <a:schemeClr val="tx1"/>
                </a:solidFill>
                <a:effectLst/>
                <a:latin typeface="Salesforce Sans"/>
                <a:ea typeface="+mn-ea"/>
                <a:cs typeface="+mn-cs"/>
              </a:rPr>
              <a:t>Who:</a:t>
            </a:r>
            <a:r>
              <a:rPr lang="en-GB" sz="1000" b="0" i="0" kern="1200" dirty="0" err="1">
                <a:solidFill>
                  <a:schemeClr val="tx1"/>
                </a:solidFill>
                <a:effectLst/>
                <a:latin typeface="Salesforce Sans"/>
                <a:ea typeface="+mn-ea"/>
                <a:cs typeface="+mn-cs"/>
              </a:rPr>
              <a:t>To</a:t>
            </a:r>
            <a:r>
              <a:rPr lang="en-GB" sz="1000" b="0" i="0" kern="1200" dirty="0">
                <a:solidFill>
                  <a:schemeClr val="tx1"/>
                </a:solidFill>
                <a:effectLst/>
                <a:latin typeface="Salesforce Sans"/>
                <a:ea typeface="+mn-ea"/>
                <a:cs typeface="+mn-cs"/>
              </a:rPr>
              <a:t> view joined reports in Lightning Experience, you need the Run Reports user permission.</a:t>
            </a:r>
          </a:p>
          <a:p>
            <a:r>
              <a:rPr lang="en-GB" sz="1000" b="0" i="0" kern="1200" dirty="0">
                <a:solidFill>
                  <a:schemeClr val="tx1"/>
                </a:solidFill>
                <a:effectLst/>
                <a:latin typeface="Salesforce Sans"/>
                <a:ea typeface="+mn-ea"/>
                <a:cs typeface="+mn-cs"/>
              </a:rPr>
              <a:t>To create or edit joined reports using the Salesforce Classic report builder embedded in Lightning Experience, you need one of these permissions: Create and Customize Reports, Report Builder, or Report Builder (Lightning Experience).</a:t>
            </a:r>
          </a:p>
          <a:p>
            <a:r>
              <a:rPr lang="en-GB" sz="1000" b="1" i="0" kern="1200" dirty="0">
                <a:solidFill>
                  <a:schemeClr val="tx1"/>
                </a:solidFill>
                <a:effectLst/>
                <a:latin typeface="Salesforce Sans"/>
                <a:ea typeface="+mn-ea"/>
                <a:cs typeface="+mn-cs"/>
              </a:rPr>
              <a:t>Why: </a:t>
            </a:r>
            <a:r>
              <a:rPr lang="en-GB" sz="1000" b="0" i="0" kern="1200" dirty="0">
                <a:solidFill>
                  <a:schemeClr val="tx1"/>
                </a:solidFill>
                <a:effectLst/>
                <a:latin typeface="Salesforce Sans"/>
                <a:ea typeface="+mn-ea"/>
                <a:cs typeface="+mn-cs"/>
              </a:rPr>
              <a:t>Joined reports are made up of up to 5 </a:t>
            </a:r>
            <a:r>
              <a:rPr lang="en-GB" sz="1000" b="0" i="1" kern="1200" dirty="0">
                <a:solidFill>
                  <a:schemeClr val="tx1"/>
                </a:solidFill>
                <a:effectLst/>
                <a:latin typeface="Salesforce Sans"/>
                <a:ea typeface="+mn-ea"/>
                <a:cs typeface="+mn-cs"/>
              </a:rPr>
              <a:t>blocks</a:t>
            </a:r>
            <a:r>
              <a:rPr lang="en-GB" sz="1000" b="0" i="0" kern="1200" dirty="0">
                <a:solidFill>
                  <a:schemeClr val="tx1"/>
                </a:solidFill>
                <a:effectLst/>
                <a:latin typeface="Salesforce Sans"/>
                <a:ea typeface="+mn-ea"/>
                <a:cs typeface="+mn-cs"/>
              </a:rPr>
              <a:t>. Each block shows data from one standard or custom report type, so a joined report includes data from up to 5 different report types. Report types can only be joined if they share common fields with each other. For example, Opportunities and Accounts can be joined because they share common fields like Account Name and Account ID. Each block returns up to 2,000 records, which means that a joined report with 5 blocks can return up to 10,000 records. When you group data, you group data across blocks, which means you can only group data by </a:t>
            </a:r>
            <a:r>
              <a:rPr lang="en-GB" sz="1000" b="0" i="1" kern="1200" dirty="0">
                <a:solidFill>
                  <a:schemeClr val="tx1"/>
                </a:solidFill>
                <a:effectLst/>
                <a:latin typeface="Salesforce Sans"/>
                <a:ea typeface="+mn-ea"/>
                <a:cs typeface="+mn-cs"/>
              </a:rPr>
              <a:t>common fields</a:t>
            </a:r>
            <a:r>
              <a:rPr lang="en-GB" sz="1000" b="0" i="0" kern="1200" dirty="0">
                <a:solidFill>
                  <a:schemeClr val="tx1"/>
                </a:solidFill>
                <a:effectLst/>
                <a:latin typeface="Salesforce Sans"/>
                <a:ea typeface="+mn-ea"/>
                <a:cs typeface="+mn-cs"/>
              </a:rPr>
              <a:t>. Common fields are fields that each object has. When you filter joined reports, each filter is independently applied to each block. As you can imagine, these attributes make joined reports quite useful!</a:t>
            </a:r>
          </a:p>
          <a:p>
            <a:r>
              <a:rPr lang="en-GB" sz="1000" b="0" i="0" kern="1200" dirty="0">
                <a:solidFill>
                  <a:schemeClr val="tx1"/>
                </a:solidFill>
                <a:effectLst/>
                <a:latin typeface="Salesforce Sans"/>
                <a:ea typeface="+mn-ea"/>
                <a:cs typeface="+mn-cs"/>
              </a:rPr>
              <a:t>For example, create the ultimate sales report by building a joined report. Add three blocks to the joined report that give you a complete view of your operation: Accounts, Opportunities, and Cases.</a:t>
            </a:r>
          </a:p>
          <a:p>
            <a:r>
              <a:rPr lang="en-GB" sz="1000" b="0" i="0" kern="1200" dirty="0">
                <a:solidFill>
                  <a:schemeClr val="tx1"/>
                </a:solidFill>
                <a:effectLst/>
                <a:latin typeface="Salesforce Sans"/>
                <a:ea typeface="+mn-ea"/>
                <a:cs typeface="+mn-cs"/>
              </a:rPr>
              <a:t>Or, build a joined report to get the birds-eye-view of your customer service operation. Add three blocks and assign each of them the Cases report type. Filter block 1 by Status equals Open, block 2 by Status equals In Progress, and block 3 by Status equals Closed.</a:t>
            </a:r>
          </a:p>
          <a:p>
            <a:r>
              <a:rPr lang="en-GB" sz="1000" b="1" i="0" kern="1200" dirty="0">
                <a:solidFill>
                  <a:schemeClr val="tx1"/>
                </a:solidFill>
                <a:effectLst/>
                <a:latin typeface="Salesforce Sans"/>
                <a:ea typeface="+mn-ea"/>
                <a:cs typeface="+mn-cs"/>
              </a:rPr>
              <a:t>How: </a:t>
            </a:r>
            <a:r>
              <a:rPr lang="en-GB" sz="1000" b="0" i="0" kern="1200" dirty="0">
                <a:solidFill>
                  <a:schemeClr val="tx1"/>
                </a:solidFill>
                <a:effectLst/>
                <a:latin typeface="Salesforce Sans"/>
                <a:ea typeface="+mn-ea"/>
                <a:cs typeface="+mn-cs"/>
              </a:rPr>
              <a:t>To start working with joined reports in Lightning Experience, opt your Salesforce org into the beta.</a:t>
            </a:r>
          </a:p>
          <a:p>
            <a:r>
              <a:rPr lang="en-GB" sz="1000" b="0" i="0" kern="1200" dirty="0">
                <a:solidFill>
                  <a:schemeClr val="tx1"/>
                </a:solidFill>
                <a:effectLst/>
                <a:latin typeface="Salesforce Sans"/>
                <a:ea typeface="+mn-ea"/>
                <a:cs typeface="+mn-cs"/>
              </a:rPr>
              <a:t>From Setup, Enter Reports in the Quick Find box, then select </a:t>
            </a:r>
            <a:r>
              <a:rPr lang="en-GB" sz="1000" b="1" i="0" kern="1200" dirty="0">
                <a:solidFill>
                  <a:schemeClr val="tx1"/>
                </a:solidFill>
                <a:effectLst/>
                <a:latin typeface="Salesforce Sans"/>
                <a:ea typeface="+mn-ea"/>
                <a:cs typeface="+mn-cs"/>
              </a:rPr>
              <a:t>Reports and Dashboards Settings</a:t>
            </a:r>
            <a:r>
              <a:rPr lang="en-GB" sz="1000" b="0" i="0" kern="1200" dirty="0">
                <a:solidFill>
                  <a:schemeClr val="tx1"/>
                </a:solidFill>
                <a:effectLst/>
                <a:latin typeface="Salesforce Sans"/>
                <a:ea typeface="+mn-ea"/>
                <a:cs typeface="+mn-cs"/>
              </a:rPr>
              <a:t>.</a:t>
            </a:r>
          </a:p>
          <a:p>
            <a:r>
              <a:rPr lang="en-GB" sz="1000" b="0" i="0" kern="1200" dirty="0">
                <a:solidFill>
                  <a:schemeClr val="tx1"/>
                </a:solidFill>
                <a:effectLst/>
                <a:latin typeface="Salesforce Sans"/>
                <a:ea typeface="+mn-ea"/>
                <a:cs typeface="+mn-cs"/>
              </a:rPr>
              <a:t>Select </a:t>
            </a:r>
            <a:r>
              <a:rPr lang="en-GB" sz="1000" b="1" i="0" kern="1200" dirty="0">
                <a:solidFill>
                  <a:schemeClr val="tx1"/>
                </a:solidFill>
                <a:effectLst/>
                <a:latin typeface="Salesforce Sans"/>
                <a:ea typeface="+mn-ea"/>
                <a:cs typeface="+mn-cs"/>
              </a:rPr>
              <a:t>Enable Lightning Joined Reports (Beta)</a:t>
            </a:r>
            <a:r>
              <a:rPr lang="en-GB" sz="1000" b="0" i="0" kern="1200" dirty="0">
                <a:solidFill>
                  <a:schemeClr val="tx1"/>
                </a:solidFill>
                <a:effectLst/>
                <a:latin typeface="Salesforce Sans"/>
                <a:ea typeface="+mn-ea"/>
                <a:cs typeface="+mn-cs"/>
              </a:rPr>
              <a:t>.</a:t>
            </a:r>
          </a:p>
          <a:p>
            <a:r>
              <a:rPr lang="en-GB" sz="1000" b="0" i="0" kern="1200" dirty="0">
                <a:solidFill>
                  <a:schemeClr val="tx1"/>
                </a:solidFill>
                <a:effectLst/>
                <a:latin typeface="Salesforce Sans"/>
                <a:ea typeface="+mn-ea"/>
                <a:cs typeface="+mn-cs"/>
              </a:rPr>
              <a:t>Click </a:t>
            </a:r>
            <a:r>
              <a:rPr lang="en-GB" sz="1000" b="1" i="0" kern="1200" dirty="0">
                <a:solidFill>
                  <a:schemeClr val="tx1"/>
                </a:solidFill>
                <a:effectLst/>
                <a:latin typeface="Salesforce Sans"/>
                <a:ea typeface="+mn-ea"/>
                <a:cs typeface="+mn-cs"/>
              </a:rPr>
              <a:t>Save</a:t>
            </a:r>
            <a:r>
              <a:rPr lang="en-GB" sz="1000" b="0" i="0" kern="1200" dirty="0">
                <a:solidFill>
                  <a:schemeClr val="tx1"/>
                </a:solidFill>
                <a:effectLst/>
                <a:latin typeface="Salesforce Sans"/>
                <a:ea typeface="+mn-ea"/>
                <a:cs typeface="+mn-cs"/>
              </a:rPr>
              <a:t>.</a:t>
            </a:r>
          </a:p>
          <a:p>
            <a:r>
              <a:rPr lang="en-GB" sz="1000" b="0" i="1" kern="1200" dirty="0">
                <a:solidFill>
                  <a:schemeClr val="tx1"/>
                </a:solidFill>
                <a:effectLst/>
                <a:latin typeface="Salesforce Sans"/>
                <a:ea typeface="+mn-ea"/>
                <a:cs typeface="+mn-cs"/>
              </a:rPr>
              <a:t>Voilà</a:t>
            </a:r>
            <a:r>
              <a:rPr lang="en-GB" sz="1000" b="0" i="0" kern="1200" dirty="0">
                <a:solidFill>
                  <a:schemeClr val="tx1"/>
                </a:solidFill>
                <a:effectLst/>
                <a:latin typeface="Salesforce Sans"/>
                <a:ea typeface="+mn-ea"/>
                <a:cs typeface="+mn-cs"/>
              </a:rPr>
              <a:t>! Joined reports and Lightning Experience together at last.</a:t>
            </a:r>
          </a:p>
          <a:p>
            <a:r>
              <a:rPr lang="en-GB" sz="1000" b="0" i="0" kern="1200" dirty="0">
                <a:solidFill>
                  <a:schemeClr val="tx1"/>
                </a:solidFill>
                <a:effectLst/>
                <a:latin typeface="Salesforce Sans"/>
                <a:ea typeface="+mn-ea"/>
                <a:cs typeface="+mn-cs"/>
              </a:rPr>
              <a:t>In Lightning Experience, when viewing a joined report, the filters panel displays filters by block.</a:t>
            </a:r>
          </a:p>
          <a:p>
            <a:pPr marL="0" marR="0" lvl="0" indent="0" algn="l" rtl="0">
              <a:spcBef>
                <a:spcPts val="0"/>
              </a:spcBef>
              <a:spcAft>
                <a:spcPts val="0"/>
              </a:spcAft>
              <a:buClr>
                <a:schemeClr val="dk1"/>
              </a:buClr>
              <a:buFont typeface="Arial"/>
              <a:buNone/>
            </a:pPr>
            <a:endParaRPr lang="en-IE" sz="1000" b="0" i="0" u="none" strike="noStrike" cap="none" dirty="0">
              <a:solidFill>
                <a:schemeClr val="dk1"/>
              </a:solidFill>
              <a:latin typeface="Arial"/>
              <a:ea typeface="Arial"/>
              <a:cs typeface="Arial"/>
              <a:sym typeface="Arial"/>
            </a:endParaRPr>
          </a:p>
          <a:p>
            <a:r>
              <a:rPr lang="en-GB" sz="1000" b="0" i="0" kern="1200" dirty="0">
                <a:solidFill>
                  <a:schemeClr val="tx1"/>
                </a:solidFill>
                <a:effectLst/>
                <a:latin typeface="Salesforce Sans"/>
                <a:ea typeface="+mn-ea"/>
                <a:cs typeface="+mn-cs"/>
              </a:rPr>
              <a:t>Need to know?</a:t>
            </a:r>
          </a:p>
          <a:p>
            <a:pPr marL="292100" marR="0" lvl="0" indent="-292100" algn="l" rtl="0">
              <a:lnSpc>
                <a:spcPct val="100000"/>
              </a:lnSpc>
              <a:spcBef>
                <a:spcPts val="0"/>
              </a:spcBef>
              <a:spcAft>
                <a:spcPts val="0"/>
              </a:spcAft>
              <a:buClr>
                <a:schemeClr val="accent2"/>
              </a:buClr>
              <a:buSzPts val="1600"/>
              <a:buFont typeface="Arial"/>
              <a:buChar char="•"/>
            </a:pPr>
            <a:r>
              <a:rPr lang="en-US" sz="1000" dirty="0">
                <a:solidFill>
                  <a:schemeClr val="accent2"/>
                </a:solidFill>
                <a:latin typeface="Arial"/>
                <a:ea typeface="Arial"/>
                <a:cs typeface="Arial"/>
                <a:sym typeface="Arial"/>
              </a:rPr>
              <a:t>Does not yet support Charts in the Enhanced Reports Run Page</a:t>
            </a:r>
          </a:p>
          <a:p>
            <a:pPr marL="292100" marR="0" lvl="0" indent="-292100" algn="l" rtl="0">
              <a:lnSpc>
                <a:spcPct val="100000"/>
              </a:lnSpc>
              <a:spcBef>
                <a:spcPts val="0"/>
              </a:spcBef>
              <a:spcAft>
                <a:spcPts val="0"/>
              </a:spcAft>
              <a:buClr>
                <a:schemeClr val="accent2"/>
              </a:buClr>
              <a:buSzPts val="1600"/>
              <a:buFont typeface="Arial"/>
              <a:buChar char="•"/>
            </a:pPr>
            <a:r>
              <a:rPr lang="en-US" sz="1000" dirty="0">
                <a:solidFill>
                  <a:schemeClr val="accent2"/>
                </a:solidFill>
                <a:latin typeface="Arial"/>
                <a:ea typeface="Arial"/>
                <a:cs typeface="Arial"/>
                <a:sym typeface="Arial"/>
              </a:rPr>
              <a:t>Does not yet support Editing in Lightning Report Builder</a:t>
            </a:r>
          </a:p>
          <a:p>
            <a:pPr marL="0" marR="0" lvl="0" indent="0" algn="l" rtl="0">
              <a:spcBef>
                <a:spcPts val="0"/>
              </a:spcBef>
              <a:spcAft>
                <a:spcPts val="0"/>
              </a:spcAft>
              <a:buClr>
                <a:schemeClr val="dk1"/>
              </a:buClr>
              <a:buFont typeface="Arial"/>
              <a:buNone/>
            </a:pPr>
            <a:endParaRPr sz="10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5775937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2"/>
        <p:cNvGrpSpPr/>
        <p:nvPr/>
      </p:nvGrpSpPr>
      <p:grpSpPr>
        <a:xfrm>
          <a:off x="0" y="0"/>
          <a:ext cx="0" cy="0"/>
          <a:chOff x="0" y="0"/>
          <a:chExt cx="0" cy="0"/>
        </a:xfrm>
      </p:grpSpPr>
      <p:sp>
        <p:nvSpPr>
          <p:cNvPr id="723" name="Shape 723"/>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724" name="Shape 724"/>
          <p:cNvSpPr txBox="1">
            <a:spLocks noGrp="1"/>
          </p:cNvSpPr>
          <p:nvPr>
            <p:ph type="body" idx="1"/>
          </p:nvPr>
        </p:nvSpPr>
        <p:spPr>
          <a:xfrm>
            <a:off x="407987" y="4415789"/>
            <a:ext cx="6194400" cy="4183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r>
              <a:rPr lang="en-US" sz="1200" b="1" dirty="0">
                <a:solidFill>
                  <a:srgbClr val="7C868D"/>
                </a:solidFill>
              </a:rPr>
              <a:t>Organize and Find Reports/Dashboards Easily</a:t>
            </a:r>
            <a:endParaRPr lang="en-US" sz="1050" dirty="0"/>
          </a:p>
          <a:p>
            <a:pPr marL="0" marR="0" lvl="0" indent="0" algn="l" rtl="0">
              <a:lnSpc>
                <a:spcPct val="100000"/>
              </a:lnSpc>
              <a:spcBef>
                <a:spcPts val="1500"/>
              </a:spcBef>
              <a:spcAft>
                <a:spcPts val="0"/>
              </a:spcAft>
              <a:buNone/>
            </a:pPr>
            <a:r>
              <a:rPr lang="en-US" sz="1000" dirty="0">
                <a:solidFill>
                  <a:srgbClr val="5C656A"/>
                </a:solidFill>
              </a:rPr>
              <a:t>Subfolders now enable you to organize your reports in a hierarchy; this also helps users to find reports by drilling down a hierarchy.</a:t>
            </a:r>
          </a:p>
          <a:p>
            <a:pPr marL="0" marR="0" lvl="0" indent="0" algn="l" rtl="0">
              <a:lnSpc>
                <a:spcPct val="100000"/>
              </a:lnSpc>
              <a:spcBef>
                <a:spcPts val="1500"/>
              </a:spcBef>
              <a:spcAft>
                <a:spcPts val="0"/>
              </a:spcAft>
              <a:buNone/>
            </a:pPr>
            <a:r>
              <a:rPr lang="en-US" sz="1000" dirty="0">
                <a:solidFill>
                  <a:srgbClr val="5C656A"/>
                </a:solidFill>
              </a:rPr>
              <a:t>Users can quickly move their reports or dashboards into any folder or subfolder without changing report or dashboard properties. </a:t>
            </a:r>
          </a:p>
          <a:p>
            <a:pPr marL="0" marR="0" lvl="0" indent="0" algn="l" rtl="0">
              <a:lnSpc>
                <a:spcPct val="100000"/>
              </a:lnSpc>
              <a:spcBef>
                <a:spcPts val="1500"/>
              </a:spcBef>
              <a:spcAft>
                <a:spcPts val="0"/>
              </a:spcAft>
              <a:buNone/>
            </a:pPr>
            <a:r>
              <a:rPr lang="en-US" sz="1000" dirty="0">
                <a:solidFill>
                  <a:srgbClr val="5C656A"/>
                </a:solidFill>
              </a:rPr>
              <a:t>The Enhanced reports/dashboards List View allows users to resize columns, text wrap certain columns, edit what columns they would like to see and sort by new default columns such as Report Last Run Date. </a:t>
            </a:r>
          </a:p>
          <a:p>
            <a:pPr marL="0" marR="0" lvl="0" indent="0" algn="l" rtl="0">
              <a:lnSpc>
                <a:spcPct val="100000"/>
              </a:lnSpc>
              <a:spcBef>
                <a:spcPts val="1500"/>
              </a:spcBef>
              <a:spcAft>
                <a:spcPts val="0"/>
              </a:spcAft>
              <a:buNone/>
            </a:pPr>
            <a:r>
              <a:rPr lang="en-US" sz="1000" dirty="0">
                <a:solidFill>
                  <a:srgbClr val="5C656A"/>
                </a:solidFill>
              </a:rPr>
              <a:t>With Report Last Run Date column, users can at a glance see the latest reports that have been run without actually running them. </a:t>
            </a:r>
          </a:p>
          <a:p>
            <a:pPr marL="0" marR="0" lvl="0" indent="0" algn="l" rtl="0">
              <a:spcBef>
                <a:spcPts val="0"/>
              </a:spcBef>
              <a:spcAft>
                <a:spcPts val="0"/>
              </a:spcAft>
              <a:buClr>
                <a:schemeClr val="dk1"/>
              </a:buClr>
              <a:buFont typeface="Arial"/>
              <a:buNone/>
            </a:pPr>
            <a:endParaRPr lang="en-IE" sz="1000" b="0" i="0" u="none" strike="noStrike" cap="none" dirty="0">
              <a:solidFill>
                <a:schemeClr val="dk1"/>
              </a:solidFill>
              <a:latin typeface="Arial"/>
              <a:ea typeface="Arial"/>
              <a:cs typeface="Arial"/>
              <a:sym typeface="Arial"/>
            </a:endParaRPr>
          </a:p>
          <a:p>
            <a:pPr marL="0" marR="0" lvl="0" indent="0" algn="l" rtl="0">
              <a:spcBef>
                <a:spcPts val="0"/>
              </a:spcBef>
              <a:spcAft>
                <a:spcPts val="0"/>
              </a:spcAft>
              <a:buClr>
                <a:schemeClr val="dk1"/>
              </a:buClr>
              <a:buFont typeface="Arial"/>
              <a:buNone/>
            </a:pPr>
            <a:r>
              <a:rPr lang="en-GB" sz="1000" b="0" i="0" u="none" strike="noStrike" cap="none" dirty="0">
                <a:solidFill>
                  <a:schemeClr val="dk1"/>
                </a:solidFill>
                <a:latin typeface="Arial"/>
                <a:ea typeface="Arial"/>
                <a:cs typeface="Arial"/>
                <a:sym typeface="Arial"/>
              </a:rPr>
              <a:t>Need to know?</a:t>
            </a:r>
          </a:p>
          <a:p>
            <a:pPr marL="0" marR="0" lvl="0" indent="0" algn="l" defTabSz="914400" rtl="0" eaLnBrk="1" fontAlgn="auto" latinLnBrk="0" hangingPunct="1">
              <a:lnSpc>
                <a:spcPct val="100000"/>
              </a:lnSpc>
              <a:spcBef>
                <a:spcPts val="0"/>
              </a:spcBef>
              <a:spcAft>
                <a:spcPts val="0"/>
              </a:spcAft>
              <a:buClr>
                <a:schemeClr val="dk1"/>
              </a:buClr>
              <a:buSzTx/>
              <a:buFont typeface="Arial"/>
              <a:buNone/>
              <a:tabLst/>
              <a:defRPr/>
            </a:pPr>
            <a:r>
              <a:rPr lang="en-GB" sz="1000" b="0" i="0" u="none" strike="noStrike" cap="none" dirty="0">
                <a:solidFill>
                  <a:schemeClr val="dk1"/>
                </a:solidFill>
                <a:latin typeface="Arial"/>
                <a:ea typeface="Arial"/>
                <a:cs typeface="Arial"/>
                <a:sym typeface="Arial"/>
              </a:rPr>
              <a:t>List view </a:t>
            </a:r>
            <a:r>
              <a:rPr lang="en-US" sz="1000" dirty="0">
                <a:solidFill>
                  <a:srgbClr val="B7B7B7"/>
                </a:solidFill>
                <a:latin typeface="Arial"/>
                <a:ea typeface="Arial"/>
                <a:cs typeface="Arial"/>
                <a:sym typeface="Arial"/>
              </a:rPr>
              <a:t>Does Not Support: Persistence when user resizes columns or text wraps certain columns</a:t>
            </a:r>
          </a:p>
          <a:p>
            <a:pPr marL="0" marR="0" lvl="0" indent="0" algn="l" rtl="0">
              <a:spcBef>
                <a:spcPts val="0"/>
              </a:spcBef>
              <a:spcAft>
                <a:spcPts val="0"/>
              </a:spcAft>
              <a:buClr>
                <a:schemeClr val="dk1"/>
              </a:buClr>
              <a:buFont typeface="Arial"/>
              <a:buNone/>
            </a:pPr>
            <a:endParaRPr sz="10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9534156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2"/>
        <p:cNvGrpSpPr/>
        <p:nvPr/>
      </p:nvGrpSpPr>
      <p:grpSpPr>
        <a:xfrm>
          <a:off x="0" y="0"/>
          <a:ext cx="0" cy="0"/>
          <a:chOff x="0" y="0"/>
          <a:chExt cx="0" cy="0"/>
        </a:xfrm>
      </p:grpSpPr>
      <p:sp>
        <p:nvSpPr>
          <p:cNvPr id="733" name="Shape 733"/>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734" name="Shape 734"/>
          <p:cNvSpPr txBox="1">
            <a:spLocks noGrp="1"/>
          </p:cNvSpPr>
          <p:nvPr>
            <p:ph type="body" idx="1"/>
          </p:nvPr>
        </p:nvSpPr>
        <p:spPr>
          <a:xfrm>
            <a:off x="407987" y="4415789"/>
            <a:ext cx="6194400" cy="4183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1500"/>
              </a:spcBef>
              <a:spcAft>
                <a:spcPts val="0"/>
              </a:spcAft>
              <a:buNone/>
            </a:pPr>
            <a:r>
              <a:rPr lang="en-US" sz="1000" dirty="0">
                <a:solidFill>
                  <a:srgbClr val="5C656A"/>
                </a:solidFill>
              </a:rPr>
              <a:t>Lightning Dashboard Tables now support Summary format, equipped with Conditional Highlighting, Chatter Photos and theming, users can create beautiful leaderboards with up to 10 columns.   </a:t>
            </a:r>
          </a:p>
          <a:p>
            <a:pPr marL="0" marR="0" lvl="0" indent="0" algn="l" rtl="0">
              <a:lnSpc>
                <a:spcPct val="100000"/>
              </a:lnSpc>
              <a:spcBef>
                <a:spcPts val="1500"/>
              </a:spcBef>
              <a:spcAft>
                <a:spcPts val="0"/>
              </a:spcAft>
              <a:buNone/>
            </a:pPr>
            <a:r>
              <a:rPr lang="en-US" sz="1000" dirty="0">
                <a:solidFill>
                  <a:srgbClr val="5C656A"/>
                </a:solidFill>
              </a:rPr>
              <a:t>Dashboard now support adding a link to a dashboard components. Users can link their dashboards to other dashboards, or even to external links.</a:t>
            </a:r>
          </a:p>
          <a:p>
            <a:pPr marL="0" marR="0" lvl="0" indent="0" algn="l" rtl="0">
              <a:lnSpc>
                <a:spcPct val="100000"/>
              </a:lnSpc>
              <a:spcBef>
                <a:spcPts val="1500"/>
              </a:spcBef>
              <a:spcAft>
                <a:spcPts val="0"/>
              </a:spcAft>
              <a:buNone/>
            </a:pPr>
            <a:r>
              <a:rPr lang="en-US" sz="1000" dirty="0">
                <a:solidFill>
                  <a:srgbClr val="5C656A"/>
                </a:solidFill>
              </a:rPr>
              <a:t>Use Chart as defined in Source Report is not supported in Lightning Dashboards, but with a twist. You can add a report to a dashboard right from the report page.</a:t>
            </a:r>
          </a:p>
          <a:p>
            <a:pPr marL="0" marR="0" lvl="0" indent="0" algn="l" rtl="0">
              <a:lnSpc>
                <a:spcPct val="100000"/>
              </a:lnSpc>
              <a:spcBef>
                <a:spcPts val="1500"/>
              </a:spcBef>
              <a:spcAft>
                <a:spcPts val="0"/>
              </a:spcAft>
              <a:buNone/>
            </a:pPr>
            <a:r>
              <a:rPr lang="en-US" sz="1000" dirty="0">
                <a:solidFill>
                  <a:srgbClr val="5C656A"/>
                </a:solidFill>
              </a:rPr>
              <a:t>When subscribing to a dashboard, you can choose to have the dashboard emailed to other users.</a:t>
            </a:r>
          </a:p>
          <a:p>
            <a:pPr marL="0" marR="0" lvl="0" indent="0" algn="l" rtl="0">
              <a:spcBef>
                <a:spcPts val="0"/>
              </a:spcBef>
              <a:spcAft>
                <a:spcPts val="0"/>
              </a:spcAft>
              <a:buClr>
                <a:schemeClr val="dk1"/>
              </a:buClr>
              <a:buFont typeface="Arial"/>
              <a:buNone/>
            </a:pPr>
            <a:endParaRPr lang="en-IE" sz="1000" b="0" i="0" u="none" strike="noStrike" cap="none" dirty="0">
              <a:solidFill>
                <a:schemeClr val="dk1"/>
              </a:solidFill>
              <a:latin typeface="Arial"/>
              <a:ea typeface="Arial"/>
              <a:cs typeface="Arial"/>
              <a:sym typeface="Arial"/>
            </a:endParaRPr>
          </a:p>
          <a:p>
            <a:pPr marL="0" marR="0" lvl="0" indent="0" algn="l" rtl="0">
              <a:lnSpc>
                <a:spcPct val="95000"/>
              </a:lnSpc>
              <a:spcBef>
                <a:spcPts val="0"/>
              </a:spcBef>
              <a:spcAft>
                <a:spcPts val="0"/>
              </a:spcAft>
              <a:buNone/>
            </a:pPr>
            <a:r>
              <a:rPr lang="en-US" b="1" dirty="0">
                <a:solidFill>
                  <a:srgbClr val="7C868D"/>
                </a:solidFill>
              </a:rPr>
              <a:t>More flexibility in Building and Sharing Dashboards</a:t>
            </a:r>
            <a:endParaRPr lang="en-US" sz="1200" b="0" i="0" u="none" strike="noStrike" cap="none" dirty="0">
              <a:solidFill>
                <a:srgbClr val="5C656A"/>
              </a:solidFill>
              <a:latin typeface="Arial"/>
              <a:ea typeface="Arial"/>
              <a:cs typeface="Arial"/>
              <a:sym typeface="Arial"/>
            </a:endParaRPr>
          </a:p>
          <a:p>
            <a:pPr marL="0" marR="0" lvl="0" indent="0" algn="l" rtl="0">
              <a:lnSpc>
                <a:spcPct val="100000"/>
              </a:lnSpc>
              <a:spcBef>
                <a:spcPts val="1500"/>
              </a:spcBef>
              <a:spcAft>
                <a:spcPts val="0"/>
              </a:spcAft>
              <a:buNone/>
            </a:pPr>
            <a:r>
              <a:rPr lang="en-US" sz="1000" dirty="0">
                <a:solidFill>
                  <a:srgbClr val="5C656A"/>
                </a:solidFill>
              </a:rPr>
              <a:t>With additional chart configurations, users no longer have to maintain a Classic Dashboard copy, and go back to Classic when they need to edit their dashboards. </a:t>
            </a:r>
          </a:p>
          <a:p>
            <a:pPr marL="0" marR="0" lvl="0" indent="0" algn="l" rtl="0">
              <a:lnSpc>
                <a:spcPct val="100000"/>
              </a:lnSpc>
              <a:spcBef>
                <a:spcPts val="1500"/>
              </a:spcBef>
              <a:spcAft>
                <a:spcPts val="0"/>
              </a:spcAft>
              <a:buNone/>
            </a:pPr>
            <a:r>
              <a:rPr lang="en-US" sz="1000" dirty="0">
                <a:solidFill>
                  <a:srgbClr val="5C656A"/>
                </a:solidFill>
              </a:rPr>
              <a:t>Although we are one step away for </a:t>
            </a:r>
            <a:r>
              <a:rPr lang="en-US" sz="1000" b="1" dirty="0">
                <a:solidFill>
                  <a:srgbClr val="5C656A"/>
                </a:solidFill>
              </a:rPr>
              <a:t>full </a:t>
            </a:r>
            <a:r>
              <a:rPr lang="en-US" sz="1000" dirty="0">
                <a:solidFill>
                  <a:srgbClr val="5C656A"/>
                </a:solidFill>
              </a:rPr>
              <a:t>dashboard parity, the vast majority of chart configurations can be performed on Lightning Dashboards.</a:t>
            </a:r>
          </a:p>
          <a:p>
            <a:pPr marL="0" marR="0" lvl="0" indent="0" algn="l" rtl="0">
              <a:lnSpc>
                <a:spcPct val="100000"/>
              </a:lnSpc>
              <a:spcBef>
                <a:spcPts val="1500"/>
              </a:spcBef>
              <a:spcAft>
                <a:spcPts val="0"/>
              </a:spcAft>
              <a:buNone/>
            </a:pPr>
            <a:r>
              <a:rPr lang="en-US" sz="1000" dirty="0">
                <a:solidFill>
                  <a:srgbClr val="5C656A"/>
                </a:solidFill>
              </a:rPr>
              <a:t>Subscribing to Dashboards allow users to receive a refreshed dashboard to their inboxes, and now also share that dashboard with their team.</a:t>
            </a:r>
          </a:p>
          <a:p>
            <a:pPr marL="0" marR="0" lvl="0" indent="0" algn="l" rtl="0">
              <a:spcBef>
                <a:spcPts val="0"/>
              </a:spcBef>
              <a:spcAft>
                <a:spcPts val="0"/>
              </a:spcAft>
              <a:buClr>
                <a:schemeClr val="dk1"/>
              </a:buClr>
              <a:buFont typeface="Arial"/>
              <a:buNone/>
            </a:pPr>
            <a:endParaRPr lang="en-IE" sz="1000" b="0" i="0" u="none" strike="noStrike" cap="none" dirty="0">
              <a:solidFill>
                <a:schemeClr val="dk1"/>
              </a:solidFill>
              <a:latin typeface="Arial"/>
              <a:ea typeface="Arial"/>
              <a:cs typeface="Arial"/>
              <a:sym typeface="Arial"/>
            </a:endParaRPr>
          </a:p>
          <a:p>
            <a:r>
              <a:rPr lang="en-GB" sz="1000" b="0" i="0" kern="1200" dirty="0">
                <a:solidFill>
                  <a:schemeClr val="tx1"/>
                </a:solidFill>
                <a:effectLst/>
                <a:latin typeface="Salesforce Sans"/>
                <a:ea typeface="+mn-ea"/>
                <a:cs typeface="+mn-cs"/>
              </a:rPr>
              <a:t>Group and Measure Data in Lightning Tables</a:t>
            </a:r>
          </a:p>
          <a:p>
            <a:r>
              <a:rPr lang="en-GB" sz="1000" b="0" i="0" kern="1200" dirty="0">
                <a:solidFill>
                  <a:schemeClr val="tx1"/>
                </a:solidFill>
                <a:effectLst/>
                <a:latin typeface="Salesforce Sans"/>
                <a:ea typeface="+mn-ea"/>
                <a:cs typeface="+mn-cs"/>
              </a:rPr>
              <a:t>Lightning tables, the best way to display record-level details in dashboards, now support grouping and measure columns.</a:t>
            </a:r>
          </a:p>
          <a:p>
            <a:r>
              <a:rPr lang="en-GB" sz="1000" b="1" i="0" kern="1200" dirty="0">
                <a:solidFill>
                  <a:schemeClr val="tx1"/>
                </a:solidFill>
                <a:effectLst/>
                <a:latin typeface="Salesforce Sans"/>
                <a:ea typeface="+mn-ea"/>
                <a:cs typeface="+mn-cs"/>
              </a:rPr>
              <a:t>Where: </a:t>
            </a:r>
            <a:r>
              <a:rPr lang="en-GB" sz="1000" b="0" i="0" kern="1200" dirty="0">
                <a:solidFill>
                  <a:schemeClr val="tx1"/>
                </a:solidFill>
                <a:effectLst/>
                <a:latin typeface="Salesforce Sans"/>
                <a:ea typeface="+mn-ea"/>
                <a:cs typeface="+mn-cs"/>
              </a:rPr>
              <a:t>This feature is generally available in Lightning Experience in Professional, Enterprise, Performance, Unlimited, and Developer editions.</a:t>
            </a:r>
          </a:p>
          <a:p>
            <a:r>
              <a:rPr lang="en-GB" sz="1000" b="1" i="0" kern="1200" dirty="0" err="1">
                <a:solidFill>
                  <a:schemeClr val="tx1"/>
                </a:solidFill>
                <a:effectLst/>
                <a:latin typeface="Salesforce Sans"/>
                <a:ea typeface="+mn-ea"/>
                <a:cs typeface="+mn-cs"/>
              </a:rPr>
              <a:t>Who:</a:t>
            </a:r>
            <a:r>
              <a:rPr lang="en-GB" sz="1000" b="0" i="0" kern="1200" dirty="0" err="1">
                <a:solidFill>
                  <a:schemeClr val="tx1"/>
                </a:solidFill>
                <a:effectLst/>
                <a:latin typeface="Salesforce Sans"/>
                <a:ea typeface="+mn-ea"/>
                <a:cs typeface="+mn-cs"/>
              </a:rPr>
              <a:t>To</a:t>
            </a:r>
            <a:r>
              <a:rPr lang="en-GB" sz="1000" b="0" i="0" kern="1200" dirty="0">
                <a:solidFill>
                  <a:schemeClr val="tx1"/>
                </a:solidFill>
                <a:effectLst/>
                <a:latin typeface="Salesforce Sans"/>
                <a:ea typeface="+mn-ea"/>
                <a:cs typeface="+mn-cs"/>
              </a:rPr>
              <a:t> group data in Lightning table dashboard components, you need the Create and Customize Dashboards user permission.</a:t>
            </a:r>
          </a:p>
          <a:p>
            <a:r>
              <a:rPr lang="en-GB" sz="1000" b="0" i="0" kern="1200" dirty="0">
                <a:solidFill>
                  <a:schemeClr val="tx1"/>
                </a:solidFill>
                <a:effectLst/>
                <a:latin typeface="Salesforce Sans"/>
                <a:ea typeface="+mn-ea"/>
                <a:cs typeface="+mn-cs"/>
              </a:rPr>
              <a:t>To group data in Lightning table dashboard components in dynamic dashboards, you need the Manage Dynamic Dashboards user permission.</a:t>
            </a:r>
          </a:p>
          <a:p>
            <a:r>
              <a:rPr lang="en-GB" sz="1000" b="1" i="0" kern="1200" dirty="0">
                <a:solidFill>
                  <a:schemeClr val="tx1"/>
                </a:solidFill>
                <a:effectLst/>
                <a:latin typeface="Salesforce Sans"/>
                <a:ea typeface="+mn-ea"/>
                <a:cs typeface="+mn-cs"/>
              </a:rPr>
              <a:t>Why: </a:t>
            </a:r>
            <a:r>
              <a:rPr lang="en-GB" sz="1000" b="0" i="0" kern="1200" dirty="0">
                <a:solidFill>
                  <a:schemeClr val="tx1"/>
                </a:solidFill>
                <a:effectLst/>
                <a:latin typeface="Salesforce Sans"/>
                <a:ea typeface="+mn-ea"/>
                <a:cs typeface="+mn-cs"/>
              </a:rPr>
              <a:t>Now that you can group records in Lightning tables, they’re even more useful!</a:t>
            </a:r>
          </a:p>
          <a:p>
            <a:r>
              <a:rPr lang="en-GB" sz="1000" b="0" i="0" kern="1200" dirty="0">
                <a:solidFill>
                  <a:schemeClr val="tx1"/>
                </a:solidFill>
                <a:effectLst/>
                <a:latin typeface="Salesforce Sans"/>
                <a:ea typeface="+mn-ea"/>
                <a:cs typeface="+mn-cs"/>
              </a:rPr>
              <a:t>Ungrouped Lightning tables display detail columns. Detail columns show per-record information about each individual record.</a:t>
            </a:r>
          </a:p>
          <a:p>
            <a:r>
              <a:rPr lang="en-GB" sz="1000" b="0" i="0" kern="1200" dirty="0">
                <a:solidFill>
                  <a:schemeClr val="tx1"/>
                </a:solidFill>
                <a:effectLst/>
                <a:latin typeface="Salesforce Sans"/>
                <a:ea typeface="+mn-ea"/>
                <a:cs typeface="+mn-cs"/>
              </a:rPr>
              <a:t>Grouped Lightning tables display measure columns. Only numbers can be measured, so all measure columns are numeric.</a:t>
            </a:r>
          </a:p>
          <a:p>
            <a:r>
              <a:rPr lang="en-GB" sz="1000" b="0" i="0" kern="1200" dirty="0">
                <a:solidFill>
                  <a:schemeClr val="tx1"/>
                </a:solidFill>
                <a:effectLst/>
                <a:latin typeface="Salesforce Sans"/>
                <a:ea typeface="+mn-ea"/>
                <a:cs typeface="+mn-cs"/>
              </a:rPr>
              <a:t>For example, in this Sales Overview dashboard, you can use a Lightning table to list details about individual opportunity records. A second Lightning table is grouped by stage and provides a handy reference of key metrics, like sum of amount and average probability by stage.</a:t>
            </a:r>
          </a:p>
          <a:p>
            <a:pPr marL="0" marR="0" lvl="0" indent="0" algn="l" rtl="0">
              <a:spcBef>
                <a:spcPts val="0"/>
              </a:spcBef>
              <a:spcAft>
                <a:spcPts val="0"/>
              </a:spcAft>
              <a:buClr>
                <a:schemeClr val="dk1"/>
              </a:buClr>
              <a:buFont typeface="Arial"/>
              <a:buNone/>
            </a:pPr>
            <a:endParaRPr lang="en-IE" sz="1000" b="0" i="0" u="none" strike="noStrike" cap="none" dirty="0">
              <a:solidFill>
                <a:schemeClr val="dk1"/>
              </a:solidFill>
              <a:latin typeface="Arial"/>
              <a:ea typeface="Arial"/>
              <a:cs typeface="Arial"/>
              <a:sym typeface="Arial"/>
            </a:endParaRPr>
          </a:p>
          <a:p>
            <a:pPr marL="0" marR="0" lvl="0" indent="0" algn="l" rtl="0">
              <a:spcBef>
                <a:spcPts val="0"/>
              </a:spcBef>
              <a:spcAft>
                <a:spcPts val="0"/>
              </a:spcAft>
              <a:buClr>
                <a:schemeClr val="dk1"/>
              </a:buClr>
              <a:buFont typeface="Arial"/>
              <a:buNone/>
            </a:pPr>
            <a:r>
              <a:rPr lang="en-GB" sz="1000" b="1" i="0" kern="1200" dirty="0">
                <a:solidFill>
                  <a:schemeClr val="tx1"/>
                </a:solidFill>
                <a:effectLst/>
                <a:latin typeface="Salesforce Sans"/>
                <a:ea typeface="+mn-ea"/>
                <a:cs typeface="+mn-cs"/>
              </a:rPr>
              <a:t>How: </a:t>
            </a:r>
            <a:r>
              <a:rPr lang="en-GB" sz="1000" b="0" i="0" kern="1200" dirty="0">
                <a:solidFill>
                  <a:schemeClr val="tx1"/>
                </a:solidFill>
                <a:effectLst/>
                <a:latin typeface="Salesforce Sans"/>
                <a:ea typeface="+mn-ea"/>
                <a:cs typeface="+mn-cs"/>
              </a:rPr>
              <a:t>Add or edit a Lightning table. From </a:t>
            </a:r>
            <a:r>
              <a:rPr lang="en-GB" sz="1000" b="1" i="0" kern="1200" dirty="0">
                <a:solidFill>
                  <a:schemeClr val="tx1"/>
                </a:solidFill>
                <a:effectLst/>
                <a:latin typeface="Salesforce Sans"/>
                <a:ea typeface="+mn-ea"/>
                <a:cs typeface="+mn-cs"/>
              </a:rPr>
              <a:t>Add group...</a:t>
            </a:r>
            <a:r>
              <a:rPr lang="en-GB" sz="1000" b="0" i="0" kern="1200" dirty="0">
                <a:solidFill>
                  <a:schemeClr val="tx1"/>
                </a:solidFill>
                <a:effectLst/>
                <a:latin typeface="Salesforce Sans"/>
                <a:ea typeface="+mn-ea"/>
                <a:cs typeface="+mn-cs"/>
              </a:rPr>
              <a:t>, select a field to group by. The default measure column is record count. You can’t remove record count, but after adding another measure column, you can hide it by clicking the eye icon (). To add a different measure column, choose a field from </a:t>
            </a:r>
            <a:r>
              <a:rPr lang="en-GB" sz="1000" b="1" i="0" kern="1200" dirty="0">
                <a:solidFill>
                  <a:schemeClr val="tx1"/>
                </a:solidFill>
                <a:effectLst/>
                <a:latin typeface="Salesforce Sans"/>
                <a:ea typeface="+mn-ea"/>
                <a:cs typeface="+mn-cs"/>
              </a:rPr>
              <a:t>Add measure column...</a:t>
            </a:r>
            <a:r>
              <a:rPr lang="en-GB" sz="1000" b="0" i="0" kern="1200" dirty="0">
                <a:solidFill>
                  <a:schemeClr val="tx1"/>
                </a:solidFill>
                <a:effectLst/>
                <a:latin typeface="Salesforce Sans"/>
                <a:ea typeface="+mn-ea"/>
                <a:cs typeface="+mn-cs"/>
              </a:rPr>
              <a:t>. Remember, you can only measure numeric fields, so date, text, picklist, and Boolean fields aren’t available. After adding a measure column, click it to choose up to four measures: </a:t>
            </a:r>
            <a:r>
              <a:rPr lang="en-GB" sz="1000" b="1" i="0" kern="1200" dirty="0">
                <a:solidFill>
                  <a:schemeClr val="tx1"/>
                </a:solidFill>
                <a:effectLst/>
                <a:latin typeface="Salesforce Sans"/>
                <a:ea typeface="+mn-ea"/>
                <a:cs typeface="+mn-cs"/>
              </a:rPr>
              <a:t>Sum</a:t>
            </a:r>
            <a:r>
              <a:rPr lang="en-GB" sz="1000" b="0" i="0" kern="1200" dirty="0">
                <a:solidFill>
                  <a:schemeClr val="tx1"/>
                </a:solidFill>
                <a:effectLst/>
                <a:latin typeface="Salesforce Sans"/>
                <a:ea typeface="+mn-ea"/>
                <a:cs typeface="+mn-cs"/>
              </a:rPr>
              <a:t>, </a:t>
            </a:r>
            <a:r>
              <a:rPr lang="en-GB" sz="1000" b="1" i="0" kern="1200" dirty="0">
                <a:solidFill>
                  <a:schemeClr val="tx1"/>
                </a:solidFill>
                <a:effectLst/>
                <a:latin typeface="Salesforce Sans"/>
                <a:ea typeface="+mn-ea"/>
                <a:cs typeface="+mn-cs"/>
              </a:rPr>
              <a:t>Average</a:t>
            </a:r>
            <a:r>
              <a:rPr lang="en-GB" sz="1000" b="0" i="0" kern="1200" dirty="0">
                <a:solidFill>
                  <a:schemeClr val="tx1"/>
                </a:solidFill>
                <a:effectLst/>
                <a:latin typeface="Salesforce Sans"/>
                <a:ea typeface="+mn-ea"/>
                <a:cs typeface="+mn-cs"/>
              </a:rPr>
              <a:t>, </a:t>
            </a:r>
            <a:r>
              <a:rPr lang="en-GB" sz="1000" b="1" i="0" kern="1200" dirty="0">
                <a:solidFill>
                  <a:schemeClr val="tx1"/>
                </a:solidFill>
                <a:effectLst/>
                <a:latin typeface="Salesforce Sans"/>
                <a:ea typeface="+mn-ea"/>
                <a:cs typeface="+mn-cs"/>
              </a:rPr>
              <a:t>Max</a:t>
            </a:r>
            <a:r>
              <a:rPr lang="en-GB" sz="1000" b="0" i="0" kern="1200" dirty="0">
                <a:solidFill>
                  <a:schemeClr val="tx1"/>
                </a:solidFill>
                <a:effectLst/>
                <a:latin typeface="Salesforce Sans"/>
                <a:ea typeface="+mn-ea"/>
                <a:cs typeface="+mn-cs"/>
              </a:rPr>
              <a:t>, or </a:t>
            </a:r>
            <a:r>
              <a:rPr lang="en-GB" sz="1000" b="1" i="0" kern="1200" dirty="0">
                <a:solidFill>
                  <a:schemeClr val="tx1"/>
                </a:solidFill>
                <a:effectLst/>
                <a:latin typeface="Salesforce Sans"/>
                <a:ea typeface="+mn-ea"/>
                <a:cs typeface="+mn-cs"/>
              </a:rPr>
              <a:t>Min</a:t>
            </a:r>
            <a:r>
              <a:rPr lang="en-GB" sz="1000" b="0" i="0" kern="1200" dirty="0">
                <a:solidFill>
                  <a:schemeClr val="tx1"/>
                </a:solidFill>
                <a:effectLst/>
                <a:latin typeface="Salesforce Sans"/>
                <a:ea typeface="+mn-ea"/>
                <a:cs typeface="+mn-cs"/>
              </a:rPr>
              <a:t>.</a:t>
            </a:r>
          </a:p>
          <a:p>
            <a:pPr marL="0" marR="0" lvl="0" indent="0" algn="l" rtl="0">
              <a:spcBef>
                <a:spcPts val="0"/>
              </a:spcBef>
              <a:spcAft>
                <a:spcPts val="0"/>
              </a:spcAft>
              <a:buClr>
                <a:schemeClr val="dk1"/>
              </a:buClr>
              <a:buFont typeface="Arial"/>
              <a:buNone/>
            </a:pPr>
            <a:endParaRPr lang="en-GB" sz="1000" b="0" i="0" u="none" strike="noStrike" kern="1200" cap="none" dirty="0">
              <a:solidFill>
                <a:schemeClr val="tx1"/>
              </a:solidFill>
              <a:effectLst/>
              <a:latin typeface="Salesforce Sans"/>
              <a:ea typeface="+mn-ea"/>
              <a:cs typeface="+mn-cs"/>
              <a:sym typeface="Arial"/>
            </a:endParaRPr>
          </a:p>
          <a:p>
            <a:pPr marL="0" marR="0" lvl="0" indent="0" algn="l" rtl="0">
              <a:spcBef>
                <a:spcPts val="0"/>
              </a:spcBef>
              <a:spcAft>
                <a:spcPts val="0"/>
              </a:spcAft>
              <a:buClr>
                <a:schemeClr val="dk1"/>
              </a:buClr>
              <a:buFont typeface="Arial"/>
              <a:buNone/>
            </a:pPr>
            <a:endParaRPr lang="en-IE" sz="1000" b="0" i="0" u="none" strike="noStrike" cap="none" dirty="0">
              <a:solidFill>
                <a:schemeClr val="dk1"/>
              </a:solidFill>
              <a:latin typeface="Arial"/>
              <a:ea typeface="Arial"/>
              <a:cs typeface="Arial"/>
              <a:sym typeface="Arial"/>
            </a:endParaRPr>
          </a:p>
          <a:p>
            <a:pPr marL="0" marR="0" lvl="0" indent="0" algn="l" rtl="0">
              <a:spcBef>
                <a:spcPts val="0"/>
              </a:spcBef>
              <a:spcAft>
                <a:spcPts val="0"/>
              </a:spcAft>
              <a:buClr>
                <a:schemeClr val="dk1"/>
              </a:buClr>
              <a:buFont typeface="Arial"/>
              <a:buNone/>
            </a:pPr>
            <a:endParaRPr sz="10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40313316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9"/>
        <p:cNvGrpSpPr/>
        <p:nvPr/>
      </p:nvGrpSpPr>
      <p:grpSpPr>
        <a:xfrm>
          <a:off x="0" y="0"/>
          <a:ext cx="0" cy="0"/>
          <a:chOff x="0" y="0"/>
          <a:chExt cx="0" cy="0"/>
        </a:xfrm>
      </p:grpSpPr>
      <p:sp>
        <p:nvSpPr>
          <p:cNvPr id="740" name="Shape 740"/>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741" name="Shape 741"/>
          <p:cNvSpPr txBox="1">
            <a:spLocks noGrp="1"/>
          </p:cNvSpPr>
          <p:nvPr>
            <p:ph type="body" idx="1"/>
          </p:nvPr>
        </p:nvSpPr>
        <p:spPr>
          <a:xfrm>
            <a:off x="407987" y="4415789"/>
            <a:ext cx="6194400" cy="4183500"/>
          </a:xfrm>
          <a:prstGeom prst="rect">
            <a:avLst/>
          </a:prstGeom>
          <a:noFill/>
          <a:ln>
            <a:noFill/>
          </a:ln>
        </p:spPr>
        <p:txBody>
          <a:bodyPr spcFirstLastPara="1" wrap="square" lIns="91425" tIns="91425" rIns="91425" bIns="91425" anchor="t" anchorCtr="0">
            <a:noAutofit/>
          </a:bodyPr>
          <a:lstStyle/>
          <a:p>
            <a:r>
              <a:rPr lang="en-GB" sz="1000" b="0" i="0" kern="1200" dirty="0">
                <a:solidFill>
                  <a:schemeClr val="tx1"/>
                </a:solidFill>
                <a:effectLst/>
                <a:latin typeface="Salesforce Sans"/>
                <a:ea typeface="+mn-ea"/>
                <a:cs typeface="+mn-cs"/>
              </a:rPr>
              <a:t>Use Source Report Charts in Dashboard Components</a:t>
            </a:r>
          </a:p>
          <a:p>
            <a:r>
              <a:rPr lang="en-GB" sz="1000" b="0" i="0" kern="1200" dirty="0">
                <a:solidFill>
                  <a:schemeClr val="tx1"/>
                </a:solidFill>
                <a:effectLst/>
                <a:latin typeface="Salesforce Sans"/>
                <a:ea typeface="+mn-ea"/>
                <a:cs typeface="+mn-cs"/>
              </a:rPr>
              <a:t>Got the chart right in the report? Use it in a dashboard component.</a:t>
            </a:r>
          </a:p>
          <a:p>
            <a:r>
              <a:rPr lang="en-GB" sz="1000" b="1" i="0" kern="1200" dirty="0">
                <a:solidFill>
                  <a:schemeClr val="tx1"/>
                </a:solidFill>
                <a:effectLst/>
                <a:latin typeface="Salesforce Sans"/>
                <a:ea typeface="+mn-ea"/>
                <a:cs typeface="+mn-cs"/>
              </a:rPr>
              <a:t>Where: </a:t>
            </a:r>
            <a:r>
              <a:rPr lang="en-GB" sz="1000" b="0" i="0" kern="1200" dirty="0">
                <a:solidFill>
                  <a:schemeClr val="tx1"/>
                </a:solidFill>
                <a:effectLst/>
                <a:latin typeface="Salesforce Sans"/>
                <a:ea typeface="+mn-ea"/>
                <a:cs typeface="+mn-cs"/>
              </a:rPr>
              <a:t>This feature is available in Lightning Experience in Professional, Enterprise, Performance, Unlimited, and Developer editions.</a:t>
            </a:r>
          </a:p>
          <a:p>
            <a:r>
              <a:rPr lang="en-GB" sz="1000" b="1" i="0" kern="1200" dirty="0" err="1">
                <a:solidFill>
                  <a:schemeClr val="tx1"/>
                </a:solidFill>
                <a:effectLst/>
                <a:latin typeface="Salesforce Sans"/>
                <a:ea typeface="+mn-ea"/>
                <a:cs typeface="+mn-cs"/>
              </a:rPr>
              <a:t>Who:</a:t>
            </a:r>
            <a:r>
              <a:rPr lang="en-GB" sz="1000" b="0" i="0" kern="1200" dirty="0" err="1">
                <a:solidFill>
                  <a:schemeClr val="tx1"/>
                </a:solidFill>
                <a:effectLst/>
                <a:latin typeface="Salesforce Sans"/>
                <a:ea typeface="+mn-ea"/>
                <a:cs typeface="+mn-cs"/>
              </a:rPr>
              <a:t>To</a:t>
            </a:r>
            <a:r>
              <a:rPr lang="en-GB" sz="1000" b="0" i="0" kern="1200" dirty="0">
                <a:solidFill>
                  <a:schemeClr val="tx1"/>
                </a:solidFill>
                <a:effectLst/>
                <a:latin typeface="Salesforce Sans"/>
                <a:ea typeface="+mn-ea"/>
                <a:cs typeface="+mn-cs"/>
              </a:rPr>
              <a:t> use a report chart in a dashboard component, you need the Create and Customize Dashboards user permission.</a:t>
            </a:r>
          </a:p>
          <a:p>
            <a:r>
              <a:rPr lang="en-GB" sz="1000" b="0" i="0" kern="1200" dirty="0">
                <a:solidFill>
                  <a:schemeClr val="tx1"/>
                </a:solidFill>
                <a:effectLst/>
                <a:latin typeface="Salesforce Sans"/>
                <a:ea typeface="+mn-ea"/>
                <a:cs typeface="+mn-cs"/>
              </a:rPr>
              <a:t>To use a report chart in a dynamic dashboard component, you need the Manage Dynamic Dashboards user permission.</a:t>
            </a:r>
          </a:p>
          <a:p>
            <a:r>
              <a:rPr lang="en-GB" sz="1000" b="1" i="0" kern="1200" dirty="0">
                <a:solidFill>
                  <a:schemeClr val="tx1"/>
                </a:solidFill>
                <a:effectLst/>
                <a:latin typeface="Salesforce Sans"/>
                <a:ea typeface="+mn-ea"/>
                <a:cs typeface="+mn-cs"/>
              </a:rPr>
              <a:t>Why: </a:t>
            </a:r>
            <a:r>
              <a:rPr lang="en-GB" sz="1000" b="0" i="0" kern="1200" dirty="0">
                <a:solidFill>
                  <a:schemeClr val="tx1"/>
                </a:solidFill>
                <a:effectLst/>
                <a:latin typeface="Salesforce Sans"/>
                <a:ea typeface="+mn-ea"/>
                <a:cs typeface="+mn-cs"/>
              </a:rPr>
              <a:t>You’ve already charted data just the way you like in a report. Instead of recreating the chart from scratch, surface it in a dashboard component.</a:t>
            </a:r>
          </a:p>
          <a:p>
            <a:r>
              <a:rPr lang="en-GB" sz="1000" b="1" i="0" kern="1200" dirty="0">
                <a:solidFill>
                  <a:schemeClr val="tx1"/>
                </a:solidFill>
                <a:effectLst/>
                <a:latin typeface="Salesforce Sans"/>
                <a:ea typeface="+mn-ea"/>
                <a:cs typeface="+mn-cs"/>
              </a:rPr>
              <a:t>How: </a:t>
            </a:r>
            <a:r>
              <a:rPr lang="en-GB" sz="1000" b="0" i="0" kern="1200" dirty="0">
                <a:solidFill>
                  <a:schemeClr val="tx1"/>
                </a:solidFill>
                <a:effectLst/>
                <a:latin typeface="Salesforce Sans"/>
                <a:ea typeface="+mn-ea"/>
                <a:cs typeface="+mn-cs"/>
              </a:rPr>
              <a:t>Add or edit a dashboard component, and then select </a:t>
            </a:r>
            <a:r>
              <a:rPr lang="en-GB" sz="1000" b="1" i="0" kern="1200" dirty="0">
                <a:solidFill>
                  <a:schemeClr val="tx1"/>
                </a:solidFill>
                <a:effectLst/>
                <a:latin typeface="Salesforce Sans"/>
                <a:ea typeface="+mn-ea"/>
                <a:cs typeface="+mn-cs"/>
              </a:rPr>
              <a:t>Use chart settings from report</a:t>
            </a:r>
            <a:r>
              <a:rPr lang="en-GB" sz="1000" b="0" i="0" kern="1200" dirty="0">
                <a:solidFill>
                  <a:schemeClr val="tx1"/>
                </a:solidFill>
                <a:effectLst/>
                <a:latin typeface="Salesforce Sans"/>
                <a:ea typeface="+mn-ea"/>
                <a:cs typeface="+mn-cs"/>
              </a:rPr>
              <a:t>.</a:t>
            </a:r>
          </a:p>
          <a:p>
            <a:pPr marL="0" marR="0" lvl="0" indent="0" algn="l" rtl="0">
              <a:spcBef>
                <a:spcPts val="0"/>
              </a:spcBef>
              <a:spcAft>
                <a:spcPts val="0"/>
              </a:spcAft>
              <a:buClr>
                <a:schemeClr val="dk1"/>
              </a:buClr>
              <a:buFont typeface="Arial"/>
              <a:buNone/>
            </a:pPr>
            <a:endParaRPr lang="en-IE" sz="1000" b="0" i="0" u="none" strike="noStrike" cap="none" dirty="0">
              <a:solidFill>
                <a:schemeClr val="dk1"/>
              </a:solidFill>
              <a:latin typeface="Arial"/>
              <a:ea typeface="Arial"/>
              <a:cs typeface="Arial"/>
              <a:sym typeface="Arial"/>
            </a:endParaRPr>
          </a:p>
          <a:p>
            <a:r>
              <a:rPr lang="en-GB" sz="1000" b="0" i="0" kern="1200" dirty="0">
                <a:solidFill>
                  <a:schemeClr val="tx1"/>
                </a:solidFill>
                <a:effectLst/>
                <a:latin typeface="Salesforce Sans"/>
                <a:ea typeface="+mn-ea"/>
                <a:cs typeface="+mn-cs"/>
              </a:rPr>
              <a:t>Add a Report to a Dashboard from the Report</a:t>
            </a:r>
          </a:p>
          <a:p>
            <a:r>
              <a:rPr lang="en-GB" sz="1000" b="0" i="0" kern="1200" dirty="0">
                <a:solidFill>
                  <a:schemeClr val="tx1"/>
                </a:solidFill>
                <a:effectLst/>
                <a:latin typeface="Salesforce Sans"/>
                <a:ea typeface="+mn-ea"/>
                <a:cs typeface="+mn-cs"/>
              </a:rPr>
              <a:t>Reading a report? Want to add it to a dashboard, or create a new dashboard? Well, we’ve got a button for you!</a:t>
            </a:r>
          </a:p>
          <a:p>
            <a:r>
              <a:rPr lang="en-GB" sz="1000" b="1" i="0" kern="1200" dirty="0">
                <a:solidFill>
                  <a:schemeClr val="tx1"/>
                </a:solidFill>
                <a:effectLst/>
                <a:latin typeface="Salesforce Sans"/>
                <a:ea typeface="+mn-ea"/>
                <a:cs typeface="+mn-cs"/>
              </a:rPr>
              <a:t>Where: </a:t>
            </a:r>
            <a:r>
              <a:rPr lang="en-GB" sz="1000" b="0" i="0" kern="1200" dirty="0">
                <a:solidFill>
                  <a:schemeClr val="tx1"/>
                </a:solidFill>
                <a:effectLst/>
                <a:latin typeface="Salesforce Sans"/>
                <a:ea typeface="+mn-ea"/>
                <a:cs typeface="+mn-cs"/>
              </a:rPr>
              <a:t>This feature is available in Lightning Experience in Professional, Enterprise, Performance, Unlimited, and Developer editions.</a:t>
            </a:r>
          </a:p>
          <a:p>
            <a:r>
              <a:rPr lang="en-GB" sz="1000" b="1" i="0" kern="1200" dirty="0" err="1">
                <a:solidFill>
                  <a:schemeClr val="tx1"/>
                </a:solidFill>
                <a:effectLst/>
                <a:latin typeface="Salesforce Sans"/>
                <a:ea typeface="+mn-ea"/>
                <a:cs typeface="+mn-cs"/>
              </a:rPr>
              <a:t>Who:</a:t>
            </a:r>
            <a:r>
              <a:rPr lang="en-GB" sz="1000" b="0" i="0" kern="1200" dirty="0" err="1">
                <a:solidFill>
                  <a:schemeClr val="tx1"/>
                </a:solidFill>
                <a:effectLst/>
                <a:latin typeface="Salesforce Sans"/>
                <a:ea typeface="+mn-ea"/>
                <a:cs typeface="+mn-cs"/>
              </a:rPr>
              <a:t>To</a:t>
            </a:r>
            <a:r>
              <a:rPr lang="en-GB" sz="1000" b="0" i="0" kern="1200" dirty="0">
                <a:solidFill>
                  <a:schemeClr val="tx1"/>
                </a:solidFill>
                <a:effectLst/>
                <a:latin typeface="Salesforce Sans"/>
                <a:ea typeface="+mn-ea"/>
                <a:cs typeface="+mn-cs"/>
              </a:rPr>
              <a:t> add a report to a dashboard, you need the Create and Customize Dashboards user permission.</a:t>
            </a:r>
          </a:p>
          <a:p>
            <a:r>
              <a:rPr lang="en-GB" sz="1000" b="0" i="0" kern="1200" dirty="0">
                <a:solidFill>
                  <a:schemeClr val="tx1"/>
                </a:solidFill>
                <a:effectLst/>
                <a:latin typeface="Salesforce Sans"/>
                <a:ea typeface="+mn-ea"/>
                <a:cs typeface="+mn-cs"/>
              </a:rPr>
              <a:t>To add a report to a dynamic dashboard, you need the Manage Dynamic Dashboards user permission.</a:t>
            </a:r>
          </a:p>
          <a:p>
            <a:r>
              <a:rPr lang="en-GB" sz="1000" b="1" i="0" kern="1200" dirty="0">
                <a:solidFill>
                  <a:schemeClr val="tx1"/>
                </a:solidFill>
                <a:effectLst/>
                <a:latin typeface="Salesforce Sans"/>
                <a:ea typeface="+mn-ea"/>
                <a:cs typeface="+mn-cs"/>
              </a:rPr>
              <a:t>Why: </a:t>
            </a:r>
            <a:r>
              <a:rPr lang="en-GB" sz="1000" b="0" i="0" kern="1200" dirty="0">
                <a:solidFill>
                  <a:schemeClr val="tx1"/>
                </a:solidFill>
                <a:effectLst/>
                <a:latin typeface="Salesforce Sans"/>
                <a:ea typeface="+mn-ea"/>
                <a:cs typeface="+mn-cs"/>
              </a:rPr>
              <a:t>Previously, there was only one way to add reports to dashboards. First you edit or create a dashboard. Then you add a component. Finally you find and select your desired source report.</a:t>
            </a:r>
          </a:p>
          <a:p>
            <a:r>
              <a:rPr lang="en-GB" sz="1000" b="0" i="0" kern="1200" dirty="0">
                <a:solidFill>
                  <a:schemeClr val="tx1"/>
                </a:solidFill>
                <a:effectLst/>
                <a:latin typeface="Salesforce Sans"/>
                <a:ea typeface="+mn-ea"/>
                <a:cs typeface="+mn-cs"/>
              </a:rPr>
              <a:t>That was-and-is a fine way to add reports to dashboards, but it’s a one way road: you could only add a report to a dashboard </a:t>
            </a:r>
            <a:r>
              <a:rPr lang="en-GB" sz="1000" b="1" i="0" kern="1200" dirty="0">
                <a:solidFill>
                  <a:schemeClr val="tx1"/>
                </a:solidFill>
                <a:effectLst/>
                <a:latin typeface="Salesforce Sans"/>
                <a:ea typeface="+mn-ea"/>
                <a:cs typeface="+mn-cs"/>
              </a:rPr>
              <a:t>from the dashboard</a:t>
            </a:r>
            <a:r>
              <a:rPr lang="en-GB" sz="1000" b="0" i="0" kern="1200" dirty="0">
                <a:solidFill>
                  <a:schemeClr val="tx1"/>
                </a:solidFill>
                <a:effectLst/>
                <a:latin typeface="Salesforce Sans"/>
                <a:ea typeface="+mn-ea"/>
                <a:cs typeface="+mn-cs"/>
              </a:rPr>
              <a:t>.</a:t>
            </a:r>
          </a:p>
          <a:p>
            <a:r>
              <a:rPr lang="en-GB" sz="1000" b="0" i="0" kern="1200" dirty="0">
                <a:solidFill>
                  <a:schemeClr val="tx1"/>
                </a:solidFill>
                <a:effectLst/>
                <a:latin typeface="Salesforce Sans"/>
                <a:ea typeface="+mn-ea"/>
                <a:cs typeface="+mn-cs"/>
              </a:rPr>
              <a:t>Now there’s another way. You can add a report to a new or existing dashboard </a:t>
            </a:r>
            <a:r>
              <a:rPr lang="en-GB" sz="1000" b="1" i="0" kern="1200" dirty="0">
                <a:solidFill>
                  <a:schemeClr val="tx1"/>
                </a:solidFill>
                <a:effectLst/>
                <a:latin typeface="Salesforce Sans"/>
                <a:ea typeface="+mn-ea"/>
                <a:cs typeface="+mn-cs"/>
              </a:rPr>
              <a:t>from the report</a:t>
            </a:r>
            <a:r>
              <a:rPr lang="en-GB" sz="1000" b="0" i="0" kern="1200" dirty="0">
                <a:solidFill>
                  <a:schemeClr val="tx1"/>
                </a:solidFill>
                <a:effectLst/>
                <a:latin typeface="Salesforce Sans"/>
                <a:ea typeface="+mn-ea"/>
                <a:cs typeface="+mn-cs"/>
              </a:rPr>
              <a:t>.</a:t>
            </a:r>
          </a:p>
          <a:p>
            <a:r>
              <a:rPr lang="en-GB" sz="1000" b="1" i="0" kern="1200" dirty="0">
                <a:solidFill>
                  <a:schemeClr val="tx1"/>
                </a:solidFill>
                <a:effectLst/>
                <a:latin typeface="Salesforce Sans"/>
                <a:ea typeface="+mn-ea"/>
                <a:cs typeface="+mn-cs"/>
              </a:rPr>
              <a:t>How: </a:t>
            </a:r>
            <a:r>
              <a:rPr lang="en-GB" sz="1000" b="0" i="0" kern="1200" dirty="0">
                <a:solidFill>
                  <a:schemeClr val="tx1"/>
                </a:solidFill>
                <a:effectLst/>
                <a:latin typeface="Salesforce Sans"/>
                <a:ea typeface="+mn-ea"/>
                <a:cs typeface="+mn-cs"/>
              </a:rPr>
              <a:t>From either the Reports home page or while reading a report, click  | </a:t>
            </a:r>
            <a:r>
              <a:rPr lang="en-GB" sz="1000" b="1" i="0" kern="1200" dirty="0">
                <a:solidFill>
                  <a:schemeClr val="tx1"/>
                </a:solidFill>
                <a:effectLst/>
                <a:latin typeface="Salesforce Sans"/>
                <a:ea typeface="+mn-ea"/>
                <a:cs typeface="+mn-cs"/>
              </a:rPr>
              <a:t>Add to Dashboard</a:t>
            </a:r>
            <a:r>
              <a:rPr lang="en-GB" sz="1000" b="0" i="0" kern="1200" dirty="0">
                <a:solidFill>
                  <a:schemeClr val="tx1"/>
                </a:solidFill>
                <a:effectLst/>
                <a:latin typeface="Salesforce Sans"/>
                <a:ea typeface="+mn-ea"/>
                <a:cs typeface="+mn-cs"/>
              </a:rPr>
              <a:t>. Choose the dashboard you want to add the report to, or create a new one, and finish editing the dashboard component.</a:t>
            </a:r>
          </a:p>
          <a:p>
            <a:pPr marL="0" marR="0" lvl="0" indent="0" algn="l" rtl="0">
              <a:spcBef>
                <a:spcPts val="0"/>
              </a:spcBef>
              <a:spcAft>
                <a:spcPts val="0"/>
              </a:spcAft>
              <a:buClr>
                <a:schemeClr val="dk1"/>
              </a:buClr>
              <a:buFont typeface="Arial"/>
              <a:buNone/>
            </a:pPr>
            <a:endParaRPr sz="10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6019063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6"/>
        <p:cNvGrpSpPr/>
        <p:nvPr/>
      </p:nvGrpSpPr>
      <p:grpSpPr>
        <a:xfrm>
          <a:off x="0" y="0"/>
          <a:ext cx="0" cy="0"/>
          <a:chOff x="0" y="0"/>
          <a:chExt cx="0" cy="0"/>
        </a:xfrm>
      </p:grpSpPr>
      <p:sp>
        <p:nvSpPr>
          <p:cNvPr id="747" name="Shape 747"/>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748" name="Shape 748"/>
          <p:cNvSpPr txBox="1">
            <a:spLocks noGrp="1"/>
          </p:cNvSpPr>
          <p:nvPr>
            <p:ph type="body" idx="1"/>
          </p:nvPr>
        </p:nvSpPr>
        <p:spPr>
          <a:xfrm>
            <a:off x="407987" y="4415789"/>
            <a:ext cx="6194400" cy="4183500"/>
          </a:xfrm>
          <a:prstGeom prst="rect">
            <a:avLst/>
          </a:prstGeom>
          <a:noFill/>
          <a:ln>
            <a:noFill/>
          </a:ln>
        </p:spPr>
        <p:txBody>
          <a:bodyPr spcFirstLastPara="1" wrap="square" lIns="91425" tIns="91425" rIns="91425" bIns="91425" anchor="t" anchorCtr="0">
            <a:noAutofit/>
          </a:bodyPr>
          <a:lstStyle/>
          <a:p>
            <a:r>
              <a:rPr lang="en-GB" sz="1000" b="0" i="0" kern="1200" dirty="0">
                <a:solidFill>
                  <a:schemeClr val="tx1"/>
                </a:solidFill>
                <a:effectLst/>
                <a:latin typeface="Salesforce Sans"/>
                <a:ea typeface="+mn-ea"/>
                <a:cs typeface="+mn-cs"/>
              </a:rPr>
              <a:t>Add Dashboard Subscriptions for Others in Lightning Experience</a:t>
            </a:r>
          </a:p>
          <a:p>
            <a:r>
              <a:rPr lang="en-GB" sz="1000" b="0" i="0" kern="1200" dirty="0">
                <a:solidFill>
                  <a:schemeClr val="tx1"/>
                </a:solidFill>
                <a:effectLst/>
                <a:latin typeface="Salesforce Sans"/>
                <a:ea typeface="+mn-ea"/>
                <a:cs typeface="+mn-cs"/>
              </a:rPr>
              <a:t>Time for the Monday 8:00 AM sales meeting and your sales pipeline presentation. You're ready to present this week because your Sales Pipeline dashboard subscription ensures that your refreshed dashboard arrives by email with plenty of time for review. But you’ll be away next week. Your office mate has agreed to cover for you, but what about the pipeline presentation? Not to worry. You can now add additional people as dashboard subscribers. Everyone you add will receive a refreshed dashboard by email according to the schedule you set up.</a:t>
            </a:r>
          </a:p>
          <a:p>
            <a:r>
              <a:rPr lang="en-GB" sz="1000" b="1" i="0" kern="1200" dirty="0">
                <a:solidFill>
                  <a:schemeClr val="tx1"/>
                </a:solidFill>
                <a:effectLst/>
                <a:latin typeface="Salesforce Sans"/>
                <a:ea typeface="+mn-ea"/>
                <a:cs typeface="+mn-cs"/>
              </a:rPr>
              <a:t>Where: </a:t>
            </a:r>
            <a:r>
              <a:rPr lang="en-GB" sz="1000" b="0" i="0" kern="1200" dirty="0">
                <a:solidFill>
                  <a:schemeClr val="tx1"/>
                </a:solidFill>
                <a:effectLst/>
                <a:latin typeface="Salesforce Sans"/>
                <a:ea typeface="+mn-ea"/>
                <a:cs typeface="+mn-cs"/>
              </a:rPr>
              <a:t>These changes apply to Lightning Experience in Group, Essentials, Professional, Enterprise, Performance, Unlimited, and Developer Editions.</a:t>
            </a:r>
          </a:p>
          <a:p>
            <a:r>
              <a:rPr lang="en-GB" sz="1000" b="1" i="0" kern="1200" dirty="0">
                <a:solidFill>
                  <a:schemeClr val="tx1"/>
                </a:solidFill>
                <a:effectLst/>
                <a:latin typeface="Salesforce Sans"/>
                <a:ea typeface="+mn-ea"/>
                <a:cs typeface="+mn-cs"/>
              </a:rPr>
              <a:t>Who: </a:t>
            </a:r>
            <a:r>
              <a:rPr lang="en-GB" sz="1000" b="0" i="0" kern="1200" dirty="0">
                <a:solidFill>
                  <a:schemeClr val="tx1"/>
                </a:solidFill>
                <a:effectLst/>
                <a:latin typeface="Salesforce Sans"/>
                <a:ea typeface="+mn-ea"/>
                <a:cs typeface="+mn-cs"/>
              </a:rPr>
              <a:t>To add subscribers to a dashboard, you need the </a:t>
            </a:r>
            <a:r>
              <a:rPr lang="en-GB" sz="1000" b="1" i="0" kern="1200" dirty="0">
                <a:solidFill>
                  <a:schemeClr val="tx1"/>
                </a:solidFill>
                <a:effectLst/>
                <a:latin typeface="Salesforce Sans"/>
                <a:ea typeface="+mn-ea"/>
                <a:cs typeface="+mn-cs"/>
              </a:rPr>
              <a:t>Subscribe to Dashboards: Add Recipients</a:t>
            </a:r>
            <a:r>
              <a:rPr lang="en-GB" sz="1000" b="0" i="0" kern="1200" dirty="0">
                <a:solidFill>
                  <a:schemeClr val="tx1"/>
                </a:solidFill>
                <a:effectLst/>
                <a:latin typeface="Salesforce Sans"/>
                <a:ea typeface="+mn-ea"/>
                <a:cs typeface="+mn-cs"/>
              </a:rPr>
              <a:t> user permission.</a:t>
            </a:r>
          </a:p>
          <a:p>
            <a:r>
              <a:rPr lang="en-GB" sz="1000" b="1" i="0" kern="1200" dirty="0">
                <a:solidFill>
                  <a:schemeClr val="tx1"/>
                </a:solidFill>
                <a:effectLst/>
                <a:latin typeface="Salesforce Sans"/>
                <a:ea typeface="+mn-ea"/>
                <a:cs typeface="+mn-cs"/>
              </a:rPr>
              <a:t>Why: </a:t>
            </a:r>
            <a:r>
              <a:rPr lang="en-GB" sz="1000" b="0" i="0" kern="1200" dirty="0">
                <a:solidFill>
                  <a:schemeClr val="tx1"/>
                </a:solidFill>
                <a:effectLst/>
                <a:latin typeface="Salesforce Sans"/>
                <a:ea typeface="+mn-ea"/>
                <a:cs typeface="+mn-cs"/>
              </a:rPr>
              <a:t>Adding other people as subscribers is a perfect way to share updated dashboards on a regular schedule. Everyone you designate gets the same information and visuals at the same time every day, week, or month.</a:t>
            </a:r>
          </a:p>
          <a:p>
            <a:r>
              <a:rPr lang="en-GB" sz="1000" b="1" i="0" kern="1200" dirty="0">
                <a:solidFill>
                  <a:schemeClr val="tx1"/>
                </a:solidFill>
                <a:effectLst/>
                <a:latin typeface="Salesforce Sans"/>
                <a:ea typeface="+mn-ea"/>
                <a:cs typeface="+mn-cs"/>
              </a:rPr>
              <a:t>How: </a:t>
            </a:r>
            <a:r>
              <a:rPr lang="en-GB" sz="1000" b="0" i="0" kern="1200" dirty="0">
                <a:solidFill>
                  <a:schemeClr val="tx1"/>
                </a:solidFill>
                <a:effectLst/>
                <a:latin typeface="Salesforce Sans"/>
                <a:ea typeface="+mn-ea"/>
                <a:cs typeface="+mn-cs"/>
              </a:rPr>
              <a:t>On the Dashboards page, click  next to the dashboard name, and select </a:t>
            </a:r>
            <a:r>
              <a:rPr lang="en-GB" sz="1000" b="1" i="0" kern="1200" dirty="0">
                <a:solidFill>
                  <a:schemeClr val="tx1"/>
                </a:solidFill>
                <a:effectLst/>
                <a:latin typeface="Salesforce Sans"/>
                <a:ea typeface="+mn-ea"/>
                <a:cs typeface="+mn-cs"/>
              </a:rPr>
              <a:t>Subscribe</a:t>
            </a:r>
            <a:r>
              <a:rPr lang="en-GB" sz="1000" b="0" i="0" kern="1200" dirty="0">
                <a:solidFill>
                  <a:schemeClr val="tx1"/>
                </a:solidFill>
                <a:effectLst/>
                <a:latin typeface="Salesforce Sans"/>
                <a:ea typeface="+mn-ea"/>
                <a:cs typeface="+mn-cs"/>
              </a:rPr>
              <a:t>. (You might need to scroll to the right to scroll to the right to see the row-level action arrow.) Alternatively, you can open the dashboard and click </a:t>
            </a:r>
            <a:r>
              <a:rPr lang="en-GB" sz="1000" b="1" i="0" kern="1200" dirty="0">
                <a:solidFill>
                  <a:schemeClr val="tx1"/>
                </a:solidFill>
                <a:effectLst/>
                <a:latin typeface="Salesforce Sans"/>
                <a:ea typeface="+mn-ea"/>
                <a:cs typeface="+mn-cs"/>
              </a:rPr>
              <a:t>Subscribe</a:t>
            </a:r>
            <a:r>
              <a:rPr lang="en-GB" sz="1000" b="0" i="0" kern="1200" dirty="0">
                <a:solidFill>
                  <a:schemeClr val="tx1"/>
                </a:solidFill>
                <a:effectLst/>
                <a:latin typeface="Salesforce Sans"/>
                <a:ea typeface="+mn-ea"/>
                <a:cs typeface="+mn-cs"/>
              </a:rPr>
              <a:t>.</a:t>
            </a:r>
          </a:p>
          <a:p>
            <a:r>
              <a:rPr lang="en-GB" sz="1000" b="0" i="0" kern="1200" dirty="0">
                <a:solidFill>
                  <a:schemeClr val="tx1"/>
                </a:solidFill>
                <a:effectLst/>
                <a:latin typeface="Salesforce Sans"/>
                <a:ea typeface="+mn-ea"/>
                <a:cs typeface="+mn-cs"/>
              </a:rPr>
              <a:t>After setting the subscription schedule, click </a:t>
            </a:r>
            <a:r>
              <a:rPr lang="en-GB" sz="1000" b="1" i="0" kern="1200" dirty="0">
                <a:solidFill>
                  <a:schemeClr val="tx1"/>
                </a:solidFill>
                <a:effectLst/>
                <a:latin typeface="Salesforce Sans"/>
                <a:ea typeface="+mn-ea"/>
                <a:cs typeface="+mn-cs"/>
              </a:rPr>
              <a:t>Select people</a:t>
            </a:r>
            <a:r>
              <a:rPr lang="en-GB" sz="1000" b="0" i="0" kern="1200" dirty="0">
                <a:solidFill>
                  <a:schemeClr val="tx1"/>
                </a:solidFill>
                <a:effectLst/>
                <a:latin typeface="Salesforce Sans"/>
                <a:ea typeface="+mn-ea"/>
                <a:cs typeface="+mn-cs"/>
              </a:rPr>
              <a:t> to add subscribers. You’re selected by default, but you can add others, and even remove yourself if needed. Others you add must have view access to the dashboard.</a:t>
            </a:r>
          </a:p>
          <a:p>
            <a:r>
              <a:rPr lang="en-GB" sz="1000" b="0" i="0" kern="1200" dirty="0">
                <a:solidFill>
                  <a:schemeClr val="tx1"/>
                </a:solidFill>
                <a:effectLst/>
                <a:latin typeface="Salesforce Sans"/>
                <a:ea typeface="+mn-ea"/>
                <a:cs typeface="+mn-cs"/>
              </a:rPr>
              <a:t>As you prepare to subscribe to dashboards, take note of these considerations and </a:t>
            </a:r>
            <a:r>
              <a:rPr lang="en-GB" sz="1000" b="0" i="0" kern="1200" dirty="0" err="1">
                <a:solidFill>
                  <a:schemeClr val="tx1"/>
                </a:solidFill>
                <a:effectLst/>
                <a:latin typeface="Salesforce Sans"/>
                <a:ea typeface="+mn-ea"/>
                <a:cs typeface="+mn-cs"/>
              </a:rPr>
              <a:t>allocations.Each</a:t>
            </a:r>
            <a:r>
              <a:rPr lang="en-GB" sz="1000" b="0" i="0" kern="1200" dirty="0">
                <a:solidFill>
                  <a:schemeClr val="tx1"/>
                </a:solidFill>
                <a:effectLst/>
                <a:latin typeface="Salesforce Sans"/>
                <a:ea typeface="+mn-ea"/>
                <a:cs typeface="+mn-cs"/>
              </a:rPr>
              <a:t> person in your org can subscribe to up to 5 dashboards.</a:t>
            </a:r>
          </a:p>
          <a:p>
            <a:r>
              <a:rPr lang="en-GB" sz="1000" b="0" i="0" kern="1200" dirty="0">
                <a:solidFill>
                  <a:schemeClr val="tx1"/>
                </a:solidFill>
                <a:effectLst/>
                <a:latin typeface="Salesforce Sans"/>
                <a:ea typeface="+mn-ea"/>
                <a:cs typeface="+mn-cs"/>
              </a:rPr>
              <a:t>You can subscribe to filtered dashboards, but dashboard filters are never applied to emailed dashboards.</a:t>
            </a:r>
          </a:p>
          <a:p>
            <a:r>
              <a:rPr lang="en-GB" sz="1000" b="0" i="0" kern="1200" dirty="0">
                <a:solidFill>
                  <a:schemeClr val="tx1"/>
                </a:solidFill>
                <a:effectLst/>
                <a:latin typeface="Salesforce Sans"/>
                <a:ea typeface="+mn-ea"/>
                <a:cs typeface="+mn-cs"/>
              </a:rPr>
              <a:t>Dashboards that are configured to display data as </a:t>
            </a:r>
            <a:r>
              <a:rPr lang="en-GB" sz="1000" b="1" i="0" kern="1200" dirty="0">
                <a:solidFill>
                  <a:schemeClr val="tx1"/>
                </a:solidFill>
                <a:effectLst/>
                <a:latin typeface="Salesforce Sans"/>
                <a:ea typeface="+mn-ea"/>
                <a:cs typeface="+mn-cs"/>
              </a:rPr>
              <a:t>The dashboard viewer</a:t>
            </a:r>
            <a:r>
              <a:rPr lang="en-GB" sz="1000" b="0" i="0" kern="1200" dirty="0">
                <a:solidFill>
                  <a:schemeClr val="tx1"/>
                </a:solidFill>
                <a:effectLst/>
                <a:latin typeface="Salesforce Sans"/>
                <a:ea typeface="+mn-ea"/>
                <a:cs typeface="+mn-cs"/>
              </a:rPr>
              <a:t> under </a:t>
            </a:r>
            <a:r>
              <a:rPr lang="en-GB" sz="1000" b="1" i="0" kern="1200" dirty="0">
                <a:solidFill>
                  <a:schemeClr val="tx1"/>
                </a:solidFill>
                <a:effectLst/>
                <a:latin typeface="Salesforce Sans"/>
                <a:ea typeface="+mn-ea"/>
                <a:cs typeface="+mn-cs"/>
              </a:rPr>
              <a:t>View Dashboard As</a:t>
            </a:r>
            <a:r>
              <a:rPr lang="en-GB" sz="1000" b="0" i="0" kern="1200" dirty="0">
                <a:solidFill>
                  <a:schemeClr val="tx1"/>
                </a:solidFill>
                <a:effectLst/>
                <a:latin typeface="Salesforce Sans"/>
                <a:ea typeface="+mn-ea"/>
                <a:cs typeface="+mn-cs"/>
              </a:rPr>
              <a:t> settings in </a:t>
            </a:r>
            <a:r>
              <a:rPr lang="en-GB" sz="1000" b="1" i="0" kern="1200" dirty="0">
                <a:solidFill>
                  <a:schemeClr val="tx1"/>
                </a:solidFill>
                <a:effectLst/>
                <a:latin typeface="Salesforce Sans"/>
                <a:ea typeface="+mn-ea"/>
                <a:cs typeface="+mn-cs"/>
              </a:rPr>
              <a:t>Dashboard Properties</a:t>
            </a:r>
            <a:r>
              <a:rPr lang="en-GB" sz="1000" b="0" i="0" kern="1200" dirty="0">
                <a:solidFill>
                  <a:schemeClr val="tx1"/>
                </a:solidFill>
                <a:effectLst/>
                <a:latin typeface="Salesforce Sans"/>
                <a:ea typeface="+mn-ea"/>
                <a:cs typeface="+mn-cs"/>
              </a:rPr>
              <a:t> don’t support subscriptions. You can’t subscribe to them.</a:t>
            </a:r>
          </a:p>
          <a:p>
            <a:pPr marL="0" marR="0" lvl="0" indent="0" algn="l" rtl="0">
              <a:spcBef>
                <a:spcPts val="0"/>
              </a:spcBef>
              <a:spcAft>
                <a:spcPts val="0"/>
              </a:spcAft>
              <a:buClr>
                <a:schemeClr val="dk1"/>
              </a:buClr>
              <a:buFont typeface="Arial"/>
              <a:buNone/>
            </a:pPr>
            <a:endParaRPr sz="10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7748790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00" b="0" i="0" kern="1200" dirty="0">
                <a:solidFill>
                  <a:schemeClr val="tx1"/>
                </a:solidFill>
                <a:effectLst/>
                <a:latin typeface="Salesforce Sans"/>
                <a:ea typeface="+mn-ea"/>
                <a:cs typeface="+mn-cs"/>
              </a:rPr>
              <a:t>We’ve made it easier for users to personalize their navigation in Lightning apps. Your users can get back to work in no time with an enhanced user interface. Or, users can simply drag items around the navigation bar to where they want them to quickly adjust the order.</a:t>
            </a:r>
          </a:p>
          <a:p>
            <a:r>
              <a:rPr lang="en-GB" sz="1000" b="1" i="0" kern="1200" dirty="0">
                <a:solidFill>
                  <a:schemeClr val="tx1"/>
                </a:solidFill>
                <a:effectLst/>
                <a:latin typeface="Salesforce Sans"/>
                <a:ea typeface="+mn-ea"/>
                <a:cs typeface="+mn-cs"/>
              </a:rPr>
              <a:t>Where: </a:t>
            </a:r>
            <a:r>
              <a:rPr lang="en-GB" sz="1000" b="0" i="0" kern="1200" dirty="0">
                <a:solidFill>
                  <a:schemeClr val="tx1"/>
                </a:solidFill>
                <a:effectLst/>
                <a:latin typeface="Salesforce Sans"/>
                <a:ea typeface="+mn-ea"/>
                <a:cs typeface="+mn-cs"/>
              </a:rPr>
              <a:t>This change applies to Lightning Experience in Professional, Enterprise, Performance, and Unlimited editions.</a:t>
            </a:r>
          </a:p>
          <a:p>
            <a:r>
              <a:rPr lang="en-GB" sz="1000" b="1" i="0" kern="1200" dirty="0">
                <a:solidFill>
                  <a:schemeClr val="tx1"/>
                </a:solidFill>
                <a:effectLst/>
                <a:latin typeface="Salesforce Sans"/>
                <a:ea typeface="+mn-ea"/>
                <a:cs typeface="+mn-cs"/>
              </a:rPr>
              <a:t>Why: </a:t>
            </a:r>
            <a:r>
              <a:rPr lang="en-GB" sz="1000" b="0" i="0" kern="1200" dirty="0">
                <a:solidFill>
                  <a:schemeClr val="tx1"/>
                </a:solidFill>
                <a:effectLst/>
                <a:latin typeface="Salesforce Sans"/>
                <a:ea typeface="+mn-ea"/>
                <a:cs typeface="+mn-cs"/>
              </a:rPr>
              <a:t>In the enhanced navigation bar editor, it’s easier to search through </a:t>
            </a:r>
            <a:r>
              <a:rPr lang="en-GB" sz="1000" b="0" i="0" kern="1200" dirty="0" err="1">
                <a:solidFill>
                  <a:schemeClr val="tx1"/>
                </a:solidFill>
                <a:effectLst/>
                <a:latin typeface="Salesforce Sans"/>
                <a:ea typeface="+mn-ea"/>
                <a:cs typeface="+mn-cs"/>
              </a:rPr>
              <a:t>favorites</a:t>
            </a:r>
            <a:r>
              <a:rPr lang="en-GB" sz="1000" b="0" i="0" kern="1200" dirty="0">
                <a:solidFill>
                  <a:schemeClr val="tx1"/>
                </a:solidFill>
                <a:effectLst/>
                <a:latin typeface="Salesforce Sans"/>
                <a:ea typeface="+mn-ea"/>
                <a:cs typeface="+mn-cs"/>
              </a:rPr>
              <a:t> or all available items to select what to add. The new editor minimizes the need for users to use temporary tabs.</a:t>
            </a:r>
          </a:p>
          <a:p>
            <a:r>
              <a:rPr lang="en-GB" sz="1000" b="1" i="0" kern="1200" dirty="0">
                <a:solidFill>
                  <a:schemeClr val="tx1"/>
                </a:solidFill>
                <a:effectLst/>
                <a:latin typeface="Salesforce Sans"/>
                <a:ea typeface="+mn-ea"/>
                <a:cs typeface="+mn-cs"/>
              </a:rPr>
              <a:t>How: </a:t>
            </a:r>
            <a:r>
              <a:rPr lang="en-GB" sz="1000" b="0" i="0" kern="1200" dirty="0">
                <a:solidFill>
                  <a:schemeClr val="tx1"/>
                </a:solidFill>
                <a:effectLst/>
                <a:latin typeface="Salesforce Sans"/>
                <a:ea typeface="+mn-ea"/>
                <a:cs typeface="+mn-cs"/>
              </a:rPr>
              <a:t>Drag items around the navigation bar to reorder. Want to make more changes? Click the pencil icon on the navigation bar to get started.</a:t>
            </a:r>
          </a:p>
          <a:p>
            <a:r>
              <a:rPr lang="en-GB" sz="1000" b="0" i="0" kern="1200" dirty="0">
                <a:solidFill>
                  <a:schemeClr val="tx1"/>
                </a:solidFill>
                <a:effectLst/>
                <a:latin typeface="Salesforce Sans"/>
                <a:ea typeface="+mn-ea"/>
                <a:cs typeface="+mn-cs"/>
              </a:rPr>
              <a:t>Click </a:t>
            </a:r>
            <a:r>
              <a:rPr lang="en-GB" sz="1000" b="1" i="0" kern="1200" dirty="0">
                <a:solidFill>
                  <a:schemeClr val="tx1"/>
                </a:solidFill>
                <a:effectLst/>
                <a:latin typeface="Salesforce Sans"/>
                <a:ea typeface="+mn-ea"/>
                <a:cs typeface="+mn-cs"/>
              </a:rPr>
              <a:t>Add More Items.</a:t>
            </a:r>
            <a:endParaRPr lang="en-GB" sz="1000" b="0" i="0" kern="1200" dirty="0">
              <a:solidFill>
                <a:schemeClr val="tx1"/>
              </a:solidFill>
              <a:effectLst/>
              <a:latin typeface="Salesforce Sans"/>
              <a:ea typeface="+mn-ea"/>
              <a:cs typeface="+mn-cs"/>
            </a:endParaRPr>
          </a:p>
          <a:p>
            <a:r>
              <a:rPr lang="en-GB" sz="1000" b="0" i="0" kern="1200" dirty="0">
                <a:solidFill>
                  <a:schemeClr val="tx1"/>
                </a:solidFill>
                <a:effectLst/>
                <a:latin typeface="Salesforce Sans"/>
                <a:ea typeface="+mn-ea"/>
                <a:cs typeface="+mn-cs"/>
              </a:rPr>
              <a:t>If you don’t want your users to personalize the navigation bar for a specific app, you can disable personalization. From Setup in Lightning Experience, go to the </a:t>
            </a:r>
            <a:r>
              <a:rPr lang="en-GB" sz="1000" b="1" i="0" kern="1200" dirty="0">
                <a:solidFill>
                  <a:schemeClr val="tx1"/>
                </a:solidFill>
                <a:effectLst/>
                <a:latin typeface="Salesforce Sans"/>
                <a:ea typeface="+mn-ea"/>
                <a:cs typeface="+mn-cs"/>
              </a:rPr>
              <a:t>App Manager</a:t>
            </a:r>
            <a:r>
              <a:rPr lang="en-GB" sz="1000" b="0" i="0" kern="1200" dirty="0">
                <a:solidFill>
                  <a:schemeClr val="tx1"/>
                </a:solidFill>
                <a:effectLst/>
                <a:latin typeface="Salesforce Sans"/>
                <a:ea typeface="+mn-ea"/>
                <a:cs typeface="+mn-cs"/>
              </a:rPr>
              <a:t>. Edit the desired app. On the </a:t>
            </a:r>
            <a:r>
              <a:rPr lang="en-GB" sz="1000" b="1" i="0" kern="1200" dirty="0">
                <a:solidFill>
                  <a:schemeClr val="tx1"/>
                </a:solidFill>
                <a:effectLst/>
                <a:latin typeface="Salesforce Sans"/>
                <a:ea typeface="+mn-ea"/>
                <a:cs typeface="+mn-cs"/>
              </a:rPr>
              <a:t>App Options</a:t>
            </a:r>
            <a:r>
              <a:rPr lang="en-GB" sz="1000" b="0" i="0" kern="1200" dirty="0">
                <a:solidFill>
                  <a:schemeClr val="tx1"/>
                </a:solidFill>
                <a:effectLst/>
                <a:latin typeface="Salesforce Sans"/>
                <a:ea typeface="+mn-ea"/>
                <a:cs typeface="+mn-cs"/>
              </a:rPr>
              <a:t> page, select </a:t>
            </a:r>
            <a:r>
              <a:rPr lang="en-GB" sz="1000" b="1" i="0" kern="1200" dirty="0">
                <a:solidFill>
                  <a:schemeClr val="tx1"/>
                </a:solidFill>
                <a:effectLst/>
                <a:latin typeface="Salesforce Sans"/>
                <a:ea typeface="+mn-ea"/>
                <a:cs typeface="+mn-cs"/>
              </a:rPr>
              <a:t>Disable end user personalization of </a:t>
            </a:r>
            <a:r>
              <a:rPr lang="en-GB" sz="1000" b="1" i="0" kern="1200" dirty="0" err="1">
                <a:solidFill>
                  <a:schemeClr val="tx1"/>
                </a:solidFill>
                <a:effectLst/>
                <a:latin typeface="Salesforce Sans"/>
                <a:ea typeface="+mn-ea"/>
                <a:cs typeface="+mn-cs"/>
              </a:rPr>
              <a:t>nav</a:t>
            </a:r>
            <a:r>
              <a:rPr lang="en-GB" sz="1000" b="1" i="0" kern="1200" dirty="0">
                <a:solidFill>
                  <a:schemeClr val="tx1"/>
                </a:solidFill>
                <a:effectLst/>
                <a:latin typeface="Salesforce Sans"/>
                <a:ea typeface="+mn-ea"/>
                <a:cs typeface="+mn-cs"/>
              </a:rPr>
              <a:t> items in this app</a:t>
            </a:r>
            <a:r>
              <a:rPr lang="en-GB" sz="1000" b="0" i="0" kern="1200" dirty="0">
                <a:solidFill>
                  <a:schemeClr val="tx1"/>
                </a:solidFill>
                <a:effectLst/>
                <a:latin typeface="Salesforce Sans"/>
                <a:ea typeface="+mn-ea"/>
                <a:cs typeface="+mn-cs"/>
              </a:rPr>
              <a:t>. Users can’t change the navigation bar when you disable personalization or if it’s a Salesforce Classic app.</a:t>
            </a:r>
          </a:p>
          <a:p>
            <a:r>
              <a:rPr lang="en-GB" sz="1000" b="0" i="0" kern="1200" dirty="0">
                <a:solidFill>
                  <a:schemeClr val="tx1"/>
                </a:solidFill>
                <a:effectLst/>
                <a:latin typeface="Salesforce Sans"/>
                <a:ea typeface="+mn-ea"/>
                <a:cs typeface="+mn-cs"/>
              </a:rPr>
              <a:t>If you don’t want temporary tabs to be created when users access items outside of the app, you can disable the </a:t>
            </a:r>
            <a:r>
              <a:rPr lang="en-GB" sz="1000" b="0" i="0" kern="1200" dirty="0" err="1">
                <a:solidFill>
                  <a:schemeClr val="tx1"/>
                </a:solidFill>
                <a:effectLst/>
                <a:latin typeface="Salesforce Sans"/>
                <a:ea typeface="+mn-ea"/>
                <a:cs typeface="+mn-cs"/>
              </a:rPr>
              <a:t>behavior</a:t>
            </a:r>
            <a:r>
              <a:rPr lang="en-GB" sz="1000" b="0" i="0" kern="1200" dirty="0">
                <a:solidFill>
                  <a:schemeClr val="tx1"/>
                </a:solidFill>
                <a:effectLst/>
                <a:latin typeface="Salesforce Sans"/>
                <a:ea typeface="+mn-ea"/>
                <a:cs typeface="+mn-cs"/>
              </a:rPr>
              <a:t> from the same page.</a:t>
            </a:r>
          </a:p>
          <a:p>
            <a:br>
              <a:rPr lang="en-GB" sz="1000" b="0" i="0" kern="1200" dirty="0">
                <a:solidFill>
                  <a:schemeClr val="tx1"/>
                </a:solidFill>
                <a:effectLst/>
                <a:latin typeface="Salesforce Sans"/>
                <a:ea typeface="+mn-ea"/>
                <a:cs typeface="+mn-cs"/>
              </a:rPr>
            </a:br>
            <a:endParaRPr lang="en-GB" sz="1000" b="0" i="0" kern="1200" dirty="0">
              <a:solidFill>
                <a:schemeClr val="tx1"/>
              </a:solidFill>
              <a:effectLst/>
              <a:latin typeface="Salesforce Sans"/>
              <a:ea typeface="+mn-ea"/>
              <a:cs typeface="+mn-cs"/>
            </a:endParaRPr>
          </a:p>
          <a:p>
            <a:endParaRPr lang="en-US" dirty="0"/>
          </a:p>
        </p:txBody>
      </p:sp>
    </p:spTree>
    <p:extLst>
      <p:ext uri="{BB962C8B-B14F-4D97-AF65-F5344CB8AC3E}">
        <p14:creationId xmlns:p14="http://schemas.microsoft.com/office/powerpoint/2010/main" val="33307325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00" b="0" i="0" kern="1200" dirty="0">
                <a:solidFill>
                  <a:schemeClr val="tx1"/>
                </a:solidFill>
                <a:effectLst/>
                <a:latin typeface="Salesforce Sans"/>
                <a:ea typeface="+mn-ea"/>
                <a:cs typeface="+mn-cs"/>
              </a:rPr>
              <a:t>Filter and Sort Search Results in Lightning Experience</a:t>
            </a:r>
          </a:p>
          <a:p>
            <a:r>
              <a:rPr lang="en-GB" sz="1000" b="0" i="0" kern="1200" dirty="0">
                <a:solidFill>
                  <a:schemeClr val="tx1"/>
                </a:solidFill>
                <a:effectLst/>
                <a:latin typeface="Salesforce Sans"/>
                <a:ea typeface="+mn-ea"/>
                <a:cs typeface="+mn-cs"/>
              </a:rPr>
              <a:t>Global search can produce lots of search results. Filter and sort your results to find what you want fast.</a:t>
            </a:r>
          </a:p>
          <a:p>
            <a:r>
              <a:rPr lang="en-GB" sz="1000" b="0" i="0" kern="1200" dirty="0">
                <a:solidFill>
                  <a:schemeClr val="tx1"/>
                </a:solidFill>
                <a:effectLst/>
                <a:latin typeface="Salesforce Sans"/>
                <a:ea typeface="+mn-ea"/>
                <a:cs typeface="+mn-cs"/>
              </a:rPr>
              <a:t>Available in: Lightning </a:t>
            </a:r>
            <a:r>
              <a:rPr lang="en-GB" sz="1000" b="0" i="0" kern="1200" dirty="0" err="1">
                <a:solidFill>
                  <a:schemeClr val="tx1"/>
                </a:solidFill>
                <a:effectLst/>
                <a:latin typeface="Salesforce Sans"/>
                <a:ea typeface="+mn-ea"/>
                <a:cs typeface="+mn-cs"/>
              </a:rPr>
              <a:t>ExperienceAvailable</a:t>
            </a:r>
            <a:r>
              <a:rPr lang="en-GB" sz="1000" b="0" i="0" kern="1200" dirty="0">
                <a:solidFill>
                  <a:schemeClr val="tx1"/>
                </a:solidFill>
                <a:effectLst/>
                <a:latin typeface="Salesforce Sans"/>
                <a:ea typeface="+mn-ea"/>
                <a:cs typeface="+mn-cs"/>
              </a:rPr>
              <a:t> in: </a:t>
            </a:r>
            <a:r>
              <a:rPr lang="en-GB" sz="1000" b="1" i="0" kern="1200" dirty="0">
                <a:solidFill>
                  <a:schemeClr val="tx1"/>
                </a:solidFill>
                <a:effectLst/>
                <a:latin typeface="Salesforce Sans"/>
                <a:ea typeface="+mn-ea"/>
                <a:cs typeface="+mn-cs"/>
              </a:rPr>
              <a:t>All</a:t>
            </a:r>
            <a:r>
              <a:rPr lang="en-GB" sz="1000" b="0" i="0" kern="1200" dirty="0">
                <a:solidFill>
                  <a:schemeClr val="tx1"/>
                </a:solidFill>
                <a:effectLst/>
                <a:latin typeface="Salesforce Sans"/>
                <a:ea typeface="+mn-ea"/>
                <a:cs typeface="+mn-cs"/>
              </a:rPr>
              <a:t> Editions except </a:t>
            </a:r>
            <a:r>
              <a:rPr lang="en-GB" sz="1000" b="1" i="0" kern="1200" dirty="0" err="1">
                <a:solidFill>
                  <a:schemeClr val="tx1"/>
                </a:solidFill>
                <a:effectLst/>
                <a:latin typeface="Salesforce Sans"/>
                <a:ea typeface="+mn-ea"/>
                <a:cs typeface="+mn-cs"/>
              </a:rPr>
              <a:t>Database.com</a:t>
            </a:r>
            <a:br>
              <a:rPr lang="en-GB" sz="1000" b="0" i="0" kern="1200" dirty="0">
                <a:solidFill>
                  <a:schemeClr val="tx1"/>
                </a:solidFill>
                <a:effectLst/>
                <a:latin typeface="Salesforce Sans"/>
                <a:ea typeface="+mn-ea"/>
                <a:cs typeface="+mn-cs"/>
              </a:rPr>
            </a:br>
            <a:endParaRPr lang="en-GB" sz="1000" b="0" i="0" kern="1200" dirty="0">
              <a:solidFill>
                <a:schemeClr val="tx1"/>
              </a:solidFill>
              <a:effectLst/>
              <a:latin typeface="Salesforce Sans"/>
              <a:ea typeface="+mn-ea"/>
              <a:cs typeface="+mn-cs"/>
            </a:endParaRPr>
          </a:p>
          <a:p>
            <a:r>
              <a:rPr lang="en-GB" sz="1000" b="0" i="0" kern="1200" dirty="0">
                <a:solidFill>
                  <a:schemeClr val="tx1"/>
                </a:solidFill>
                <a:effectLst/>
                <a:latin typeface="Salesforce Sans"/>
                <a:ea typeface="+mn-ea"/>
                <a:cs typeface="+mn-cs"/>
              </a:rPr>
              <a:t>See the best matches from across Salesforce on the Top Results page</a:t>
            </a:r>
          </a:p>
          <a:p>
            <a:r>
              <a:rPr lang="en-GB" sz="1000" b="0" i="0" kern="1200" dirty="0">
                <a:solidFill>
                  <a:schemeClr val="tx1"/>
                </a:solidFill>
                <a:effectLst/>
                <a:latin typeface="Salesforce Sans"/>
                <a:ea typeface="+mn-ea"/>
                <a:cs typeface="+mn-cs"/>
              </a:rPr>
              <a:t>The Top Results page shows the best matches for the objects you use most. It's what you see when you don't search for a specific object. To see more results for an object, click </a:t>
            </a:r>
            <a:r>
              <a:rPr lang="en-GB" sz="1000" b="1" i="0" kern="1200" dirty="0">
                <a:solidFill>
                  <a:schemeClr val="tx1"/>
                </a:solidFill>
                <a:effectLst/>
                <a:latin typeface="Salesforce Sans"/>
                <a:ea typeface="+mn-ea"/>
                <a:cs typeface="+mn-cs"/>
              </a:rPr>
              <a:t>View </a:t>
            </a:r>
            <a:r>
              <a:rPr lang="en-GB" sz="1000" b="1" i="0" kern="1200" dirty="0" err="1">
                <a:solidFill>
                  <a:schemeClr val="tx1"/>
                </a:solidFill>
                <a:effectLst/>
                <a:latin typeface="Salesforce Sans"/>
                <a:ea typeface="+mn-ea"/>
                <a:cs typeface="+mn-cs"/>
              </a:rPr>
              <a:t>More</a:t>
            </a:r>
            <a:r>
              <a:rPr lang="en-GB" sz="1000" b="0" i="0" kern="1200" dirty="0" err="1">
                <a:solidFill>
                  <a:schemeClr val="tx1"/>
                </a:solidFill>
                <a:effectLst/>
                <a:latin typeface="Salesforce Sans"/>
                <a:ea typeface="+mn-ea"/>
                <a:cs typeface="+mn-cs"/>
              </a:rPr>
              <a:t>.See</a:t>
            </a:r>
            <a:r>
              <a:rPr lang="en-GB" sz="1000" b="0" i="0" kern="1200" dirty="0">
                <a:solidFill>
                  <a:schemeClr val="tx1"/>
                </a:solidFill>
                <a:effectLst/>
                <a:latin typeface="Salesforce Sans"/>
                <a:ea typeface="+mn-ea"/>
                <a:cs typeface="+mn-cs"/>
              </a:rPr>
              <a:t> results for a specific </a:t>
            </a:r>
            <a:r>
              <a:rPr lang="en-GB" sz="1000" b="0" i="0" kern="1200" dirty="0" err="1">
                <a:solidFill>
                  <a:schemeClr val="tx1"/>
                </a:solidFill>
                <a:effectLst/>
                <a:latin typeface="Salesforce Sans"/>
                <a:ea typeface="+mn-ea"/>
                <a:cs typeface="+mn-cs"/>
              </a:rPr>
              <a:t>objectTo</a:t>
            </a:r>
            <a:r>
              <a:rPr lang="en-GB" sz="1000" b="0" i="0" kern="1200" dirty="0">
                <a:solidFill>
                  <a:schemeClr val="tx1"/>
                </a:solidFill>
                <a:effectLst/>
                <a:latin typeface="Salesforce Sans"/>
                <a:ea typeface="+mn-ea"/>
                <a:cs typeface="+mn-cs"/>
              </a:rPr>
              <a:t> see results for a specific object, click the object’s name in the sidebar of the search results page. Searchable objects are listed in the same order they appear in the navigation </a:t>
            </a:r>
            <a:r>
              <a:rPr lang="en-GB" sz="1000" b="0" i="0" kern="1200" dirty="0" err="1">
                <a:solidFill>
                  <a:schemeClr val="tx1"/>
                </a:solidFill>
                <a:effectLst/>
                <a:latin typeface="Salesforce Sans"/>
                <a:ea typeface="+mn-ea"/>
                <a:cs typeface="+mn-cs"/>
              </a:rPr>
              <a:t>bar.See</a:t>
            </a:r>
            <a:r>
              <a:rPr lang="en-GB" sz="1000" b="0" i="0" kern="1200" dirty="0">
                <a:solidFill>
                  <a:schemeClr val="tx1"/>
                </a:solidFill>
                <a:effectLst/>
                <a:latin typeface="Salesforce Sans"/>
                <a:ea typeface="+mn-ea"/>
                <a:cs typeface="+mn-cs"/>
              </a:rPr>
              <a:t> all available objects under Show </a:t>
            </a:r>
            <a:r>
              <a:rPr lang="en-GB" sz="1000" b="0" i="0" kern="1200" dirty="0" err="1">
                <a:solidFill>
                  <a:schemeClr val="tx1"/>
                </a:solidFill>
                <a:effectLst/>
                <a:latin typeface="Salesforce Sans"/>
                <a:ea typeface="+mn-ea"/>
                <a:cs typeface="+mn-cs"/>
              </a:rPr>
              <a:t>MoreIf</a:t>
            </a:r>
            <a:r>
              <a:rPr lang="en-GB" sz="1000" b="0" i="0" kern="1200" dirty="0">
                <a:solidFill>
                  <a:schemeClr val="tx1"/>
                </a:solidFill>
                <a:effectLst/>
                <a:latin typeface="Salesforce Sans"/>
                <a:ea typeface="+mn-ea"/>
                <a:cs typeface="+mn-cs"/>
              </a:rPr>
              <a:t> you don’t see an object listed under Search Results, select </a:t>
            </a:r>
            <a:r>
              <a:rPr lang="en-GB" sz="1000" b="1" i="0" kern="1200" dirty="0">
                <a:solidFill>
                  <a:schemeClr val="tx1"/>
                </a:solidFill>
                <a:effectLst/>
                <a:latin typeface="Salesforce Sans"/>
                <a:ea typeface="+mn-ea"/>
                <a:cs typeface="+mn-cs"/>
              </a:rPr>
              <a:t>Show More</a:t>
            </a:r>
            <a:r>
              <a:rPr lang="en-GB" sz="1000" b="0" i="0" kern="1200" dirty="0">
                <a:solidFill>
                  <a:schemeClr val="tx1"/>
                </a:solidFill>
                <a:effectLst/>
                <a:latin typeface="Salesforce Sans"/>
                <a:ea typeface="+mn-ea"/>
                <a:cs typeface="+mn-cs"/>
              </a:rPr>
              <a:t>. Searchable objects are listed </a:t>
            </a:r>
            <a:r>
              <a:rPr lang="en-GB" sz="1000" b="0" i="0" kern="1200" dirty="0" err="1">
                <a:solidFill>
                  <a:schemeClr val="tx1"/>
                </a:solidFill>
                <a:effectLst/>
                <a:latin typeface="Salesforce Sans"/>
                <a:ea typeface="+mn-ea"/>
                <a:cs typeface="+mn-cs"/>
              </a:rPr>
              <a:t>alphabetically.Filter</a:t>
            </a:r>
            <a:r>
              <a:rPr lang="en-GB" sz="1000" b="0" i="0" kern="1200" dirty="0">
                <a:solidFill>
                  <a:schemeClr val="tx1"/>
                </a:solidFill>
                <a:effectLst/>
                <a:latin typeface="Salesforce Sans"/>
                <a:ea typeface="+mn-ea"/>
                <a:cs typeface="+mn-cs"/>
              </a:rPr>
              <a:t> your </a:t>
            </a:r>
            <a:r>
              <a:rPr lang="en-GB" sz="1000" b="0" i="0" kern="1200" dirty="0" err="1">
                <a:solidFill>
                  <a:schemeClr val="tx1"/>
                </a:solidFill>
                <a:effectLst/>
                <a:latin typeface="Salesforce Sans"/>
                <a:ea typeface="+mn-ea"/>
                <a:cs typeface="+mn-cs"/>
              </a:rPr>
              <a:t>resultsYou</a:t>
            </a:r>
            <a:r>
              <a:rPr lang="en-GB" sz="1000" b="0" i="0" kern="1200" dirty="0">
                <a:solidFill>
                  <a:schemeClr val="tx1"/>
                </a:solidFill>
                <a:effectLst/>
                <a:latin typeface="Salesforce Sans"/>
                <a:ea typeface="+mn-ea"/>
                <a:cs typeface="+mn-cs"/>
              </a:rPr>
              <a:t> can filter search results for accounts, files, opportunities, leads, contacts, cases, tasks, notes, dashboards, and people. To see filtering options, click the object's name in the sidebar (1).Search results update as you apply filters. See which filters are applied above the results (2). To remove a filter, click </a:t>
            </a:r>
            <a:r>
              <a:rPr lang="en-GB" sz="1000" b="1" i="0" kern="1200" dirty="0">
                <a:solidFill>
                  <a:schemeClr val="tx1"/>
                </a:solidFill>
                <a:effectLst/>
                <a:latin typeface="Salesforce Sans"/>
                <a:ea typeface="+mn-ea"/>
                <a:cs typeface="+mn-cs"/>
              </a:rPr>
              <a:t>Clear</a:t>
            </a:r>
            <a:r>
              <a:rPr lang="en-GB" sz="1000" b="0" i="0" kern="1200" dirty="0">
                <a:solidFill>
                  <a:schemeClr val="tx1"/>
                </a:solidFill>
                <a:effectLst/>
                <a:latin typeface="Salesforce Sans"/>
                <a:ea typeface="+mn-ea"/>
                <a:cs typeface="+mn-cs"/>
              </a:rPr>
              <a:t> (3).The fields that can be filtered for an object are the ones your admin includes in the search results layout for that </a:t>
            </a:r>
            <a:r>
              <a:rPr lang="en-GB" sz="1000" b="0" i="0" kern="1200" dirty="0" err="1">
                <a:solidFill>
                  <a:schemeClr val="tx1"/>
                </a:solidFill>
                <a:effectLst/>
                <a:latin typeface="Salesforce Sans"/>
                <a:ea typeface="+mn-ea"/>
                <a:cs typeface="+mn-cs"/>
              </a:rPr>
              <a:t>object.Sort</a:t>
            </a:r>
            <a:r>
              <a:rPr lang="en-GB" sz="1000" b="0" i="0" kern="1200" dirty="0">
                <a:solidFill>
                  <a:schemeClr val="tx1"/>
                </a:solidFill>
                <a:effectLst/>
                <a:latin typeface="Salesforce Sans"/>
                <a:ea typeface="+mn-ea"/>
                <a:cs typeface="+mn-cs"/>
              </a:rPr>
              <a:t> your </a:t>
            </a:r>
            <a:r>
              <a:rPr lang="en-GB" sz="1000" b="0" i="0" kern="1200" dirty="0" err="1">
                <a:solidFill>
                  <a:schemeClr val="tx1"/>
                </a:solidFill>
                <a:effectLst/>
                <a:latin typeface="Salesforce Sans"/>
                <a:ea typeface="+mn-ea"/>
                <a:cs typeface="+mn-cs"/>
              </a:rPr>
              <a:t>resultsTo</a:t>
            </a:r>
            <a:r>
              <a:rPr lang="en-GB" sz="1000" b="0" i="0" kern="1200" dirty="0">
                <a:solidFill>
                  <a:schemeClr val="tx1"/>
                </a:solidFill>
                <a:effectLst/>
                <a:latin typeface="Salesforce Sans"/>
                <a:ea typeface="+mn-ea"/>
                <a:cs typeface="+mn-cs"/>
              </a:rPr>
              <a:t> sort search results, click the field name at the top of the columns or use the sort dropdown </a:t>
            </a:r>
            <a:r>
              <a:rPr lang="en-GB" sz="1000" b="0" i="0" kern="1200" dirty="0" err="1">
                <a:solidFill>
                  <a:schemeClr val="tx1"/>
                </a:solidFill>
                <a:effectLst/>
                <a:latin typeface="Salesforce Sans"/>
                <a:ea typeface="+mn-ea"/>
                <a:cs typeface="+mn-cs"/>
              </a:rPr>
              <a:t>menu.To</a:t>
            </a:r>
            <a:r>
              <a:rPr lang="en-GB" sz="1000" b="0" i="0" kern="1200" dirty="0">
                <a:solidFill>
                  <a:schemeClr val="tx1"/>
                </a:solidFill>
                <a:effectLst/>
                <a:latin typeface="Salesforce Sans"/>
                <a:ea typeface="+mn-ea"/>
                <a:cs typeface="+mn-cs"/>
              </a:rPr>
              <a:t> change the sort direction, click the field name or the arrow in the column </a:t>
            </a:r>
            <a:r>
              <a:rPr lang="en-GB" sz="1000" b="0" i="0" kern="1200" dirty="0" err="1">
                <a:solidFill>
                  <a:schemeClr val="tx1"/>
                </a:solidFill>
                <a:effectLst/>
                <a:latin typeface="Salesforce Sans"/>
                <a:ea typeface="+mn-ea"/>
                <a:cs typeface="+mn-cs"/>
              </a:rPr>
              <a:t>header.If</a:t>
            </a:r>
            <a:r>
              <a:rPr lang="en-GB" sz="1000" b="0" i="0" kern="1200" dirty="0">
                <a:solidFill>
                  <a:schemeClr val="tx1"/>
                </a:solidFill>
                <a:effectLst/>
                <a:latin typeface="Salesforce Sans"/>
                <a:ea typeface="+mn-ea"/>
                <a:cs typeface="+mn-cs"/>
              </a:rPr>
              <a:t> the search layout includes all non-sortable fields, the sort dropdown menu is </a:t>
            </a:r>
            <a:r>
              <a:rPr lang="en-GB" sz="1000" b="0" i="0" kern="1200" dirty="0" err="1">
                <a:solidFill>
                  <a:schemeClr val="tx1"/>
                </a:solidFill>
                <a:effectLst/>
                <a:latin typeface="Salesforce Sans"/>
                <a:ea typeface="+mn-ea"/>
                <a:cs typeface="+mn-cs"/>
              </a:rPr>
              <a:t>disabled.See</a:t>
            </a:r>
            <a:r>
              <a:rPr lang="en-GB" sz="1000" b="0" i="0" kern="1200" dirty="0">
                <a:solidFill>
                  <a:schemeClr val="tx1"/>
                </a:solidFill>
                <a:effectLst/>
                <a:latin typeface="Salesforce Sans"/>
                <a:ea typeface="+mn-ea"/>
                <a:cs typeface="+mn-cs"/>
              </a:rPr>
              <a:t> results from outside of </a:t>
            </a:r>
            <a:r>
              <a:rPr lang="en-GB" sz="1000" b="0" i="0" kern="1200" dirty="0" err="1">
                <a:solidFill>
                  <a:schemeClr val="tx1"/>
                </a:solidFill>
                <a:effectLst/>
                <a:latin typeface="Salesforce Sans"/>
                <a:ea typeface="+mn-ea"/>
                <a:cs typeface="+mn-cs"/>
              </a:rPr>
              <a:t>SalesforceIf</a:t>
            </a:r>
            <a:r>
              <a:rPr lang="en-GB" sz="1000" b="0" i="0" kern="1200" dirty="0">
                <a:solidFill>
                  <a:schemeClr val="tx1"/>
                </a:solidFill>
                <a:effectLst/>
                <a:latin typeface="Salesforce Sans"/>
                <a:ea typeface="+mn-ea"/>
                <a:cs typeface="+mn-cs"/>
              </a:rPr>
              <a:t> your admin connected an external search engine to your org, results appear under the External Results header in the sidebar of the search results page. External sources are listed alphabetically. Frequently used external data sources also appear in Top Results. And if the source was added to the navigation bar, it also appears under Search Results. Select the Title to go to the record detail page or </a:t>
            </a:r>
            <a:r>
              <a:rPr lang="en-GB" sz="1000" b="1" i="0" kern="1200" dirty="0">
                <a:solidFill>
                  <a:schemeClr val="tx1"/>
                </a:solidFill>
                <a:effectLst/>
                <a:latin typeface="Salesforce Sans"/>
                <a:ea typeface="+mn-ea"/>
                <a:cs typeface="+mn-cs"/>
              </a:rPr>
              <a:t>View</a:t>
            </a:r>
            <a:r>
              <a:rPr lang="en-GB" sz="1000" b="0" i="0" kern="1200" dirty="0">
                <a:solidFill>
                  <a:schemeClr val="tx1"/>
                </a:solidFill>
                <a:effectLst/>
                <a:latin typeface="Salesforce Sans"/>
                <a:ea typeface="+mn-ea"/>
                <a:cs typeface="+mn-cs"/>
              </a:rPr>
              <a:t> to go to the external document directly. Depending on the external source, the URL opens in the external source website or in a frame inside </a:t>
            </a:r>
            <a:r>
              <a:rPr lang="en-GB" sz="1000" b="0" i="0" kern="1200" dirty="0" err="1">
                <a:solidFill>
                  <a:schemeClr val="tx1"/>
                </a:solidFill>
                <a:effectLst/>
                <a:latin typeface="Salesforce Sans"/>
                <a:ea typeface="+mn-ea"/>
                <a:cs typeface="+mn-cs"/>
              </a:rPr>
              <a:t>Salesforce.More</a:t>
            </a:r>
            <a:r>
              <a:rPr lang="en-GB" sz="1000" b="0" i="0" kern="1200" dirty="0">
                <a:solidFill>
                  <a:schemeClr val="tx1"/>
                </a:solidFill>
                <a:effectLst/>
                <a:latin typeface="Salesforce Sans"/>
                <a:ea typeface="+mn-ea"/>
                <a:cs typeface="+mn-cs"/>
              </a:rPr>
              <a:t> Search Tips and Best </a:t>
            </a:r>
            <a:r>
              <a:rPr lang="en-GB" sz="1000" b="0" i="0" kern="1200" dirty="0" err="1">
                <a:solidFill>
                  <a:schemeClr val="tx1"/>
                </a:solidFill>
                <a:effectLst/>
                <a:latin typeface="Salesforce Sans"/>
                <a:ea typeface="+mn-ea"/>
                <a:cs typeface="+mn-cs"/>
              </a:rPr>
              <a:t>PracticesHere</a:t>
            </a:r>
            <a:r>
              <a:rPr lang="en-GB" sz="1000" b="0" i="0" kern="1200" dirty="0">
                <a:solidFill>
                  <a:schemeClr val="tx1"/>
                </a:solidFill>
                <a:effectLst/>
                <a:latin typeface="Salesforce Sans"/>
                <a:ea typeface="+mn-ea"/>
                <a:cs typeface="+mn-cs"/>
              </a:rPr>
              <a:t> are easy things you can do to quickly get on the right search track.</a:t>
            </a:r>
          </a:p>
          <a:p>
            <a:r>
              <a:rPr lang="en-GB" sz="1000" b="0" i="0" kern="1200" dirty="0">
                <a:solidFill>
                  <a:schemeClr val="tx1"/>
                </a:solidFill>
                <a:effectLst/>
                <a:latin typeface="Salesforce Sans"/>
                <a:ea typeface="+mn-ea"/>
                <a:cs typeface="+mn-cs"/>
              </a:rPr>
              <a:t>Enter a more specific search term if you get too many results. For example, enter the full name and company (</a:t>
            </a:r>
            <a:r>
              <a:rPr lang="en-GB" sz="1000" b="0" i="1" kern="1200" dirty="0">
                <a:solidFill>
                  <a:schemeClr val="tx1"/>
                </a:solidFill>
                <a:effectLst/>
                <a:latin typeface="Salesforce Sans"/>
                <a:ea typeface="+mn-ea"/>
                <a:cs typeface="+mn-cs"/>
              </a:rPr>
              <a:t>Mike Jones Salesforce</a:t>
            </a:r>
            <a:r>
              <a:rPr lang="en-GB" sz="1000" b="0" i="0" kern="1200" dirty="0">
                <a:solidFill>
                  <a:schemeClr val="tx1"/>
                </a:solidFill>
                <a:effectLst/>
                <a:latin typeface="Salesforce Sans"/>
                <a:ea typeface="+mn-ea"/>
                <a:cs typeface="+mn-cs"/>
              </a:rPr>
              <a:t>) or last name and zip code (</a:t>
            </a:r>
            <a:r>
              <a:rPr lang="en-GB" sz="1000" b="0" i="1" kern="1200" dirty="0">
                <a:solidFill>
                  <a:schemeClr val="tx1"/>
                </a:solidFill>
                <a:effectLst/>
                <a:latin typeface="Salesforce Sans"/>
                <a:ea typeface="+mn-ea"/>
                <a:cs typeface="+mn-cs"/>
              </a:rPr>
              <a:t>Jones 94123</a:t>
            </a:r>
            <a:r>
              <a:rPr lang="en-GB" sz="1000" b="0" i="0" kern="1200" dirty="0">
                <a:solidFill>
                  <a:schemeClr val="tx1"/>
                </a:solidFill>
                <a:effectLst/>
                <a:latin typeface="Salesforce Sans"/>
                <a:ea typeface="+mn-ea"/>
                <a:cs typeface="+mn-cs"/>
              </a:rPr>
              <a:t>). The more specific you are, the better your results are.</a:t>
            </a:r>
          </a:p>
          <a:p>
            <a:r>
              <a:rPr lang="en-GB" sz="1000" b="0" i="0" kern="1200" dirty="0">
                <a:solidFill>
                  <a:schemeClr val="tx1"/>
                </a:solidFill>
                <a:effectLst/>
                <a:latin typeface="Salesforce Sans"/>
                <a:ea typeface="+mn-ea"/>
                <a:cs typeface="+mn-cs"/>
              </a:rPr>
              <a:t>If you are searching for a specific contact or opportunity, add the account name to your search term to see more targeted results. For example, John Smith Acme or 200 Widgets Acme. This feature also works for record suggestions in Lightning Experience instant results.</a:t>
            </a:r>
          </a:p>
          <a:p>
            <a:r>
              <a:rPr lang="en-GB" sz="1000" b="0" i="0" kern="1200" dirty="0">
                <a:solidFill>
                  <a:schemeClr val="tx1"/>
                </a:solidFill>
                <a:effectLst/>
                <a:latin typeface="Salesforce Sans"/>
                <a:ea typeface="+mn-ea"/>
                <a:cs typeface="+mn-cs"/>
              </a:rPr>
              <a:t>Avoid wildcards (</a:t>
            </a:r>
            <a:r>
              <a:rPr lang="en-GB" sz="1000" b="0" i="1" kern="1200" dirty="0" err="1">
                <a:solidFill>
                  <a:schemeClr val="tx1"/>
                </a:solidFill>
                <a:effectLst/>
                <a:latin typeface="Salesforce Sans"/>
                <a:ea typeface="+mn-ea"/>
                <a:cs typeface="+mn-cs"/>
              </a:rPr>
              <a:t>Mi</a:t>
            </a:r>
            <a:r>
              <a:rPr lang="en-GB" sz="1000" b="0" i="0" kern="1200" dirty="0">
                <a:solidFill>
                  <a:schemeClr val="tx1"/>
                </a:solidFill>
                <a:effectLst/>
                <a:latin typeface="Salesforce Sans"/>
                <a:ea typeface="+mn-ea"/>
                <a:cs typeface="+mn-cs"/>
              </a:rPr>
              <a:t> or </a:t>
            </a:r>
            <a:r>
              <a:rPr lang="en-GB" sz="1000" b="0" i="1" kern="1200" dirty="0" err="1">
                <a:solidFill>
                  <a:schemeClr val="tx1"/>
                </a:solidFill>
                <a:effectLst/>
                <a:latin typeface="Salesforce Sans"/>
                <a:ea typeface="+mn-ea"/>
                <a:cs typeface="+mn-cs"/>
              </a:rPr>
              <a:t>M?ke</a:t>
            </a:r>
            <a:r>
              <a:rPr lang="en-GB" sz="1000" b="0" i="0" kern="1200" dirty="0">
                <a:solidFill>
                  <a:schemeClr val="tx1"/>
                </a:solidFill>
                <a:effectLst/>
                <a:latin typeface="Salesforce Sans"/>
                <a:ea typeface="+mn-ea"/>
                <a:cs typeface="+mn-cs"/>
              </a:rPr>
              <a:t> for </a:t>
            </a:r>
            <a:r>
              <a:rPr lang="en-GB" sz="1000" b="0" i="1" kern="1200" dirty="0">
                <a:solidFill>
                  <a:schemeClr val="tx1"/>
                </a:solidFill>
                <a:effectLst/>
                <a:latin typeface="Salesforce Sans"/>
                <a:ea typeface="+mn-ea"/>
                <a:cs typeface="+mn-cs"/>
              </a:rPr>
              <a:t>Mike</a:t>
            </a:r>
            <a:r>
              <a:rPr lang="en-GB" sz="1000" b="0" i="0" kern="1200" dirty="0">
                <a:solidFill>
                  <a:schemeClr val="tx1"/>
                </a:solidFill>
                <a:effectLst/>
                <a:latin typeface="Salesforce Sans"/>
                <a:ea typeface="+mn-ea"/>
                <a:cs typeface="+mn-cs"/>
              </a:rPr>
              <a:t>) and partial terms (</a:t>
            </a:r>
            <a:r>
              <a:rPr lang="en-GB" sz="1000" b="0" i="1" kern="1200" dirty="0">
                <a:solidFill>
                  <a:schemeClr val="tx1"/>
                </a:solidFill>
                <a:effectLst/>
                <a:latin typeface="Salesforce Sans"/>
                <a:ea typeface="+mn-ea"/>
                <a:cs typeface="+mn-cs"/>
              </a:rPr>
              <a:t>Ac</a:t>
            </a:r>
            <a:r>
              <a:rPr lang="en-GB" sz="1000" b="0" i="0" kern="1200" dirty="0">
                <a:solidFill>
                  <a:schemeClr val="tx1"/>
                </a:solidFill>
                <a:effectLst/>
                <a:latin typeface="Salesforce Sans"/>
                <a:ea typeface="+mn-ea"/>
                <a:cs typeface="+mn-cs"/>
              </a:rPr>
              <a:t> for </a:t>
            </a:r>
            <a:r>
              <a:rPr lang="en-GB" sz="1000" b="0" i="1" kern="1200" dirty="0">
                <a:solidFill>
                  <a:schemeClr val="tx1"/>
                </a:solidFill>
                <a:effectLst/>
                <a:latin typeface="Salesforce Sans"/>
                <a:ea typeface="+mn-ea"/>
                <a:cs typeface="+mn-cs"/>
              </a:rPr>
              <a:t>Acme</a:t>
            </a:r>
            <a:r>
              <a:rPr lang="en-GB" sz="1000" b="0" i="0" kern="1200" dirty="0">
                <a:solidFill>
                  <a:schemeClr val="tx1"/>
                </a:solidFill>
                <a:effectLst/>
                <a:latin typeface="Salesforce Sans"/>
                <a:ea typeface="+mn-ea"/>
                <a:cs typeface="+mn-cs"/>
              </a:rPr>
              <a:t>).</a:t>
            </a:r>
          </a:p>
          <a:p>
            <a:r>
              <a:rPr lang="en-GB" sz="1000" b="0" i="0" kern="1200" dirty="0">
                <a:solidFill>
                  <a:schemeClr val="tx1"/>
                </a:solidFill>
                <a:effectLst/>
                <a:latin typeface="Salesforce Sans"/>
                <a:ea typeface="+mn-ea"/>
                <a:cs typeface="+mn-cs"/>
              </a:rPr>
              <a:t>Limit your search to a specific object to get more results.</a:t>
            </a:r>
          </a:p>
          <a:p>
            <a:r>
              <a:rPr lang="en-GB" sz="1000" b="0" i="0" kern="1200" dirty="0">
                <a:solidFill>
                  <a:schemeClr val="tx1"/>
                </a:solidFill>
                <a:effectLst/>
                <a:latin typeface="Salesforce Sans"/>
                <a:ea typeface="+mn-ea"/>
                <a:cs typeface="+mn-cs"/>
              </a:rPr>
              <a:t>Check your spelling and that you entered the complete search term.</a:t>
            </a:r>
          </a:p>
          <a:p>
            <a:r>
              <a:rPr lang="en-GB" sz="1000" b="0" i="0" kern="1200" dirty="0">
                <a:solidFill>
                  <a:schemeClr val="tx1"/>
                </a:solidFill>
                <a:effectLst/>
                <a:latin typeface="Salesforce Sans"/>
                <a:ea typeface="+mn-ea"/>
                <a:cs typeface="+mn-cs"/>
              </a:rPr>
              <a:t>Wait a few minutes for the record to be made searchable if you recently created or updated the record. If you can’t find your record after 15 minutes, contact your admin. Not all fields on a record are searchable.</a:t>
            </a:r>
          </a:p>
          <a:p>
            <a:r>
              <a:rPr lang="en-GB" sz="1000" b="0" i="0" kern="1200" dirty="0">
                <a:solidFill>
                  <a:schemeClr val="tx1"/>
                </a:solidFill>
                <a:effectLst/>
                <a:latin typeface="Salesforce Sans"/>
                <a:ea typeface="+mn-ea"/>
                <a:cs typeface="+mn-cs"/>
              </a:rPr>
              <a:t>Check with your admin if you think the record isn't appearing due to permission issues. We only show you records that you have access to.</a:t>
            </a:r>
          </a:p>
          <a:p>
            <a:endParaRPr lang="en-US" dirty="0"/>
          </a:p>
        </p:txBody>
      </p:sp>
    </p:spTree>
    <p:extLst>
      <p:ext uri="{BB962C8B-B14F-4D97-AF65-F5344CB8AC3E}">
        <p14:creationId xmlns:p14="http://schemas.microsoft.com/office/powerpoint/2010/main" val="21510181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0"/>
        <p:cNvGrpSpPr/>
        <p:nvPr/>
      </p:nvGrpSpPr>
      <p:grpSpPr>
        <a:xfrm>
          <a:off x="0" y="0"/>
          <a:ext cx="0" cy="0"/>
          <a:chOff x="0" y="0"/>
          <a:chExt cx="0" cy="0"/>
        </a:xfrm>
      </p:grpSpPr>
      <p:sp>
        <p:nvSpPr>
          <p:cNvPr id="551" name="Shape 551"/>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52" name="Shape 552"/>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dirty="0"/>
          </a:p>
        </p:txBody>
      </p:sp>
    </p:spTree>
    <p:extLst>
      <p:ext uri="{BB962C8B-B14F-4D97-AF65-F5344CB8AC3E}">
        <p14:creationId xmlns:p14="http://schemas.microsoft.com/office/powerpoint/2010/main" val="39762807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9"/>
        <p:cNvGrpSpPr/>
        <p:nvPr/>
      </p:nvGrpSpPr>
      <p:grpSpPr>
        <a:xfrm>
          <a:off x="0" y="0"/>
          <a:ext cx="0" cy="0"/>
          <a:chOff x="0" y="0"/>
          <a:chExt cx="0" cy="0"/>
        </a:xfrm>
      </p:grpSpPr>
      <p:sp>
        <p:nvSpPr>
          <p:cNvPr id="1010" name="Shape 101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11" name="Shape 101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GB" sz="1000" b="0" i="0" kern="1200" dirty="0">
                <a:solidFill>
                  <a:schemeClr val="tx1"/>
                </a:solidFill>
                <a:effectLst/>
                <a:latin typeface="Salesforce Sans"/>
                <a:ea typeface="+mn-ea"/>
                <a:cs typeface="+mn-cs"/>
              </a:rPr>
              <a:t>See Field Dependencies While Editing a Record Details Page</a:t>
            </a:r>
          </a:p>
          <a:p>
            <a:r>
              <a:rPr lang="en-GB" sz="1000" b="0" i="0" kern="1200" dirty="0">
                <a:solidFill>
                  <a:schemeClr val="tx1"/>
                </a:solidFill>
                <a:effectLst/>
                <a:latin typeface="Salesforce Sans"/>
                <a:ea typeface="+mn-ea"/>
                <a:cs typeface="+mn-cs"/>
              </a:rPr>
              <a:t>It’s now easy to view and update all dependent and controlling fields when editing a picklist or checkbox on a Record Details page.</a:t>
            </a:r>
          </a:p>
          <a:p>
            <a:r>
              <a:rPr lang="en-GB" sz="1000" b="1" i="0" kern="1200" dirty="0">
                <a:solidFill>
                  <a:schemeClr val="tx1"/>
                </a:solidFill>
                <a:effectLst/>
                <a:latin typeface="Salesforce Sans"/>
                <a:ea typeface="+mn-ea"/>
                <a:cs typeface="+mn-cs"/>
              </a:rPr>
              <a:t>Where: </a:t>
            </a:r>
            <a:r>
              <a:rPr lang="en-GB" sz="1000" b="0" i="0" kern="1200" dirty="0">
                <a:solidFill>
                  <a:schemeClr val="tx1"/>
                </a:solidFill>
                <a:effectLst/>
                <a:latin typeface="Salesforce Sans"/>
                <a:ea typeface="+mn-ea"/>
                <a:cs typeface="+mn-cs"/>
              </a:rPr>
              <a:t>This change applies to Lightning Experience in Group, Professional, Enterprise, Performance, and Unlimited editions.</a:t>
            </a:r>
          </a:p>
          <a:p>
            <a:r>
              <a:rPr lang="en-GB" sz="1000" b="1" i="0" kern="1200" dirty="0">
                <a:solidFill>
                  <a:schemeClr val="tx1"/>
                </a:solidFill>
                <a:effectLst/>
                <a:latin typeface="Salesforce Sans"/>
                <a:ea typeface="+mn-ea"/>
                <a:cs typeface="+mn-cs"/>
              </a:rPr>
              <a:t>How: </a:t>
            </a:r>
            <a:r>
              <a:rPr lang="en-GB" sz="1000" b="0" i="0" kern="1200" dirty="0">
                <a:solidFill>
                  <a:schemeClr val="tx1"/>
                </a:solidFill>
                <a:effectLst/>
                <a:latin typeface="Salesforce Sans"/>
                <a:ea typeface="+mn-ea"/>
                <a:cs typeface="+mn-cs"/>
              </a:rPr>
              <a:t>This option is available with Record Details inline edit and with New, Edit, and Clone options for records. It is not available with Create or Update for Quick Actions, or with </a:t>
            </a:r>
            <a:r>
              <a:rPr lang="en-GB" sz="1000" b="0" i="0" kern="1200" dirty="0" err="1">
                <a:solidFill>
                  <a:schemeClr val="tx1"/>
                </a:solidFill>
                <a:effectLst/>
                <a:latin typeface="Salesforce Sans"/>
                <a:ea typeface="+mn-ea"/>
                <a:cs typeface="+mn-cs"/>
              </a:rPr>
              <a:t>Listview</a:t>
            </a:r>
            <a:r>
              <a:rPr lang="en-GB" sz="1000" b="0" i="0" kern="1200" dirty="0">
                <a:solidFill>
                  <a:schemeClr val="tx1"/>
                </a:solidFill>
                <a:effectLst/>
                <a:latin typeface="Salesforce Sans"/>
                <a:ea typeface="+mn-ea"/>
                <a:cs typeface="+mn-cs"/>
              </a:rPr>
              <a:t> inline edit or Sales Path Stage inline </a:t>
            </a:r>
            <a:r>
              <a:rPr lang="en-GB" sz="1000" b="0" i="0" kern="1200" dirty="0" err="1">
                <a:solidFill>
                  <a:schemeClr val="tx1"/>
                </a:solidFill>
                <a:effectLst/>
                <a:latin typeface="Salesforce Sans"/>
                <a:ea typeface="+mn-ea"/>
                <a:cs typeface="+mn-cs"/>
              </a:rPr>
              <a:t>edit.Use</a:t>
            </a:r>
            <a:r>
              <a:rPr lang="en-GB" sz="1000" b="0" i="0" kern="1200" dirty="0">
                <a:solidFill>
                  <a:schemeClr val="tx1"/>
                </a:solidFill>
                <a:effectLst/>
                <a:latin typeface="Salesforce Sans"/>
                <a:ea typeface="+mn-ea"/>
                <a:cs typeface="+mn-cs"/>
              </a:rPr>
              <a:t> the link below a picklist or checkbox to display related fields. Update fields as needed, then click </a:t>
            </a:r>
            <a:r>
              <a:rPr lang="en-GB" sz="1000" b="1" i="0" kern="1200" dirty="0">
                <a:solidFill>
                  <a:schemeClr val="tx1"/>
                </a:solidFill>
                <a:effectLst/>
                <a:latin typeface="Salesforce Sans"/>
                <a:ea typeface="+mn-ea"/>
                <a:cs typeface="+mn-cs"/>
              </a:rPr>
              <a:t>Apply</a:t>
            </a:r>
            <a:r>
              <a:rPr lang="en-GB" sz="1000" b="0" i="0" kern="1200" dirty="0">
                <a:solidFill>
                  <a:schemeClr val="tx1"/>
                </a:solidFill>
                <a:effectLst/>
                <a:latin typeface="Salesforce Sans"/>
                <a:ea typeface="+mn-ea"/>
                <a:cs typeface="+mn-cs"/>
              </a:rPr>
              <a:t> and click </a:t>
            </a:r>
            <a:r>
              <a:rPr lang="en-GB" sz="1000" b="1" i="0" kern="1200" dirty="0">
                <a:solidFill>
                  <a:schemeClr val="tx1"/>
                </a:solidFill>
                <a:effectLst/>
                <a:latin typeface="Salesforce Sans"/>
                <a:ea typeface="+mn-ea"/>
                <a:cs typeface="+mn-cs"/>
              </a:rPr>
              <a:t>Save</a:t>
            </a:r>
            <a:r>
              <a:rPr lang="en-GB" sz="1000" b="0" i="0" kern="1200" dirty="0">
                <a:solidFill>
                  <a:schemeClr val="tx1"/>
                </a:solidFill>
                <a:effectLst/>
                <a:latin typeface="Salesforce Sans"/>
                <a:ea typeface="+mn-ea"/>
                <a:cs typeface="+mn-cs"/>
              </a:rPr>
              <a:t>.</a:t>
            </a:r>
          </a:p>
          <a:p>
            <a:pPr marL="0" lvl="0" indent="0" rtl="0">
              <a:spcBef>
                <a:spcPts val="0"/>
              </a:spcBef>
              <a:spcAft>
                <a:spcPts val="0"/>
              </a:spcAft>
              <a:buNone/>
            </a:pPr>
            <a:endParaRPr lang="en-IE" dirty="0"/>
          </a:p>
          <a:p>
            <a:pPr marL="0" lvl="0" indent="0" rtl="0">
              <a:spcBef>
                <a:spcPts val="0"/>
              </a:spcBef>
              <a:spcAft>
                <a:spcPts val="0"/>
              </a:spcAft>
              <a:buNone/>
            </a:pPr>
            <a:r>
              <a:rPr lang="en-IE" dirty="0"/>
              <a:t>Need to know?</a:t>
            </a:r>
          </a:p>
          <a:p>
            <a:pPr marL="0" lvl="0" indent="0" rtl="0">
              <a:spcBef>
                <a:spcPts val="0"/>
              </a:spcBef>
              <a:spcAft>
                <a:spcPts val="0"/>
              </a:spcAft>
              <a:buNone/>
            </a:pPr>
            <a:r>
              <a:rPr lang="en-GB" sz="1000" dirty="0">
                <a:solidFill>
                  <a:schemeClr val="accent2"/>
                </a:solidFill>
                <a:latin typeface="Arial"/>
                <a:ea typeface="Arial"/>
                <a:cs typeface="Arial"/>
                <a:sym typeface="Arial"/>
              </a:rPr>
              <a:t>Only supported for Record Details inline edit, Full Create, Full Edit, Clone, dragging between stages on Kanban, and marked as closed in Path</a:t>
            </a:r>
          </a:p>
          <a:p>
            <a:pPr marL="0" marR="0" lvl="0" indent="0" algn="l" rtl="0">
              <a:lnSpc>
                <a:spcPct val="100000"/>
              </a:lnSpc>
              <a:spcBef>
                <a:spcPts val="600"/>
              </a:spcBef>
              <a:spcAft>
                <a:spcPts val="0"/>
              </a:spcAft>
              <a:buNone/>
            </a:pPr>
            <a:endParaRPr lang="en-GB" sz="1000" dirty="0">
              <a:solidFill>
                <a:schemeClr val="accent2"/>
              </a:solidFill>
              <a:latin typeface="Arial"/>
              <a:ea typeface="Arial"/>
              <a:cs typeface="Arial"/>
              <a:sym typeface="Arial"/>
            </a:endParaRPr>
          </a:p>
          <a:p>
            <a:pPr marL="0" lvl="0" indent="0">
              <a:spcBef>
                <a:spcPts val="0"/>
              </a:spcBef>
              <a:spcAft>
                <a:spcPts val="0"/>
              </a:spcAft>
              <a:buNone/>
            </a:pPr>
            <a:endParaRPr dirty="0"/>
          </a:p>
        </p:txBody>
      </p:sp>
    </p:spTree>
    <p:extLst>
      <p:ext uri="{BB962C8B-B14F-4D97-AF65-F5344CB8AC3E}">
        <p14:creationId xmlns:p14="http://schemas.microsoft.com/office/powerpoint/2010/main" val="28373411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Salesforce is a publicly traded company. Customers should make buying decisions only on the products commercially available.</a:t>
            </a:r>
          </a:p>
          <a:p>
            <a:endParaRPr lang="en-US" b="1" dirty="0"/>
          </a:p>
          <a:p>
            <a:br>
              <a:rPr lang="en-US" dirty="0"/>
            </a:br>
            <a:endParaRPr lang="en-US" dirty="0"/>
          </a:p>
        </p:txBody>
      </p:sp>
    </p:spTree>
    <p:extLst>
      <p:ext uri="{BB962C8B-B14F-4D97-AF65-F5344CB8AC3E}">
        <p14:creationId xmlns:p14="http://schemas.microsoft.com/office/powerpoint/2010/main" val="39669573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t>Filter list views by ‘scopes’.  These are ‘out of the box’ filters that we’ve had in Classic for years.</a:t>
            </a:r>
          </a:p>
          <a:p>
            <a:pPr marL="182562" lvl="1" indent="-144462" rtl="0">
              <a:spcBef>
                <a:spcPts val="500"/>
              </a:spcBef>
              <a:spcAft>
                <a:spcPts val="0"/>
              </a:spcAft>
              <a:buSzPts val="1200"/>
              <a:buChar char="•"/>
            </a:pPr>
            <a:r>
              <a:rPr lang="en-US" sz="1200" dirty="0"/>
              <a:t>Filter scopes include:</a:t>
            </a:r>
          </a:p>
          <a:p>
            <a:pPr marL="365125" lvl="2" indent="-161925" rtl="0">
              <a:spcBef>
                <a:spcPts val="500"/>
              </a:spcBef>
              <a:spcAft>
                <a:spcPts val="0"/>
              </a:spcAft>
              <a:buSzPts val="1200"/>
              <a:buChar char="•"/>
            </a:pPr>
            <a:r>
              <a:rPr lang="en-US" sz="1200" dirty="0"/>
              <a:t>Queues</a:t>
            </a:r>
          </a:p>
          <a:p>
            <a:pPr marL="365125" lvl="2" indent="-161925" rtl="0">
              <a:spcBef>
                <a:spcPts val="500"/>
              </a:spcBef>
              <a:spcAft>
                <a:spcPts val="0"/>
              </a:spcAft>
              <a:buSzPts val="1200"/>
              <a:buChar char="•"/>
            </a:pPr>
            <a:r>
              <a:rPr lang="en-US" sz="1200" dirty="0"/>
              <a:t>Campaigns</a:t>
            </a:r>
          </a:p>
          <a:p>
            <a:pPr marL="365125" lvl="2" indent="-161925" rtl="0">
              <a:spcBef>
                <a:spcPts val="500"/>
              </a:spcBef>
              <a:spcAft>
                <a:spcPts val="0"/>
              </a:spcAft>
              <a:buSzPts val="1200"/>
              <a:buChar char="•"/>
            </a:pPr>
            <a:r>
              <a:rPr lang="en-US" sz="1200" dirty="0"/>
              <a:t>Teams</a:t>
            </a:r>
          </a:p>
          <a:p>
            <a:pPr marL="365125" lvl="2" indent="-161925" rtl="0">
              <a:spcBef>
                <a:spcPts val="500"/>
              </a:spcBef>
              <a:spcAft>
                <a:spcPts val="0"/>
              </a:spcAft>
              <a:buSzPts val="1200"/>
              <a:buChar char="•"/>
            </a:pPr>
            <a:r>
              <a:rPr lang="en-US" sz="1200" dirty="0"/>
              <a:t>Territories</a:t>
            </a:r>
          </a:p>
          <a:p>
            <a:pPr marL="365125" lvl="2" indent="-161925" rtl="0">
              <a:spcBef>
                <a:spcPts val="500"/>
              </a:spcBef>
              <a:spcAft>
                <a:spcPts val="0"/>
              </a:spcAft>
              <a:buSzPts val="1200"/>
              <a:buChar char="•"/>
            </a:pPr>
            <a:r>
              <a:rPr lang="en-US" sz="1200" dirty="0"/>
              <a:t>Territory Teams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solidFill>
                <a:schemeClr val="lt1"/>
              </a:solidFill>
            </a:endParaRPr>
          </a:p>
          <a:p>
            <a:endParaRPr lang="en-US" dirty="0"/>
          </a:p>
        </p:txBody>
      </p:sp>
    </p:spTree>
    <p:extLst>
      <p:ext uri="{BB962C8B-B14F-4D97-AF65-F5344CB8AC3E}">
        <p14:creationId xmlns:p14="http://schemas.microsoft.com/office/powerpoint/2010/main" val="20350049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2"/>
        <p:cNvGrpSpPr/>
        <p:nvPr/>
      </p:nvGrpSpPr>
      <p:grpSpPr>
        <a:xfrm>
          <a:off x="0" y="0"/>
          <a:ext cx="0" cy="0"/>
          <a:chOff x="0" y="0"/>
          <a:chExt cx="0" cy="0"/>
        </a:xfrm>
      </p:grpSpPr>
      <p:sp>
        <p:nvSpPr>
          <p:cNvPr id="2673" name="Shape 2673"/>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674" name="Shape 2674"/>
          <p:cNvSpPr txBox="1">
            <a:spLocks noGrp="1"/>
          </p:cNvSpPr>
          <p:nvPr>
            <p:ph type="body" idx="1"/>
          </p:nvPr>
        </p:nvSpPr>
        <p:spPr>
          <a:xfrm>
            <a:off x="407987" y="4415790"/>
            <a:ext cx="6194400" cy="41835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dirty="0"/>
          </a:p>
        </p:txBody>
      </p:sp>
    </p:spTree>
    <p:extLst>
      <p:ext uri="{BB962C8B-B14F-4D97-AF65-F5344CB8AC3E}">
        <p14:creationId xmlns:p14="http://schemas.microsoft.com/office/powerpoint/2010/main" val="5139398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00" b="0" i="0" kern="1200" dirty="0">
                <a:solidFill>
                  <a:schemeClr val="tx1"/>
                </a:solidFill>
                <a:effectLst/>
                <a:latin typeface="Salesforce Sans"/>
                <a:ea typeface="+mn-ea"/>
                <a:cs typeface="+mn-cs"/>
              </a:rPr>
              <a:t>User Profiles and Feeds: Trailhead Badges on Profiles, Record Links in Posts and Comments, Pin Post and Cross-Community Streams Generally Available</a:t>
            </a:r>
          </a:p>
          <a:p>
            <a:r>
              <a:rPr lang="en-GB" sz="1000" b="0" i="0" kern="1200" dirty="0">
                <a:solidFill>
                  <a:schemeClr val="tx1"/>
                </a:solidFill>
                <a:effectLst/>
                <a:latin typeface="Salesforce Sans"/>
                <a:ea typeface="+mn-ea"/>
                <a:cs typeface="+mn-cs"/>
              </a:rPr>
              <a:t>User profile pages now show the Trailhead badges that a user has earned. Your users can easily link to any type of record enabled in your org in a post or comment. Pin up to three posts to the top of a group or topic feed. Both pin posts and cross-community streams are now generally available.</a:t>
            </a:r>
          </a:p>
          <a:p>
            <a:endParaRPr lang="en-GB" sz="1000" b="0" i="0" kern="1200" dirty="0">
              <a:solidFill>
                <a:schemeClr val="tx1"/>
              </a:solidFill>
              <a:effectLst/>
              <a:latin typeface="Salesforce Sans"/>
              <a:ea typeface="+mn-ea"/>
              <a:cs typeface="+mn-cs"/>
            </a:endParaRPr>
          </a:p>
          <a:p>
            <a:r>
              <a:rPr lang="en-GB" sz="1000" b="1" i="0" u="none" strike="noStrike" kern="1200" dirty="0">
                <a:solidFill>
                  <a:schemeClr val="tx1"/>
                </a:solidFill>
                <a:effectLst/>
                <a:latin typeface="Salesforce Sans"/>
                <a:ea typeface="+mn-ea"/>
                <a:cs typeface="+mn-cs"/>
                <a:hlinkClick r:id="rId3"/>
              </a:rPr>
              <a:t>Pin Posts to Feeds (Generally Available)</a:t>
            </a:r>
            <a:br>
              <a:rPr lang="en-GB" sz="1000" b="0" i="0" kern="1200" dirty="0">
                <a:solidFill>
                  <a:schemeClr val="tx1"/>
                </a:solidFill>
                <a:effectLst/>
                <a:latin typeface="Salesforce Sans"/>
                <a:ea typeface="+mn-ea"/>
                <a:cs typeface="+mn-cs"/>
              </a:rPr>
            </a:br>
            <a:r>
              <a:rPr lang="en-GB" sz="1000" b="0" i="0" kern="1200" dirty="0">
                <a:solidFill>
                  <a:schemeClr val="tx1"/>
                </a:solidFill>
                <a:effectLst/>
                <a:latin typeface="Salesforce Sans"/>
                <a:ea typeface="+mn-ea"/>
                <a:cs typeface="+mn-cs"/>
              </a:rPr>
              <a:t>Put vital information front and </a:t>
            </a:r>
            <a:r>
              <a:rPr lang="en-GB" sz="1000" b="0" i="0" kern="1200" dirty="0" err="1">
                <a:solidFill>
                  <a:schemeClr val="tx1"/>
                </a:solidFill>
                <a:effectLst/>
                <a:latin typeface="Salesforce Sans"/>
                <a:ea typeface="+mn-ea"/>
                <a:cs typeface="+mn-cs"/>
              </a:rPr>
              <a:t>center</a:t>
            </a:r>
            <a:r>
              <a:rPr lang="en-GB" sz="1000" b="0" i="0" kern="1200" dirty="0">
                <a:solidFill>
                  <a:schemeClr val="tx1"/>
                </a:solidFill>
                <a:effectLst/>
                <a:latin typeface="Salesforce Sans"/>
                <a:ea typeface="+mn-ea"/>
                <a:cs typeface="+mn-cs"/>
              </a:rPr>
              <a:t> by pinning important posts to the top of group and topics feeds. Now that post pinning is generally available, we boosted the number of posts you can pin to three.</a:t>
            </a:r>
          </a:p>
          <a:p>
            <a:endParaRPr lang="en-US" dirty="0"/>
          </a:p>
          <a:p>
            <a:endParaRPr lang="en-US" dirty="0"/>
          </a:p>
        </p:txBody>
      </p:sp>
    </p:spTree>
    <p:extLst>
      <p:ext uri="{BB962C8B-B14F-4D97-AF65-F5344CB8AC3E}">
        <p14:creationId xmlns:p14="http://schemas.microsoft.com/office/powerpoint/2010/main" val="35465068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0"/>
        <p:cNvGrpSpPr/>
        <p:nvPr/>
      </p:nvGrpSpPr>
      <p:grpSpPr>
        <a:xfrm>
          <a:off x="0" y="0"/>
          <a:ext cx="0" cy="0"/>
          <a:chOff x="0" y="0"/>
          <a:chExt cx="0" cy="0"/>
        </a:xfrm>
      </p:grpSpPr>
      <p:sp>
        <p:nvSpPr>
          <p:cNvPr id="3131" name="Shape 3131"/>
          <p:cNvSpPr>
            <a:spLocks noGrp="1" noRot="1" noChangeAspect="1"/>
          </p:cNvSpPr>
          <p:nvPr>
            <p:ph type="sldImg" idx="2"/>
          </p:nvPr>
        </p:nvSpPr>
        <p:spPr>
          <a:xfrm>
            <a:off x="382588" y="685800"/>
            <a:ext cx="6092825"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132" name="Shape 3132"/>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r>
              <a:rPr lang="en-GB" sz="1000" b="0" i="0" kern="1200" dirty="0">
                <a:solidFill>
                  <a:schemeClr val="tx1"/>
                </a:solidFill>
                <a:effectLst/>
                <a:latin typeface="Salesforce Sans"/>
                <a:ea typeface="+mn-ea"/>
                <a:cs typeface="+mn-cs"/>
              </a:rPr>
              <a:t>Topics provide a way to organize records by theme. Now you can use topics on records in Lightning Experience by adding the Topics component to record pages. Topics are automatically enabled for all available standard objects. If you used topics on records in Salesforce Classic, after you add the Topics component, your users see previously added topics on the same records in Lightning Experience.</a:t>
            </a:r>
          </a:p>
          <a:p>
            <a:r>
              <a:rPr lang="en-GB" sz="1000" b="1" i="0" kern="1200" dirty="0">
                <a:solidFill>
                  <a:schemeClr val="tx1"/>
                </a:solidFill>
                <a:effectLst/>
                <a:latin typeface="Salesforce Sans"/>
                <a:ea typeface="+mn-ea"/>
                <a:cs typeface="+mn-cs"/>
              </a:rPr>
              <a:t>Where: </a:t>
            </a:r>
            <a:r>
              <a:rPr lang="en-GB" sz="1000" b="0" i="0" kern="1200" dirty="0">
                <a:solidFill>
                  <a:schemeClr val="tx1"/>
                </a:solidFill>
                <a:effectLst/>
                <a:latin typeface="Salesforce Sans"/>
                <a:ea typeface="+mn-ea"/>
                <a:cs typeface="+mn-cs"/>
              </a:rPr>
              <a:t>This feature is new in Lightning Experience in Group, Professional, Enterprise, Performance, Unlimited, and Developer editions.</a:t>
            </a:r>
          </a:p>
          <a:p>
            <a:r>
              <a:rPr lang="en-GB" sz="1000" b="1" i="0" kern="1200" dirty="0">
                <a:solidFill>
                  <a:schemeClr val="tx1"/>
                </a:solidFill>
                <a:effectLst/>
                <a:latin typeface="Salesforce Sans"/>
                <a:ea typeface="+mn-ea"/>
                <a:cs typeface="+mn-cs"/>
              </a:rPr>
              <a:t>Why: </a:t>
            </a:r>
            <a:r>
              <a:rPr lang="en-GB" sz="1000" b="0" i="0" kern="1200" dirty="0">
                <a:solidFill>
                  <a:schemeClr val="tx1"/>
                </a:solidFill>
                <a:effectLst/>
                <a:latin typeface="Salesforce Sans"/>
                <a:ea typeface="+mn-ea"/>
                <a:cs typeface="+mn-cs"/>
              </a:rPr>
              <a:t>Your users can use topics to provide information about what they’re seeing in the field and from their customers. For example, if support agents are interested in communications standards, they can add the Communications Standards topic to any file that includes communications information. They can add the same topic to cases, contacts, or any other record where they want to include the communications standards theme. After you add the Topics component to record pages, users can easily view, add, and remove topics from records.</a:t>
            </a:r>
          </a:p>
          <a:p>
            <a:r>
              <a:rPr lang="en-GB" sz="1000" b="0" i="0" kern="1200" dirty="0">
                <a:solidFill>
                  <a:schemeClr val="tx1"/>
                </a:solidFill>
                <a:effectLst/>
                <a:latin typeface="Salesforce Sans"/>
                <a:ea typeface="+mn-ea"/>
                <a:cs typeface="+mn-cs"/>
              </a:rPr>
              <a:t>Topics on records become links to topic detail pages. If Chatter is enabled, the topic detail page shows posts and comments with the same topic.</a:t>
            </a:r>
          </a:p>
          <a:p>
            <a:r>
              <a:rPr lang="en-GB" sz="1000" b="1" i="0" kern="1200" dirty="0">
                <a:solidFill>
                  <a:schemeClr val="tx1"/>
                </a:solidFill>
                <a:effectLst/>
                <a:latin typeface="Salesforce Sans"/>
                <a:ea typeface="+mn-ea"/>
                <a:cs typeface="+mn-cs"/>
              </a:rPr>
              <a:t>How: </a:t>
            </a:r>
            <a:r>
              <a:rPr lang="en-GB" sz="1000" b="0" i="0" kern="1200" dirty="0">
                <a:solidFill>
                  <a:schemeClr val="tx1"/>
                </a:solidFill>
                <a:effectLst/>
                <a:latin typeface="Salesforce Sans"/>
                <a:ea typeface="+mn-ea"/>
                <a:cs typeface="+mn-cs"/>
              </a:rPr>
              <a:t>Create a record page for Lightning Experience, and add the Topics component. You can also add the Topics component to existing record pages. You can configure the title, the placeholder text that appears in the topic editor, and the number of topics shown before the Show More link </a:t>
            </a:r>
            <a:r>
              <a:rPr lang="en-GB" sz="1000" b="0" i="0" kern="1200" dirty="0" err="1">
                <a:solidFill>
                  <a:schemeClr val="tx1"/>
                </a:solidFill>
                <a:effectLst/>
                <a:latin typeface="Salesforce Sans"/>
                <a:ea typeface="+mn-ea"/>
                <a:cs typeface="+mn-cs"/>
              </a:rPr>
              <a:t>appears.For</a:t>
            </a:r>
            <a:r>
              <a:rPr lang="en-GB" sz="1000" b="0" i="0" kern="1200" dirty="0">
                <a:solidFill>
                  <a:schemeClr val="tx1"/>
                </a:solidFill>
                <a:effectLst/>
                <a:latin typeface="Salesforce Sans"/>
                <a:ea typeface="+mn-ea"/>
                <a:cs typeface="+mn-cs"/>
              </a:rPr>
              <a:t> more insight into how your org is using topics on records, create a custom report type with Topic Assignments as the primary object.</a:t>
            </a:r>
          </a:p>
          <a:p>
            <a:pPr marL="0" lvl="0" indent="0" rtl="0">
              <a:spcBef>
                <a:spcPts val="0"/>
              </a:spcBef>
              <a:spcAft>
                <a:spcPts val="0"/>
              </a:spcAft>
              <a:buNone/>
            </a:pPr>
            <a:endParaRPr lang="en-IE" dirty="0"/>
          </a:p>
          <a:p>
            <a:r>
              <a:rPr lang="en-GB" dirty="0"/>
              <a:t>Need to know?</a:t>
            </a:r>
          </a:p>
          <a:p>
            <a:r>
              <a:rPr lang="en-GB" dirty="0">
                <a:effectLst/>
              </a:rPr>
              <a:t>You can assign topics to records, but there isn’t a Records tab on the topic detail page. You can’t use topics to filter your list views.</a:t>
            </a:r>
          </a:p>
          <a:p>
            <a:r>
              <a:rPr lang="en-GB" dirty="0">
                <a:effectLst/>
              </a:rPr>
              <a:t>Lightning Experience doesn’t have a Setup page for topics on objects.</a:t>
            </a:r>
          </a:p>
          <a:p>
            <a:pPr marL="0" lvl="0" indent="0" rtl="0">
              <a:spcBef>
                <a:spcPts val="0"/>
              </a:spcBef>
              <a:spcAft>
                <a:spcPts val="0"/>
              </a:spcAft>
              <a:buNone/>
            </a:pPr>
            <a:endParaRPr dirty="0"/>
          </a:p>
        </p:txBody>
      </p:sp>
    </p:spTree>
    <p:extLst>
      <p:ext uri="{BB962C8B-B14F-4D97-AF65-F5344CB8AC3E}">
        <p14:creationId xmlns:p14="http://schemas.microsoft.com/office/powerpoint/2010/main" val="40418368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0"/>
        <p:cNvGrpSpPr/>
        <p:nvPr/>
      </p:nvGrpSpPr>
      <p:grpSpPr>
        <a:xfrm>
          <a:off x="0" y="0"/>
          <a:ext cx="0" cy="0"/>
          <a:chOff x="0" y="0"/>
          <a:chExt cx="0" cy="0"/>
        </a:xfrm>
      </p:grpSpPr>
      <p:sp>
        <p:nvSpPr>
          <p:cNvPr id="3131" name="Shape 3131"/>
          <p:cNvSpPr>
            <a:spLocks noGrp="1" noRot="1" noChangeAspect="1"/>
          </p:cNvSpPr>
          <p:nvPr>
            <p:ph type="sldImg" idx="2"/>
          </p:nvPr>
        </p:nvSpPr>
        <p:spPr>
          <a:xfrm>
            <a:off x="382588" y="685800"/>
            <a:ext cx="6092825"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132" name="Shape 3132"/>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r>
              <a:rPr lang="en-GB" sz="1000" b="0" i="0" kern="1200" dirty="0">
                <a:solidFill>
                  <a:schemeClr val="tx1"/>
                </a:solidFill>
                <a:effectLst/>
                <a:latin typeface="Salesforce Sans"/>
                <a:ea typeface="+mn-ea"/>
                <a:cs typeface="+mn-cs"/>
              </a:rPr>
              <a:t>Manage Files Topics from the File Detail Page</a:t>
            </a:r>
          </a:p>
          <a:p>
            <a:r>
              <a:rPr lang="en-GB" sz="1000" b="0" i="0" kern="1200" dirty="0">
                <a:solidFill>
                  <a:schemeClr val="tx1"/>
                </a:solidFill>
                <a:effectLst/>
                <a:latin typeface="Salesforce Sans"/>
                <a:ea typeface="+mn-ea"/>
                <a:cs typeface="+mn-cs"/>
              </a:rPr>
              <a:t>The file detail page just got even better—now you can manage topics for your files right from the detail page. Use topics to find files more easily and connect them to other records.</a:t>
            </a:r>
          </a:p>
          <a:p>
            <a:r>
              <a:rPr lang="en-GB" sz="1000" b="1" i="0" kern="1200" dirty="0">
                <a:solidFill>
                  <a:schemeClr val="tx1"/>
                </a:solidFill>
                <a:effectLst/>
                <a:latin typeface="Salesforce Sans"/>
                <a:ea typeface="+mn-ea"/>
                <a:cs typeface="+mn-cs"/>
              </a:rPr>
              <a:t>Where: </a:t>
            </a:r>
            <a:r>
              <a:rPr lang="en-GB" sz="1000" b="0" i="0" kern="1200" dirty="0">
                <a:solidFill>
                  <a:schemeClr val="tx1"/>
                </a:solidFill>
                <a:effectLst/>
                <a:latin typeface="Salesforce Sans"/>
                <a:ea typeface="+mn-ea"/>
                <a:cs typeface="+mn-cs"/>
              </a:rPr>
              <a:t>This change applies to Lightning Experience in Group, Professional, Enterprise, Performance, Unlimited, and Developer editions.</a:t>
            </a:r>
          </a:p>
          <a:p>
            <a:r>
              <a:rPr lang="en-GB" sz="1000" b="1" i="0" kern="1200" dirty="0">
                <a:solidFill>
                  <a:schemeClr val="tx1"/>
                </a:solidFill>
                <a:effectLst/>
                <a:latin typeface="Salesforce Sans"/>
                <a:ea typeface="+mn-ea"/>
                <a:cs typeface="+mn-cs"/>
              </a:rPr>
              <a:t>How: </a:t>
            </a:r>
            <a:r>
              <a:rPr lang="en-GB" sz="1000" b="0" i="0" kern="1200" dirty="0">
                <a:solidFill>
                  <a:schemeClr val="tx1"/>
                </a:solidFill>
                <a:effectLst/>
                <a:latin typeface="Salesforce Sans"/>
                <a:ea typeface="+mn-ea"/>
                <a:cs typeface="+mn-cs"/>
              </a:rPr>
              <a:t>From the app builder, drag the topics component onto the file detail page and publish the page.</a:t>
            </a:r>
          </a:p>
          <a:p>
            <a:pPr marL="0" lvl="0" indent="0" rtl="0">
              <a:spcBef>
                <a:spcPts val="0"/>
              </a:spcBef>
              <a:spcAft>
                <a:spcPts val="0"/>
              </a:spcAft>
              <a:buNone/>
            </a:pPr>
            <a:endParaRPr lang="en-IE"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00" dirty="0"/>
              <a:t>File Owners could assign Topics to Files via the Chatter Feed. Now File owners can also assign existing topics or create new topics and assign them to Files via the File detail page. They can also see a list of all topics associated to a File</a:t>
            </a:r>
          </a:p>
          <a:p>
            <a:pPr marL="0" lvl="0" indent="0" rtl="0">
              <a:spcBef>
                <a:spcPts val="0"/>
              </a:spcBef>
              <a:spcAft>
                <a:spcPts val="0"/>
              </a:spcAft>
              <a:buNone/>
            </a:pPr>
            <a:r>
              <a:rPr lang="en" sz="1000" dirty="0"/>
              <a:t>Topics provide another way to organize your Files, alongside Articles &amp; Records. A file can be shared across many topics.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00" dirty="0"/>
              <a:t> Customer organizes Files, Knowledge and records by topics. Now users can search for Files using topics and by browsing the topic detail page</a:t>
            </a:r>
          </a:p>
          <a:p>
            <a:pPr marL="0" lvl="0" indent="0" rtl="0">
              <a:spcBef>
                <a:spcPts val="0"/>
              </a:spcBef>
              <a:spcAft>
                <a:spcPts val="0"/>
              </a:spcAft>
              <a:buNone/>
            </a:pPr>
            <a:endParaRPr lang="en-IE" sz="1000" dirty="0"/>
          </a:p>
          <a:p>
            <a:pPr marL="0" lvl="0" indent="0" rtl="0">
              <a:spcBef>
                <a:spcPts val="0"/>
              </a:spcBef>
              <a:spcAft>
                <a:spcPts val="0"/>
              </a:spcAft>
              <a:buNone/>
            </a:pPr>
            <a:r>
              <a:rPr lang="en-GB" sz="1000" dirty="0"/>
              <a:t>Need to know?</a:t>
            </a:r>
          </a:p>
          <a:p>
            <a:pPr marL="457200" lvl="0" indent="-292100" algn="just" rtl="0">
              <a:lnSpc>
                <a:spcPct val="115000"/>
              </a:lnSpc>
              <a:spcBef>
                <a:spcPts val="0"/>
              </a:spcBef>
              <a:spcAft>
                <a:spcPts val="0"/>
              </a:spcAft>
              <a:buSzPts val="1000"/>
              <a:buChar char="●"/>
            </a:pPr>
            <a:r>
              <a:rPr lang="en-GB" sz="1000" dirty="0"/>
              <a:t>Topic card available in Lightning, not Communities. APIs available across both</a:t>
            </a:r>
          </a:p>
          <a:p>
            <a:pPr marL="457200" lvl="0" indent="-292100" algn="just" rtl="0">
              <a:lnSpc>
                <a:spcPct val="115000"/>
              </a:lnSpc>
              <a:spcBef>
                <a:spcPts val="0"/>
              </a:spcBef>
              <a:spcAft>
                <a:spcPts val="0"/>
              </a:spcAft>
              <a:buSzPts val="1000"/>
              <a:buChar char="●"/>
            </a:pPr>
            <a:r>
              <a:rPr lang="en-GB" sz="1000" dirty="0"/>
              <a:t>Topic card must be added to the File detail page by admin and page must be published</a:t>
            </a:r>
          </a:p>
          <a:p>
            <a:pPr marL="0" lvl="0" indent="0" rtl="0">
              <a:spcBef>
                <a:spcPts val="0"/>
              </a:spcBef>
              <a:spcAft>
                <a:spcPts val="0"/>
              </a:spcAft>
              <a:buNone/>
            </a:pPr>
            <a:endParaRPr dirty="0"/>
          </a:p>
        </p:txBody>
      </p:sp>
    </p:spTree>
    <p:extLst>
      <p:ext uri="{BB962C8B-B14F-4D97-AF65-F5344CB8AC3E}">
        <p14:creationId xmlns:p14="http://schemas.microsoft.com/office/powerpoint/2010/main" val="22958358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5"/>
        <p:cNvGrpSpPr/>
        <p:nvPr/>
      </p:nvGrpSpPr>
      <p:grpSpPr>
        <a:xfrm>
          <a:off x="0" y="0"/>
          <a:ext cx="0" cy="0"/>
          <a:chOff x="0" y="0"/>
          <a:chExt cx="0" cy="0"/>
        </a:xfrm>
      </p:grpSpPr>
      <p:sp>
        <p:nvSpPr>
          <p:cNvPr id="3166" name="Shape 3166"/>
          <p:cNvSpPr>
            <a:spLocks noGrp="1" noRot="1" noChangeAspect="1"/>
          </p:cNvSpPr>
          <p:nvPr>
            <p:ph type="sldImg" idx="2"/>
          </p:nvPr>
        </p:nvSpPr>
        <p:spPr>
          <a:xfrm>
            <a:off x="382588" y="685800"/>
            <a:ext cx="6092825"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167" name="Shape 3167"/>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00" dirty="0"/>
              <a:t>Ability to link records (opportunities, contacts and accounts)  user has access to in both posts and comments. Link is clickable and takes user to record. Hover shows a preview of record.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00" b="1" dirty="0"/>
              <a:t>For chatter users: </a:t>
            </a:r>
            <a:r>
              <a:rPr lang="en-GB" sz="1000" dirty="0"/>
              <a:t>Quickly insert reference links to records in all your posts and comments so users can get to the information quickly through a click or hover.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00" dirty="0"/>
              <a:t>Sam Childs is in enterprise sales. He wants to reference an opportunity in the chatter conversation with his product team so they have more context.</a:t>
            </a:r>
          </a:p>
          <a:p>
            <a:pPr marL="0" lvl="0" indent="0" rtl="0">
              <a:spcBef>
                <a:spcPts val="0"/>
              </a:spcBef>
              <a:spcAft>
                <a:spcPts val="0"/>
              </a:spcAft>
              <a:buNone/>
            </a:pPr>
            <a:endParaRPr lang="en-IE" sz="1000" dirty="0"/>
          </a:p>
          <a:p>
            <a:pPr marL="0" lvl="0" indent="0" rtl="0">
              <a:spcBef>
                <a:spcPts val="0"/>
              </a:spcBef>
              <a:spcAft>
                <a:spcPts val="0"/>
              </a:spcAft>
              <a:buNone/>
            </a:pPr>
            <a:r>
              <a:rPr lang="en-GB" sz="1000" dirty="0"/>
              <a:t>Need to know?</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00" dirty="0"/>
              <a:t>Does not create post on record</a:t>
            </a:r>
          </a:p>
          <a:p>
            <a:pPr marL="0" lvl="0" indent="0" rtl="0">
              <a:spcBef>
                <a:spcPts val="0"/>
              </a:spcBef>
              <a:spcAft>
                <a:spcPts val="0"/>
              </a:spcAft>
              <a:buNone/>
            </a:pPr>
            <a:endParaRPr lang="en-IE"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00" b="1" i="0" u="none" strike="noStrike" kern="1200" dirty="0">
                <a:solidFill>
                  <a:schemeClr val="tx1"/>
                </a:solidFill>
                <a:effectLst/>
                <a:latin typeface="Salesforce Sans"/>
                <a:ea typeface="+mn-ea"/>
                <a:cs typeface="+mn-cs"/>
                <a:hlinkClick r:id="rId3"/>
              </a:rPr>
              <a:t>Link to Your Most Relevant Records from a Post or Comment</a:t>
            </a:r>
            <a:br>
              <a:rPr lang="en-GB" sz="1000" b="0" i="0" kern="1200" dirty="0">
                <a:solidFill>
                  <a:schemeClr val="tx1"/>
                </a:solidFill>
                <a:effectLst/>
                <a:latin typeface="Salesforce Sans"/>
                <a:ea typeface="+mn-ea"/>
                <a:cs typeface="+mn-cs"/>
              </a:rPr>
            </a:br>
            <a:r>
              <a:rPr lang="en-GB" sz="1000" b="0" i="0" kern="1200" dirty="0">
                <a:solidFill>
                  <a:schemeClr val="tx1"/>
                </a:solidFill>
                <a:effectLst/>
                <a:latin typeface="Salesforce Sans"/>
                <a:ea typeface="+mn-ea"/>
                <a:cs typeface="+mn-cs"/>
              </a:rPr>
              <a:t>You’re posting about a group of related records. It certainly would be convenient if you could easily link to the records as you write your post. Now you can! Enter a forward slash (/), and type the record name. You can link to any record type that’s enabled for your org, such as work records, accounts, opportunities, and cases. Link to up to 25 records in each post or comment.</a:t>
            </a:r>
          </a:p>
          <a:p>
            <a:pPr marL="0" lvl="0" indent="0" rtl="0">
              <a:spcBef>
                <a:spcPts val="0"/>
              </a:spcBef>
              <a:spcAft>
                <a:spcPts val="0"/>
              </a:spcAft>
              <a:buNone/>
            </a:pPr>
            <a:endParaRPr dirty="0"/>
          </a:p>
        </p:txBody>
      </p:sp>
    </p:spTree>
    <p:extLst>
      <p:ext uri="{BB962C8B-B14F-4D97-AF65-F5344CB8AC3E}">
        <p14:creationId xmlns:p14="http://schemas.microsoft.com/office/powerpoint/2010/main" val="364087712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8"/>
        <p:cNvGrpSpPr/>
        <p:nvPr/>
      </p:nvGrpSpPr>
      <p:grpSpPr>
        <a:xfrm>
          <a:off x="0" y="0"/>
          <a:ext cx="0" cy="0"/>
          <a:chOff x="0" y="0"/>
          <a:chExt cx="0" cy="0"/>
        </a:xfrm>
      </p:grpSpPr>
      <p:sp>
        <p:nvSpPr>
          <p:cNvPr id="2379" name="Shape 2379"/>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80" name="Shape 2380"/>
          <p:cNvSpPr txBox="1">
            <a:spLocks noGrp="1"/>
          </p:cNvSpPr>
          <p:nvPr>
            <p:ph type="body" idx="1"/>
          </p:nvPr>
        </p:nvSpPr>
        <p:spPr>
          <a:xfrm>
            <a:off x="407987" y="4415790"/>
            <a:ext cx="6194400" cy="41835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10414839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0"/>
        <p:cNvGrpSpPr/>
        <p:nvPr/>
      </p:nvGrpSpPr>
      <p:grpSpPr>
        <a:xfrm>
          <a:off x="0" y="0"/>
          <a:ext cx="0" cy="0"/>
          <a:chOff x="0" y="0"/>
          <a:chExt cx="0" cy="0"/>
        </a:xfrm>
      </p:grpSpPr>
      <p:sp>
        <p:nvSpPr>
          <p:cNvPr id="3201" name="Shape 3201"/>
          <p:cNvSpPr>
            <a:spLocks noGrp="1" noRot="1" noChangeAspect="1"/>
          </p:cNvSpPr>
          <p:nvPr>
            <p:ph type="sldImg" idx="2"/>
          </p:nvPr>
        </p:nvSpPr>
        <p:spPr>
          <a:xfrm>
            <a:off x="382588" y="685800"/>
            <a:ext cx="6092825"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202" name="Shape 3202"/>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00" b="1" i="0" u="none" strike="noStrike" kern="1200" dirty="0">
                <a:solidFill>
                  <a:schemeClr val="tx1"/>
                </a:solidFill>
                <a:effectLst/>
                <a:latin typeface="Salesforce Sans"/>
                <a:ea typeface="+mn-ea"/>
                <a:cs typeface="+mn-cs"/>
                <a:hlinkClick r:id="rId3"/>
              </a:rPr>
              <a:t>Check Community Streams Without Switching Context (Generally Available)</a:t>
            </a:r>
            <a:br>
              <a:rPr lang="en-GB" sz="1000" b="0" i="0" kern="1200" dirty="0">
                <a:solidFill>
                  <a:schemeClr val="tx1"/>
                </a:solidFill>
                <a:effectLst/>
                <a:latin typeface="Salesforce Sans"/>
                <a:ea typeface="+mn-ea"/>
                <a:cs typeface="+mn-cs"/>
              </a:rPr>
            </a:br>
            <a:r>
              <a:rPr lang="en-GB" sz="1000" b="0" i="0" kern="1200" dirty="0">
                <a:solidFill>
                  <a:schemeClr val="tx1"/>
                </a:solidFill>
                <a:effectLst/>
                <a:latin typeface="Salesforce Sans"/>
                <a:ea typeface="+mn-ea"/>
                <a:cs typeface="+mn-cs"/>
              </a:rPr>
              <a:t>When you’re taking care of business in Lightning Experience, you can quickly check on your communities without switching context. Accessing community streams in Lightning Experience is now generally available.</a:t>
            </a:r>
          </a:p>
          <a:p>
            <a:pPr marL="0" lvl="0" indent="0" rtl="0">
              <a:spcBef>
                <a:spcPts val="0"/>
              </a:spcBef>
              <a:spcAft>
                <a:spcPts val="0"/>
              </a:spcAft>
              <a:buNone/>
            </a:pPr>
            <a:endParaRPr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00" dirty="0"/>
              <a:t>Cross-community streams allow you to easily follow all the content you care about across the community and in your internal org from one place. A user’s streams from communities can now show up in the internal org.</a:t>
            </a: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00" dirty="0"/>
              <a:t>Customers who work in the community and the internal org no longer have to switch back and forth between the two experiences to view the content they care about.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00" dirty="0"/>
              <a:t>An employee who primarily works inside the internal salesforce org also likes to keep tabs on what customers are talking about for the product area they own so he creates a stream in their customer community around the topic for that product. Now when logging into his salesforce org he can easily go to that stream to view and respond to the latest posts from the community on that topic. </a:t>
            </a:r>
          </a:p>
          <a:p>
            <a:pPr marL="0" lvl="0" indent="0" rtl="0">
              <a:spcBef>
                <a:spcPts val="0"/>
              </a:spcBef>
              <a:spcAft>
                <a:spcPts val="0"/>
              </a:spcAft>
              <a:buNone/>
            </a:pPr>
            <a:endParaRPr lang="en-IE" sz="1000" dirty="0"/>
          </a:p>
          <a:p>
            <a:pPr marL="0" lvl="0" indent="0" rtl="0">
              <a:spcBef>
                <a:spcPts val="0"/>
              </a:spcBef>
              <a:spcAft>
                <a:spcPts val="0"/>
              </a:spcAft>
              <a:buNone/>
            </a:pPr>
            <a:r>
              <a:rPr lang="en-GB" sz="1000" dirty="0"/>
              <a:t>Need to know?</a:t>
            </a:r>
          </a:p>
          <a:p>
            <a:pPr marL="457200" lvl="0" indent="-292100" algn="just" rtl="0">
              <a:lnSpc>
                <a:spcPct val="115000"/>
              </a:lnSpc>
              <a:spcBef>
                <a:spcPts val="0"/>
              </a:spcBef>
              <a:spcAft>
                <a:spcPts val="0"/>
              </a:spcAft>
              <a:buSzPts val="1000"/>
              <a:buChar char="●"/>
            </a:pPr>
            <a:r>
              <a:rPr lang="en-GB" sz="1000" dirty="0"/>
              <a:t>New posts authoring not available outside the community (comments/answers ARE though)</a:t>
            </a:r>
          </a:p>
          <a:p>
            <a:pPr marL="457200" lvl="0" indent="-292100" algn="just" rtl="0">
              <a:lnSpc>
                <a:spcPct val="115000"/>
              </a:lnSpc>
              <a:spcBef>
                <a:spcPts val="0"/>
              </a:spcBef>
              <a:spcAft>
                <a:spcPts val="0"/>
              </a:spcAft>
              <a:buSzPts val="1000"/>
              <a:buChar char="●"/>
            </a:pPr>
            <a:r>
              <a:rPr lang="en-GB" sz="1000" dirty="0"/>
              <a:t>File attachments cross-community are not yet available </a:t>
            </a:r>
          </a:p>
          <a:p>
            <a:pPr marL="457200" lvl="0" indent="-292100" algn="just" rtl="0">
              <a:lnSpc>
                <a:spcPct val="115000"/>
              </a:lnSpc>
              <a:spcBef>
                <a:spcPts val="0"/>
              </a:spcBef>
              <a:spcAft>
                <a:spcPts val="0"/>
              </a:spcAft>
              <a:buSzPts val="1000"/>
              <a:buChar char="●"/>
            </a:pPr>
            <a:r>
              <a:rPr lang="en-GB" sz="1000" dirty="0"/>
              <a:t>Post sharing is not possible </a:t>
            </a:r>
            <a:endParaRPr lang="en-GB" sz="1600" dirty="0"/>
          </a:p>
          <a:p>
            <a:pPr marL="0" lvl="0" indent="0" rtl="0">
              <a:spcBef>
                <a:spcPts val="0"/>
              </a:spcBef>
              <a:spcAft>
                <a:spcPts val="0"/>
              </a:spcAft>
              <a:buNone/>
            </a:pPr>
            <a:endParaRPr dirty="0"/>
          </a:p>
        </p:txBody>
      </p:sp>
    </p:spTree>
    <p:extLst>
      <p:ext uri="{BB962C8B-B14F-4D97-AF65-F5344CB8AC3E}">
        <p14:creationId xmlns:p14="http://schemas.microsoft.com/office/powerpoint/2010/main" val="12789911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2"/>
        <p:cNvGrpSpPr/>
        <p:nvPr/>
      </p:nvGrpSpPr>
      <p:grpSpPr>
        <a:xfrm>
          <a:off x="0" y="0"/>
          <a:ext cx="0" cy="0"/>
          <a:chOff x="0" y="0"/>
          <a:chExt cx="0" cy="0"/>
        </a:xfrm>
      </p:grpSpPr>
      <p:sp>
        <p:nvSpPr>
          <p:cNvPr id="3233" name="Shape 3233"/>
          <p:cNvSpPr>
            <a:spLocks noGrp="1" noRot="1" noChangeAspect="1"/>
          </p:cNvSpPr>
          <p:nvPr>
            <p:ph type="sldImg" idx="2"/>
          </p:nvPr>
        </p:nvSpPr>
        <p:spPr>
          <a:xfrm>
            <a:off x="382588" y="685800"/>
            <a:ext cx="6092825"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234" name="Shape 3234"/>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00" dirty="0">
                <a:solidFill>
                  <a:srgbClr val="3E3E3C"/>
                </a:solidFill>
                <a:highlight>
                  <a:srgbClr val="FFFFFF"/>
                </a:highlight>
              </a:rPr>
              <a:t>Your user profile can now show the Trailhead badges you’ve earned. The compact view shows 3 badges and the full view shows 5. Both views have a View All link for navigating to your Trailhead profile, where you can see all earned badges. The badges component can be enabled by the Admin in the builder.</a:t>
            </a: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00" dirty="0">
                <a:solidFill>
                  <a:srgbClr val="3E3E3C"/>
                </a:solidFill>
              </a:rPr>
              <a:t>Ready view of your accomplishments to share inter company</a:t>
            </a:r>
            <a:endParaRPr lang="en-GB"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00" dirty="0"/>
              <a:t>As an employee, my trailhead badges get featured on my user profile driving visibility to learning I’ve finished on trailhead to others in my organization</a:t>
            </a:r>
          </a:p>
          <a:p>
            <a:pPr marL="0" lvl="0" indent="0" rtl="0">
              <a:spcBef>
                <a:spcPts val="0"/>
              </a:spcBef>
              <a:spcAft>
                <a:spcPts val="0"/>
              </a:spcAft>
              <a:buNone/>
            </a:pPr>
            <a:endParaRPr lang="en-IE"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000" b="1" i="0" u="none" strike="noStrike" kern="1200" dirty="0">
                <a:solidFill>
                  <a:schemeClr val="tx1"/>
                </a:solidFill>
                <a:effectLst/>
                <a:latin typeface="Salesforce Sans"/>
                <a:ea typeface="+mn-ea"/>
                <a:cs typeface="+mn-cs"/>
                <a:hlinkClick r:id="rId3"/>
              </a:rPr>
              <a:t>Show Your Trailhead Badges in Your Profile</a:t>
            </a:r>
            <a:br>
              <a:rPr lang="en-GB" sz="1000" b="0" i="0" kern="1200" dirty="0">
                <a:solidFill>
                  <a:schemeClr val="tx1"/>
                </a:solidFill>
                <a:effectLst/>
                <a:latin typeface="Salesforce Sans"/>
                <a:ea typeface="+mn-ea"/>
                <a:cs typeface="+mn-cs"/>
              </a:rPr>
            </a:br>
            <a:r>
              <a:rPr lang="en-GB" sz="1000" b="0" i="0" kern="1200" dirty="0">
                <a:solidFill>
                  <a:schemeClr val="tx1"/>
                </a:solidFill>
                <a:effectLst/>
                <a:latin typeface="Salesforce Sans"/>
                <a:ea typeface="+mn-ea"/>
                <a:cs typeface="+mn-cs"/>
              </a:rPr>
              <a:t>Now you have a ready view of your accomplishments. Your user profile shows the Trailhead badges you’ve earned. It’s a great way to show off all your hard work and expertise.</a:t>
            </a:r>
          </a:p>
          <a:p>
            <a:pPr marL="0" lvl="0" indent="0" rtl="0">
              <a:spcBef>
                <a:spcPts val="0"/>
              </a:spcBef>
              <a:spcAft>
                <a:spcPts val="0"/>
              </a:spcAft>
              <a:buNone/>
            </a:pPr>
            <a:endParaRPr dirty="0"/>
          </a:p>
        </p:txBody>
      </p:sp>
    </p:spTree>
    <p:extLst>
      <p:ext uri="{BB962C8B-B14F-4D97-AF65-F5344CB8AC3E}">
        <p14:creationId xmlns:p14="http://schemas.microsoft.com/office/powerpoint/2010/main" val="40407370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2"/>
        <p:cNvGrpSpPr/>
        <p:nvPr/>
      </p:nvGrpSpPr>
      <p:grpSpPr>
        <a:xfrm>
          <a:off x="0" y="0"/>
          <a:ext cx="0" cy="0"/>
          <a:chOff x="0" y="0"/>
          <a:chExt cx="0" cy="0"/>
        </a:xfrm>
      </p:grpSpPr>
      <p:sp>
        <p:nvSpPr>
          <p:cNvPr id="1163" name="Shape 1163"/>
          <p:cNvSpPr txBox="1">
            <a:spLocks noGrp="1"/>
          </p:cNvSpPr>
          <p:nvPr>
            <p:ph type="body" idx="1"/>
          </p:nvPr>
        </p:nvSpPr>
        <p:spPr>
          <a:xfrm>
            <a:off x="407987" y="4415789"/>
            <a:ext cx="6194400" cy="41835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Tx/>
              <a:buFont typeface="Arial"/>
              <a:buNone/>
              <a:tabLst/>
              <a:defRPr/>
            </a:pPr>
            <a:r>
              <a:rPr lang="en-US" sz="1000" dirty="0">
                <a:solidFill>
                  <a:srgbClr val="5C656A"/>
                </a:solidFill>
              </a:rPr>
              <a:t>Push notifications for the Salesforce mobile app on iOS and Android will now display improved formatting and more useful information about the triggering event (e.g. Chatter posts, approval requests, etc.).  This will allow users to more easily determine the notification’s importance at a glance.</a:t>
            </a:r>
            <a:endParaRPr lang="en-US" sz="800" dirty="0"/>
          </a:p>
          <a:p>
            <a:pPr marL="0" marR="0" lvl="0" indent="0" algn="l" rtl="0">
              <a:spcBef>
                <a:spcPts val="0"/>
              </a:spcBef>
              <a:spcAft>
                <a:spcPts val="0"/>
              </a:spcAft>
              <a:buClr>
                <a:schemeClr val="dk1"/>
              </a:buClr>
              <a:buFont typeface="Arial"/>
              <a:buNone/>
            </a:pPr>
            <a:endParaRPr lang="en-IE" sz="1000" b="0" i="0" u="none" strike="noStrike" cap="none" dirty="0">
              <a:solidFill>
                <a:schemeClr val="dk1"/>
              </a:solidFill>
              <a:latin typeface="Arial"/>
              <a:ea typeface="Arial"/>
              <a:cs typeface="Arial"/>
              <a:sym typeface="Arial"/>
            </a:endParaRPr>
          </a:p>
          <a:p>
            <a:pPr marL="0" marR="0" lvl="0" indent="-6350" algn="l" rtl="0">
              <a:lnSpc>
                <a:spcPct val="100000"/>
              </a:lnSpc>
              <a:spcBef>
                <a:spcPts val="1500"/>
              </a:spcBef>
              <a:spcAft>
                <a:spcPts val="0"/>
              </a:spcAft>
              <a:buClr>
                <a:srgbClr val="7F7F7F"/>
              </a:buClr>
              <a:buSzPts val="1900"/>
              <a:buFont typeface="Arial"/>
              <a:buChar char="​"/>
            </a:pPr>
            <a:r>
              <a:rPr lang="en-US" sz="1000" dirty="0"/>
              <a:t>Users will now be able to easily determine the relevance and importance of a push notification with only a glance.</a:t>
            </a:r>
          </a:p>
          <a:p>
            <a:pPr marL="0" marR="0" lvl="0" indent="19050" algn="l" rtl="0">
              <a:lnSpc>
                <a:spcPct val="100000"/>
              </a:lnSpc>
              <a:spcBef>
                <a:spcPts val="1500"/>
              </a:spcBef>
              <a:spcAft>
                <a:spcPts val="0"/>
              </a:spcAft>
              <a:buClr>
                <a:srgbClr val="7F7F7F"/>
              </a:buClr>
              <a:buSzPts val="1500"/>
              <a:buFont typeface="Arial"/>
              <a:buChar char="​"/>
            </a:pPr>
            <a:r>
              <a:rPr lang="en-US" sz="1000" dirty="0"/>
              <a:t>Improved formatting and the display of additional contextual information will help users to quickly understand the nature of the triggering event.</a:t>
            </a:r>
          </a:p>
          <a:p>
            <a:pPr marL="0" marR="0" lvl="0" indent="19050" algn="l" rtl="0">
              <a:lnSpc>
                <a:spcPct val="100000"/>
              </a:lnSpc>
              <a:spcBef>
                <a:spcPts val="1500"/>
              </a:spcBef>
              <a:spcAft>
                <a:spcPts val="0"/>
              </a:spcAft>
              <a:buClr>
                <a:srgbClr val="7F7F7F"/>
              </a:buClr>
              <a:buSzPts val="1500"/>
              <a:buFont typeface="Arial"/>
              <a:buChar char="​"/>
            </a:pPr>
            <a:r>
              <a:rPr lang="en-US" sz="1000" dirty="0"/>
              <a:t>This will better inform them on when they may need to launch the app to view more complete details, or alternatively provide them everything they need to know without even unlocking their device.</a:t>
            </a:r>
          </a:p>
          <a:p>
            <a:pPr marL="0" marR="0" lvl="0" indent="0" algn="l" rtl="0">
              <a:spcBef>
                <a:spcPts val="0"/>
              </a:spcBef>
              <a:spcAft>
                <a:spcPts val="0"/>
              </a:spcAft>
              <a:buClr>
                <a:schemeClr val="dk1"/>
              </a:buClr>
              <a:buFont typeface="Arial"/>
              <a:buNone/>
            </a:pPr>
            <a:endParaRPr lang="en-IE" sz="1000" b="0" i="0" u="none" strike="noStrike" cap="none" dirty="0">
              <a:solidFill>
                <a:schemeClr val="dk1"/>
              </a:solidFill>
              <a:latin typeface="Arial"/>
              <a:ea typeface="Arial"/>
              <a:cs typeface="Arial"/>
              <a:sym typeface="Arial"/>
            </a:endParaRPr>
          </a:p>
          <a:p>
            <a:pPr marL="0" marR="0" lvl="0" indent="0" algn="l" rtl="0">
              <a:spcBef>
                <a:spcPts val="0"/>
              </a:spcBef>
              <a:spcAft>
                <a:spcPts val="0"/>
              </a:spcAft>
              <a:buClr>
                <a:schemeClr val="dk1"/>
              </a:buClr>
              <a:buFont typeface="Arial"/>
              <a:buNone/>
            </a:pPr>
            <a:endParaRPr lang="en-GB" sz="1000" b="0" i="0" u="none" strike="noStrike" cap="none" dirty="0">
              <a:solidFill>
                <a:schemeClr val="dk1"/>
              </a:solidFill>
              <a:latin typeface="Arial"/>
              <a:ea typeface="Arial"/>
              <a:cs typeface="Arial"/>
              <a:sym typeface="Arial"/>
            </a:endParaRPr>
          </a:p>
          <a:p>
            <a:pPr marL="0" marR="0" lvl="0" indent="0" algn="l" rtl="0">
              <a:spcBef>
                <a:spcPts val="0"/>
              </a:spcBef>
              <a:spcAft>
                <a:spcPts val="0"/>
              </a:spcAft>
              <a:buClr>
                <a:schemeClr val="dk1"/>
              </a:buClr>
              <a:buFont typeface="Arial"/>
              <a:buNone/>
            </a:pPr>
            <a:endParaRPr sz="1000" b="0" i="0" u="none" strike="noStrike" cap="none" dirty="0">
              <a:solidFill>
                <a:schemeClr val="dk1"/>
              </a:solidFill>
              <a:latin typeface="Arial"/>
              <a:ea typeface="Arial"/>
              <a:cs typeface="Arial"/>
              <a:sym typeface="Arial"/>
            </a:endParaRPr>
          </a:p>
        </p:txBody>
      </p:sp>
      <p:sp>
        <p:nvSpPr>
          <p:cNvPr id="1164" name="Shape 1164"/>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Tree>
    <p:extLst>
      <p:ext uri="{BB962C8B-B14F-4D97-AF65-F5344CB8AC3E}">
        <p14:creationId xmlns:p14="http://schemas.microsoft.com/office/powerpoint/2010/main" val="18149412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900" dirty="0">
                <a:solidFill>
                  <a:schemeClr val="accent2"/>
                </a:solidFill>
                <a:latin typeface="Salesforce Sans"/>
                <a:cs typeface="Salesforce Sans"/>
              </a:rPr>
              <a:t>You asked for it – top Ideas delivered in Summer ‘18 </a:t>
            </a:r>
          </a:p>
          <a:p>
            <a:pPr marL="0" indent="0">
              <a:buFont typeface="Arial" charset="0"/>
              <a:buNone/>
            </a:pPr>
            <a:r>
              <a:rPr lang="en-US" sz="900" dirty="0">
                <a:solidFill>
                  <a:srgbClr val="999999"/>
                </a:solidFill>
                <a:latin typeface="Arial" charset="0"/>
                <a:ea typeface="Arial" charset="0"/>
                <a:cs typeface="Arial" charset="0"/>
                <a:sym typeface="Proxima Nova"/>
              </a:rPr>
              <a:t>https://</a:t>
            </a:r>
            <a:r>
              <a:rPr lang="en-US" sz="900" dirty="0" err="1">
                <a:solidFill>
                  <a:srgbClr val="999999"/>
                </a:solidFill>
                <a:latin typeface="Arial" charset="0"/>
                <a:ea typeface="Arial" charset="0"/>
                <a:cs typeface="Arial" charset="0"/>
                <a:sym typeface="Proxima Nova"/>
              </a:rPr>
              <a:t>releasenotes.docs.salesforce.com</a:t>
            </a:r>
            <a:r>
              <a:rPr lang="en-US" sz="900" dirty="0">
                <a:solidFill>
                  <a:srgbClr val="999999"/>
                </a:solidFill>
                <a:latin typeface="Arial" charset="0"/>
                <a:ea typeface="Arial" charset="0"/>
                <a:cs typeface="Arial" charset="0"/>
                <a:sym typeface="Proxima Nova"/>
              </a:rPr>
              <a:t>/</a:t>
            </a:r>
            <a:r>
              <a:rPr lang="en-US" sz="900" dirty="0" err="1">
                <a:solidFill>
                  <a:srgbClr val="999999"/>
                </a:solidFill>
                <a:latin typeface="Arial" charset="0"/>
                <a:ea typeface="Arial" charset="0"/>
                <a:cs typeface="Arial" charset="0"/>
                <a:sym typeface="Proxima Nova"/>
              </a:rPr>
              <a:t>en</a:t>
            </a:r>
            <a:r>
              <a:rPr lang="en-US" sz="900" dirty="0">
                <a:solidFill>
                  <a:srgbClr val="999999"/>
                </a:solidFill>
                <a:latin typeface="Arial" charset="0"/>
                <a:ea typeface="Arial" charset="0"/>
                <a:cs typeface="Arial" charset="0"/>
                <a:sym typeface="Proxima Nova"/>
              </a:rPr>
              <a:t>-us/summer18/release-notes/</a:t>
            </a:r>
            <a:r>
              <a:rPr lang="en-US" sz="900" dirty="0" err="1">
                <a:solidFill>
                  <a:srgbClr val="999999"/>
                </a:solidFill>
                <a:latin typeface="Arial" charset="0"/>
                <a:ea typeface="Arial" charset="0"/>
                <a:cs typeface="Arial" charset="0"/>
                <a:sym typeface="Proxima Nova"/>
              </a:rPr>
              <a:t>rn_you_asked_for_it.htm</a:t>
            </a:r>
            <a:endParaRPr lang="en-US" sz="900" dirty="0">
              <a:solidFill>
                <a:srgbClr val="999999"/>
              </a:solidFill>
              <a:latin typeface="Arial" charset="0"/>
              <a:ea typeface="Arial" charset="0"/>
              <a:cs typeface="Arial" charset="0"/>
              <a:sym typeface="Proxima Nova"/>
            </a:endParaRPr>
          </a:p>
          <a:p>
            <a:pPr marL="0" indent="0">
              <a:buFont typeface="Arial" charset="0"/>
              <a:buNone/>
            </a:pPr>
            <a:endParaRPr lang="en-US" sz="900" dirty="0">
              <a:solidFill>
                <a:srgbClr val="999999"/>
              </a:solidFill>
              <a:latin typeface="Arial" charset="0"/>
              <a:ea typeface="Arial" charset="0"/>
              <a:cs typeface="Arial" charset="0"/>
              <a:sym typeface="Proxima Nova"/>
            </a:endParaRPr>
          </a:p>
          <a:p>
            <a:pPr marL="0" indent="0">
              <a:buFont typeface="Arial" charset="0"/>
              <a:buNone/>
            </a:pPr>
            <a:endParaRPr lang="en-US" sz="900" dirty="0">
              <a:solidFill>
                <a:srgbClr val="999999"/>
              </a:solidFill>
              <a:latin typeface="Arial" charset="0"/>
              <a:ea typeface="Arial" charset="0"/>
              <a:cs typeface="Arial" charset="0"/>
              <a:sym typeface="Proxima Nova"/>
            </a:endParaRPr>
          </a:p>
          <a:p>
            <a:pPr marL="0" indent="0">
              <a:buFont typeface="Arial" charset="0"/>
              <a:buNone/>
            </a:pPr>
            <a:endParaRPr lang="en-US" sz="900" dirty="0">
              <a:solidFill>
                <a:srgbClr val="999999"/>
              </a:solidFill>
              <a:latin typeface="Arial" charset="0"/>
              <a:ea typeface="Arial" charset="0"/>
              <a:cs typeface="Arial" charset="0"/>
              <a:sym typeface="Proxima Nova"/>
            </a:endParaRPr>
          </a:p>
        </p:txBody>
      </p:sp>
    </p:spTree>
    <p:extLst>
      <p:ext uri="{BB962C8B-B14F-4D97-AF65-F5344CB8AC3E}">
        <p14:creationId xmlns:p14="http://schemas.microsoft.com/office/powerpoint/2010/main" val="42787822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4"/>
        <p:cNvGrpSpPr/>
        <p:nvPr/>
      </p:nvGrpSpPr>
      <p:grpSpPr>
        <a:xfrm>
          <a:off x="0" y="0"/>
          <a:ext cx="0" cy="0"/>
          <a:chOff x="0" y="0"/>
          <a:chExt cx="0" cy="0"/>
        </a:xfrm>
      </p:grpSpPr>
      <p:sp>
        <p:nvSpPr>
          <p:cNvPr id="1235" name="Shape 1235"/>
          <p:cNvSpPr txBox="1">
            <a:spLocks noGrp="1"/>
          </p:cNvSpPr>
          <p:nvPr>
            <p:ph type="body" idx="1"/>
          </p:nvPr>
        </p:nvSpPr>
        <p:spPr>
          <a:xfrm>
            <a:off x="407987" y="4415789"/>
            <a:ext cx="6194400" cy="4183500"/>
          </a:xfrm>
          <a:prstGeom prst="rect">
            <a:avLst/>
          </a:prstGeom>
          <a:noFill/>
          <a:ln>
            <a:noFill/>
          </a:ln>
        </p:spPr>
        <p:txBody>
          <a:bodyPr spcFirstLastPara="1" wrap="square" lIns="91425" tIns="91425" rIns="91425" bIns="91425" anchor="t" anchorCtr="0">
            <a:noAutofit/>
          </a:bodyPr>
          <a:lstStyle/>
          <a:p>
            <a:pPr marL="0" lvl="0" indent="0" rtl="0">
              <a:spcBef>
                <a:spcPts val="1500"/>
              </a:spcBef>
              <a:spcAft>
                <a:spcPts val="0"/>
              </a:spcAft>
              <a:buNone/>
            </a:pPr>
            <a:r>
              <a:rPr lang="en-US" sz="1000" dirty="0">
                <a:solidFill>
                  <a:srgbClr val="5C656A"/>
                </a:solidFill>
              </a:rPr>
              <a:t>Creating Tasks in Salesforce app starting Summer ‘18 is easier than ever with preset subject values now being available for Task subject. Combining picklist selection &amp; free type input field to give you flexibility with task creation. </a:t>
            </a:r>
            <a:endParaRPr lang="en-US" sz="800" dirty="0"/>
          </a:p>
          <a:p>
            <a:pPr marL="0" marR="0" lvl="0" indent="0" algn="l" rtl="0">
              <a:spcBef>
                <a:spcPts val="0"/>
              </a:spcBef>
              <a:spcAft>
                <a:spcPts val="0"/>
              </a:spcAft>
              <a:buClr>
                <a:schemeClr val="dk1"/>
              </a:buClr>
              <a:buFont typeface="Arial"/>
              <a:buNone/>
            </a:pPr>
            <a:endParaRPr sz="1000" b="0" i="0" u="none" strike="noStrike" cap="none" dirty="0">
              <a:solidFill>
                <a:schemeClr val="dk1"/>
              </a:solidFill>
              <a:latin typeface="Arial"/>
              <a:ea typeface="Arial"/>
              <a:cs typeface="Arial"/>
              <a:sym typeface="Arial"/>
            </a:endParaRPr>
          </a:p>
        </p:txBody>
      </p:sp>
      <p:sp>
        <p:nvSpPr>
          <p:cNvPr id="1236" name="Shape 1236"/>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Tree>
    <p:extLst>
      <p:ext uri="{BB962C8B-B14F-4D97-AF65-F5344CB8AC3E}">
        <p14:creationId xmlns:p14="http://schemas.microsoft.com/office/powerpoint/2010/main" val="9570972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000" kern="1200" dirty="0">
              <a:solidFill>
                <a:schemeClr val="tx1"/>
              </a:solidFill>
              <a:effectLst/>
              <a:latin typeface="Salesforce Sans"/>
              <a:ea typeface="+mn-ea"/>
              <a:cs typeface="+mn-cs"/>
            </a:endParaRPr>
          </a:p>
        </p:txBody>
      </p:sp>
    </p:spTree>
    <p:extLst>
      <p:ext uri="{BB962C8B-B14F-4D97-AF65-F5344CB8AC3E}">
        <p14:creationId xmlns:p14="http://schemas.microsoft.com/office/powerpoint/2010/main" val="180250132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000" kern="1200" dirty="0">
              <a:solidFill>
                <a:schemeClr val="tx1"/>
              </a:solidFill>
              <a:effectLst/>
              <a:latin typeface="Salesforce Sans"/>
              <a:ea typeface="+mn-ea"/>
              <a:cs typeface="+mn-cs"/>
            </a:endParaRPr>
          </a:p>
        </p:txBody>
      </p:sp>
    </p:spTree>
    <p:extLst>
      <p:ext uri="{BB962C8B-B14F-4D97-AF65-F5344CB8AC3E}">
        <p14:creationId xmlns:p14="http://schemas.microsoft.com/office/powerpoint/2010/main" val="112463560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0"/>
        <p:cNvGrpSpPr/>
        <p:nvPr/>
      </p:nvGrpSpPr>
      <p:grpSpPr>
        <a:xfrm>
          <a:off x="0" y="0"/>
          <a:ext cx="0" cy="0"/>
          <a:chOff x="0" y="0"/>
          <a:chExt cx="0" cy="0"/>
        </a:xfrm>
      </p:grpSpPr>
      <p:sp>
        <p:nvSpPr>
          <p:cNvPr id="551" name="Shape 551"/>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52" name="Shape 552"/>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r>
              <a:rPr lang="en-GB" sz="1000" b="0" i="0" kern="1200" dirty="0">
                <a:solidFill>
                  <a:schemeClr val="tx1"/>
                </a:solidFill>
                <a:effectLst/>
                <a:latin typeface="Salesforce Sans"/>
                <a:ea typeface="+mn-ea"/>
                <a:cs typeface="+mn-cs"/>
              </a:rPr>
              <a:t>View Campaign Hierarchies Faster</a:t>
            </a:r>
          </a:p>
          <a:p>
            <a:r>
              <a:rPr lang="en-GB" sz="1000" b="0" i="0" kern="1200" dirty="0">
                <a:solidFill>
                  <a:schemeClr val="tx1"/>
                </a:solidFill>
                <a:effectLst/>
                <a:latin typeface="Salesforce Sans"/>
                <a:ea typeface="+mn-ea"/>
                <a:cs typeface="+mn-cs"/>
              </a:rPr>
              <a:t>Quickly see how a campaign fits into your marketing strategy and results. Your marketing users can now jump from campaign detail pages to the hierarchy view of the campaign with one click. Use a campaign hierarchy to group campaigns together within a specific marketing program or initiative, helping you </a:t>
            </a:r>
            <a:r>
              <a:rPr lang="en-GB" sz="1000" b="0" i="0" kern="1200" dirty="0" err="1">
                <a:solidFill>
                  <a:schemeClr val="tx1"/>
                </a:solidFill>
                <a:effectLst/>
                <a:latin typeface="Salesforce Sans"/>
                <a:ea typeface="+mn-ea"/>
                <a:cs typeface="+mn-cs"/>
              </a:rPr>
              <a:t>analyze</a:t>
            </a:r>
            <a:r>
              <a:rPr lang="en-GB" sz="1000" b="0" i="0" kern="1200" dirty="0">
                <a:solidFill>
                  <a:schemeClr val="tx1"/>
                </a:solidFill>
                <a:effectLst/>
                <a:latin typeface="Salesforce Sans"/>
                <a:ea typeface="+mn-ea"/>
                <a:cs typeface="+mn-cs"/>
              </a:rPr>
              <a:t> related marketing efforts and their results more efficiently.</a:t>
            </a:r>
          </a:p>
          <a:p>
            <a:pPr marL="0" lvl="0" indent="0" rtl="0">
              <a:spcBef>
                <a:spcPts val="0"/>
              </a:spcBef>
              <a:spcAft>
                <a:spcPts val="0"/>
              </a:spcAft>
              <a:buNone/>
            </a:pPr>
            <a:endParaRPr dirty="0"/>
          </a:p>
        </p:txBody>
      </p:sp>
    </p:spTree>
    <p:extLst>
      <p:ext uri="{BB962C8B-B14F-4D97-AF65-F5344CB8AC3E}">
        <p14:creationId xmlns:p14="http://schemas.microsoft.com/office/powerpoint/2010/main" val="279400864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Shape 320"/>
          <p:cNvSpPr txBox="1">
            <a:spLocks noGrp="1"/>
          </p:cNvSpPr>
          <p:nvPr>
            <p:ph type="body" idx="1"/>
          </p:nvPr>
        </p:nvSpPr>
        <p:spPr>
          <a:xfrm>
            <a:off x="407987" y="4415790"/>
            <a:ext cx="6194425" cy="4183380"/>
          </a:xfrm>
          <a:prstGeom prst="rect">
            <a:avLst/>
          </a:prstGeom>
        </p:spPr>
        <p:txBody>
          <a:bodyPr spcFirstLastPara="1" wrap="square" lIns="91425" tIns="91425" rIns="91425" bIns="91425" anchor="t" anchorCtr="0">
            <a:noAutofit/>
          </a:bodyPr>
          <a:lstStyle/>
          <a:p>
            <a:r>
              <a:rPr lang="en-GB" sz="1000" b="0" i="0" kern="1200" dirty="0">
                <a:solidFill>
                  <a:schemeClr val="tx1"/>
                </a:solidFill>
                <a:effectLst/>
                <a:latin typeface="Salesforce Sans"/>
                <a:ea typeface="+mn-ea"/>
                <a:cs typeface="+mn-cs"/>
              </a:rPr>
              <a:t>Send List Emails to Campaigns and Campaign Members</a:t>
            </a:r>
          </a:p>
          <a:p>
            <a:r>
              <a:rPr lang="en-GB" sz="1000" b="0" i="0" kern="1200" dirty="0">
                <a:solidFill>
                  <a:schemeClr val="tx1"/>
                </a:solidFill>
                <a:effectLst/>
                <a:latin typeface="Salesforce Sans"/>
                <a:ea typeface="+mn-ea"/>
                <a:cs typeface="+mn-cs"/>
              </a:rPr>
              <a:t>Sales reps can add campaigns and individual campaign members as their list email recipients, expanding their reach to customers. The list email appears on the activity timeline for the recipient and the recipient’s account, and optionally on the campaign. Logging list emails gives your company a 360-degree view of email activity.</a:t>
            </a:r>
          </a:p>
          <a:p>
            <a:r>
              <a:rPr lang="en-GB" sz="1000" b="1" i="0" kern="1200" dirty="0">
                <a:solidFill>
                  <a:schemeClr val="tx1"/>
                </a:solidFill>
                <a:effectLst/>
                <a:latin typeface="Salesforce Sans"/>
                <a:ea typeface="+mn-ea"/>
                <a:cs typeface="+mn-cs"/>
              </a:rPr>
              <a:t>Where: </a:t>
            </a:r>
            <a:r>
              <a:rPr lang="en-GB" sz="1000" b="0" i="0" kern="1200" dirty="0">
                <a:solidFill>
                  <a:schemeClr val="tx1"/>
                </a:solidFill>
                <a:effectLst/>
                <a:latin typeface="Salesforce Sans"/>
                <a:ea typeface="+mn-ea"/>
                <a:cs typeface="+mn-cs"/>
              </a:rPr>
              <a:t>This change applies to Lightning Experience in Contact Manager, Professional, Enterprise, Performance, Unlimited, and Developer editions.</a:t>
            </a:r>
          </a:p>
          <a:p>
            <a:r>
              <a:rPr lang="en-GB" sz="1000" b="1" i="0" kern="1200" dirty="0">
                <a:solidFill>
                  <a:schemeClr val="tx1"/>
                </a:solidFill>
                <a:effectLst/>
                <a:latin typeface="Salesforce Sans"/>
                <a:ea typeface="+mn-ea"/>
                <a:cs typeface="+mn-cs"/>
              </a:rPr>
              <a:t>How: </a:t>
            </a:r>
            <a:r>
              <a:rPr lang="en-GB" sz="1000" b="0" i="0" kern="1200" dirty="0">
                <a:solidFill>
                  <a:schemeClr val="tx1"/>
                </a:solidFill>
                <a:effectLst/>
                <a:latin typeface="Salesforce Sans"/>
                <a:ea typeface="+mn-ea"/>
                <a:cs typeface="+mn-cs"/>
              </a:rPr>
              <a:t>When reps view a campaign, they can choose individual campaign members or all members, and select </a:t>
            </a:r>
            <a:r>
              <a:rPr lang="en-GB" sz="1000" b="1" i="0" kern="1200" dirty="0">
                <a:solidFill>
                  <a:schemeClr val="tx1"/>
                </a:solidFill>
                <a:effectLst/>
                <a:latin typeface="Salesforce Sans"/>
                <a:ea typeface="+mn-ea"/>
                <a:cs typeface="+mn-cs"/>
              </a:rPr>
              <a:t>Send List Email</a:t>
            </a:r>
            <a:r>
              <a:rPr lang="en-GB" sz="1000" b="0" i="0" kern="1200" dirty="0">
                <a:solidFill>
                  <a:schemeClr val="tx1"/>
                </a:solidFill>
                <a:effectLst/>
                <a:latin typeface="Salesforce Sans"/>
                <a:ea typeface="+mn-ea"/>
                <a:cs typeface="+mn-cs"/>
              </a:rPr>
              <a:t> from the action dropdown list.</a:t>
            </a:r>
          </a:p>
          <a:p>
            <a:pPr marL="0" lvl="0" indent="0">
              <a:spcBef>
                <a:spcPts val="0"/>
              </a:spcBef>
              <a:spcAft>
                <a:spcPts val="0"/>
              </a:spcAft>
              <a:buNone/>
            </a:pPr>
            <a:endParaRPr lang="en-IE" dirty="0"/>
          </a:p>
          <a:p>
            <a:pPr marL="0" lvl="0" indent="0">
              <a:spcBef>
                <a:spcPts val="0"/>
              </a:spcBef>
              <a:spcAft>
                <a:spcPts val="0"/>
              </a:spcAft>
              <a:buNone/>
            </a:pPr>
            <a:endParaRPr dirty="0"/>
          </a:p>
        </p:txBody>
      </p:sp>
      <p:sp>
        <p:nvSpPr>
          <p:cNvPr id="321" name="Shape 321"/>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0581478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Shape 328"/>
          <p:cNvSpPr txBox="1">
            <a:spLocks noGrp="1"/>
          </p:cNvSpPr>
          <p:nvPr>
            <p:ph type="body" idx="1"/>
          </p:nvPr>
        </p:nvSpPr>
        <p:spPr>
          <a:xfrm>
            <a:off x="407987" y="4415790"/>
            <a:ext cx="6194400" cy="41835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329" name="Shape 329"/>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0736610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Shape 336"/>
          <p:cNvSpPr txBox="1">
            <a:spLocks noGrp="1"/>
          </p:cNvSpPr>
          <p:nvPr>
            <p:ph type="body" idx="1"/>
          </p:nvPr>
        </p:nvSpPr>
        <p:spPr>
          <a:xfrm>
            <a:off x="407987" y="4415790"/>
            <a:ext cx="6194400" cy="4183500"/>
          </a:xfrm>
          <a:prstGeom prst="rect">
            <a:avLst/>
          </a:prstGeom>
        </p:spPr>
        <p:txBody>
          <a:bodyPr spcFirstLastPara="1" wrap="square" lIns="91425" tIns="91425" rIns="91425" bIns="91425" anchor="t" anchorCtr="0">
            <a:noAutofit/>
          </a:bodyPr>
          <a:lstStyle/>
          <a:p>
            <a:r>
              <a:rPr lang="en-GB" sz="1000" b="0" i="0" kern="1200" dirty="0">
                <a:solidFill>
                  <a:schemeClr val="tx1"/>
                </a:solidFill>
                <a:effectLst/>
                <a:latin typeface="Salesforce Sans"/>
                <a:ea typeface="+mn-ea"/>
                <a:cs typeface="+mn-cs"/>
              </a:rPr>
              <a:t>Filter by Campaign to Send Precise List Emails</a:t>
            </a:r>
          </a:p>
          <a:p>
            <a:r>
              <a:rPr lang="en-GB" sz="1000" b="0" i="0" kern="1200" dirty="0">
                <a:solidFill>
                  <a:schemeClr val="tx1"/>
                </a:solidFill>
                <a:effectLst/>
                <a:latin typeface="Salesforce Sans"/>
                <a:ea typeface="+mn-ea"/>
                <a:cs typeface="+mn-cs"/>
              </a:rPr>
              <a:t>Sales reps can send list emails targeted to a more exact set of recipients by filtering lead and contact list views by campaign membership. For instance, a rep has a list view of customers invited to a trade show. Some customers are part of an executive involvement campaign. Now the rep can easily follow up with customers who have executive sponsors.</a:t>
            </a:r>
          </a:p>
          <a:p>
            <a:r>
              <a:rPr lang="en-GB" sz="1000" b="1" i="0" kern="1200" dirty="0">
                <a:solidFill>
                  <a:schemeClr val="tx1"/>
                </a:solidFill>
                <a:effectLst/>
                <a:latin typeface="Salesforce Sans"/>
                <a:ea typeface="+mn-ea"/>
                <a:cs typeface="+mn-cs"/>
              </a:rPr>
              <a:t>Where: </a:t>
            </a:r>
            <a:r>
              <a:rPr lang="en-GB" sz="1000" b="0" i="0" kern="1200" dirty="0">
                <a:solidFill>
                  <a:schemeClr val="tx1"/>
                </a:solidFill>
                <a:effectLst/>
                <a:latin typeface="Salesforce Sans"/>
                <a:ea typeface="+mn-ea"/>
                <a:cs typeface="+mn-cs"/>
              </a:rPr>
              <a:t>This change applies to Lightning Experience in Essentials, Professional, Enterprise, Performance, Unlimited, and Developer editions.</a:t>
            </a:r>
          </a:p>
          <a:p>
            <a:r>
              <a:rPr lang="en-GB" sz="1000" b="1" i="0" kern="1200" dirty="0">
                <a:solidFill>
                  <a:schemeClr val="tx1"/>
                </a:solidFill>
                <a:effectLst/>
                <a:latin typeface="Salesforce Sans"/>
                <a:ea typeface="+mn-ea"/>
                <a:cs typeface="+mn-cs"/>
              </a:rPr>
              <a:t>How: </a:t>
            </a:r>
            <a:r>
              <a:rPr lang="en-GB" sz="1000" b="0" i="0" kern="1200" dirty="0">
                <a:solidFill>
                  <a:schemeClr val="tx1"/>
                </a:solidFill>
                <a:effectLst/>
                <a:latin typeface="Salesforce Sans"/>
                <a:ea typeface="+mn-ea"/>
                <a:cs typeface="+mn-cs"/>
              </a:rPr>
              <a:t>To filter by campaign, in the contact or lead list view, click </a:t>
            </a:r>
            <a:r>
              <a:rPr lang="en-GB" sz="1000" b="1" i="0" kern="1200" dirty="0">
                <a:solidFill>
                  <a:schemeClr val="tx1"/>
                </a:solidFill>
                <a:effectLst/>
                <a:latin typeface="Salesforce Sans"/>
                <a:ea typeface="+mn-ea"/>
                <a:cs typeface="+mn-cs"/>
              </a:rPr>
              <a:t>Filter by Owner</a:t>
            </a:r>
            <a:r>
              <a:rPr lang="en-GB" sz="1000" b="0" i="0" kern="1200" dirty="0">
                <a:solidFill>
                  <a:schemeClr val="tx1"/>
                </a:solidFill>
                <a:effectLst/>
                <a:latin typeface="Salesforce Sans"/>
                <a:ea typeface="+mn-ea"/>
                <a:cs typeface="+mn-cs"/>
              </a:rPr>
              <a:t> and choose a campaign. Then save the changes.</a:t>
            </a:r>
          </a:p>
          <a:p>
            <a:pPr marL="0" lvl="0" indent="0" rtl="0">
              <a:spcBef>
                <a:spcPts val="0"/>
              </a:spcBef>
              <a:spcAft>
                <a:spcPts val="0"/>
              </a:spcAft>
              <a:buNone/>
            </a:pPr>
            <a:endParaRPr lang="en-IE" dirty="0"/>
          </a:p>
          <a:p>
            <a:pPr marL="0" lvl="0" indent="0" rtl="0">
              <a:spcBef>
                <a:spcPts val="0"/>
              </a:spcBef>
              <a:spcAft>
                <a:spcPts val="0"/>
              </a:spcAft>
              <a:buNone/>
            </a:pPr>
            <a:endParaRPr dirty="0"/>
          </a:p>
        </p:txBody>
      </p:sp>
      <p:sp>
        <p:nvSpPr>
          <p:cNvPr id="337" name="Shape 337"/>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450788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Shape 344"/>
          <p:cNvSpPr txBox="1">
            <a:spLocks noGrp="1"/>
          </p:cNvSpPr>
          <p:nvPr>
            <p:ph type="body" idx="1"/>
          </p:nvPr>
        </p:nvSpPr>
        <p:spPr>
          <a:xfrm>
            <a:off x="407987" y="4415790"/>
            <a:ext cx="6194400" cy="41835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345" name="Shape 345"/>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5747634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Shape 351"/>
          <p:cNvSpPr txBox="1">
            <a:spLocks noGrp="1"/>
          </p:cNvSpPr>
          <p:nvPr>
            <p:ph type="body" idx="1"/>
          </p:nvPr>
        </p:nvSpPr>
        <p:spPr>
          <a:xfrm>
            <a:off x="407987" y="4415790"/>
            <a:ext cx="6194400" cy="41835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352" name="Shape 352"/>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9716514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1"/>
        <p:cNvGrpSpPr/>
        <p:nvPr/>
      </p:nvGrpSpPr>
      <p:grpSpPr>
        <a:xfrm>
          <a:off x="0" y="0"/>
          <a:ext cx="0" cy="0"/>
          <a:chOff x="0" y="0"/>
          <a:chExt cx="0" cy="0"/>
        </a:xfrm>
      </p:grpSpPr>
      <p:sp>
        <p:nvSpPr>
          <p:cNvPr id="682" name="Shape 682"/>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83" name="Shape 683"/>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r>
              <a:rPr lang="en-GB" sz="1000" b="0" i="0" kern="1200" dirty="0">
                <a:solidFill>
                  <a:schemeClr val="tx1"/>
                </a:solidFill>
                <a:effectLst/>
                <a:latin typeface="Salesforce Sans"/>
                <a:ea typeface="+mn-ea"/>
                <a:cs typeface="+mn-cs"/>
              </a:rPr>
              <a:t>Keep lead and contact details private even when they’re added to campaigns. Let your marketing department see only the campaign member details that you want them to. Sharing rules for campaign members can inherit from lead and contact rules or from the campaign.</a:t>
            </a:r>
          </a:p>
          <a:p>
            <a:r>
              <a:rPr lang="en-GB" sz="1000" b="1" i="0" kern="1200" dirty="0">
                <a:solidFill>
                  <a:schemeClr val="tx1"/>
                </a:solidFill>
                <a:effectLst/>
                <a:latin typeface="Salesforce Sans"/>
                <a:ea typeface="+mn-ea"/>
                <a:cs typeface="+mn-cs"/>
              </a:rPr>
              <a:t>Where: </a:t>
            </a:r>
            <a:r>
              <a:rPr lang="en-GB" sz="1000" b="0" i="0" kern="1200" dirty="0">
                <a:solidFill>
                  <a:schemeClr val="tx1"/>
                </a:solidFill>
                <a:effectLst/>
                <a:latin typeface="Salesforce Sans"/>
                <a:ea typeface="+mn-ea"/>
                <a:cs typeface="+mn-cs"/>
              </a:rPr>
              <a:t>This change applies to Lightning Experience, Salesforce Classic, and all versions of the mobile app in Professional, Enterprise, Performance, Unlimited, and Developer editions.</a:t>
            </a:r>
          </a:p>
          <a:p>
            <a:r>
              <a:rPr lang="en-GB" sz="1000" b="1" i="0" kern="1200" dirty="0">
                <a:solidFill>
                  <a:schemeClr val="tx1"/>
                </a:solidFill>
                <a:effectLst/>
                <a:latin typeface="Salesforce Sans"/>
                <a:ea typeface="+mn-ea"/>
                <a:cs typeface="+mn-cs"/>
              </a:rPr>
              <a:t>How: </a:t>
            </a:r>
            <a:r>
              <a:rPr lang="en-GB" sz="1000" b="0" i="0" kern="1200" dirty="0">
                <a:solidFill>
                  <a:schemeClr val="tx1"/>
                </a:solidFill>
                <a:effectLst/>
                <a:latin typeface="Salesforce Sans"/>
                <a:ea typeface="+mn-ea"/>
                <a:cs typeface="+mn-cs"/>
              </a:rPr>
              <a:t>To let users see only the campaign members whose lead or contact records they have access to, in Sharing Settings choose </a:t>
            </a:r>
            <a:r>
              <a:rPr lang="en-GB" sz="1000" b="1" i="0" kern="1200" dirty="0">
                <a:solidFill>
                  <a:schemeClr val="tx1"/>
                </a:solidFill>
                <a:effectLst/>
                <a:latin typeface="Salesforce Sans"/>
                <a:ea typeface="+mn-ea"/>
                <a:cs typeface="+mn-cs"/>
              </a:rPr>
              <a:t>Controlled by Lead or Contact</a:t>
            </a:r>
            <a:r>
              <a:rPr lang="en-GB" sz="1000" b="0" i="0" kern="1200" dirty="0">
                <a:solidFill>
                  <a:schemeClr val="tx1"/>
                </a:solidFill>
                <a:effectLst/>
                <a:latin typeface="Salesforce Sans"/>
                <a:ea typeface="+mn-ea"/>
                <a:cs typeface="+mn-cs"/>
              </a:rPr>
              <a:t>. To let users who have access to a campaign see campaign member details, choose </a:t>
            </a:r>
            <a:r>
              <a:rPr lang="en-GB" sz="1000" b="1" i="0" kern="1200" dirty="0">
                <a:solidFill>
                  <a:schemeClr val="tx1"/>
                </a:solidFill>
                <a:effectLst/>
                <a:latin typeface="Salesforce Sans"/>
                <a:ea typeface="+mn-ea"/>
                <a:cs typeface="+mn-cs"/>
              </a:rPr>
              <a:t>Controlled by Campaign</a:t>
            </a:r>
            <a:r>
              <a:rPr lang="en-GB" sz="1000" b="0" i="0" kern="1200" dirty="0">
                <a:solidFill>
                  <a:schemeClr val="tx1"/>
                </a:solidFill>
                <a:effectLst/>
                <a:latin typeface="Salesforce Sans"/>
                <a:ea typeface="+mn-ea"/>
                <a:cs typeface="+mn-cs"/>
              </a:rPr>
              <a:t>.</a:t>
            </a:r>
          </a:p>
          <a:p>
            <a:r>
              <a:rPr lang="en-GB" sz="1000" b="0" i="0" kern="1200" dirty="0">
                <a:solidFill>
                  <a:schemeClr val="tx1"/>
                </a:solidFill>
                <a:effectLst/>
                <a:latin typeface="Salesforce Sans"/>
                <a:ea typeface="+mn-ea"/>
                <a:cs typeface="+mn-cs"/>
              </a:rPr>
              <a:t>Access provided by a user’s role or profile supersedes the organization-wide defaults.</a:t>
            </a:r>
          </a:p>
          <a:p>
            <a:pPr marL="0" lvl="0" indent="0" rtl="0">
              <a:spcBef>
                <a:spcPts val="0"/>
              </a:spcBef>
              <a:spcAft>
                <a:spcPts val="0"/>
              </a:spcAft>
              <a:buNone/>
            </a:pPr>
            <a:endParaRPr dirty="0"/>
          </a:p>
        </p:txBody>
      </p:sp>
    </p:spTree>
    <p:extLst>
      <p:ext uri="{BB962C8B-B14F-4D97-AF65-F5344CB8AC3E}">
        <p14:creationId xmlns:p14="http://schemas.microsoft.com/office/powerpoint/2010/main" val="30514306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6"/>
        <p:cNvGrpSpPr/>
        <p:nvPr/>
      </p:nvGrpSpPr>
      <p:grpSpPr>
        <a:xfrm>
          <a:off x="0" y="0"/>
          <a:ext cx="0" cy="0"/>
          <a:chOff x="0" y="0"/>
          <a:chExt cx="0" cy="0"/>
        </a:xfrm>
      </p:grpSpPr>
      <p:sp>
        <p:nvSpPr>
          <p:cNvPr id="557" name="Shape 557"/>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58" name="Shape 558"/>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dirty="0"/>
          </a:p>
        </p:txBody>
      </p:sp>
    </p:spTree>
    <p:extLst>
      <p:ext uri="{BB962C8B-B14F-4D97-AF65-F5344CB8AC3E}">
        <p14:creationId xmlns:p14="http://schemas.microsoft.com/office/powerpoint/2010/main" val="384888645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3"/>
        <p:cNvGrpSpPr/>
        <p:nvPr/>
      </p:nvGrpSpPr>
      <p:grpSpPr>
        <a:xfrm>
          <a:off x="0" y="0"/>
          <a:ext cx="0" cy="0"/>
          <a:chOff x="0" y="0"/>
          <a:chExt cx="0" cy="0"/>
        </a:xfrm>
      </p:grpSpPr>
      <p:sp>
        <p:nvSpPr>
          <p:cNvPr id="694" name="Shape 694"/>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95" name="Shape 695"/>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r>
              <a:rPr lang="en-GB" sz="1000" b="0" i="0" kern="1200" dirty="0">
                <a:solidFill>
                  <a:schemeClr val="tx1"/>
                </a:solidFill>
                <a:effectLst/>
                <a:latin typeface="Salesforce Sans"/>
                <a:ea typeface="+mn-ea"/>
                <a:cs typeface="+mn-cs"/>
              </a:rPr>
              <a:t>Marketing users can focus on accounts when adding members to campaigns. Users can search for contacts by account and add some or all contacts to a campaign.</a:t>
            </a:r>
          </a:p>
          <a:p>
            <a:r>
              <a:rPr lang="en-GB" sz="1000" b="1" i="0" kern="1200" dirty="0">
                <a:solidFill>
                  <a:schemeClr val="tx1"/>
                </a:solidFill>
                <a:effectLst/>
                <a:latin typeface="Salesforce Sans"/>
                <a:ea typeface="+mn-ea"/>
                <a:cs typeface="+mn-cs"/>
              </a:rPr>
              <a:t>Where: </a:t>
            </a:r>
            <a:r>
              <a:rPr lang="en-GB" sz="1000" b="0" i="0" kern="1200" dirty="0">
                <a:solidFill>
                  <a:schemeClr val="tx1"/>
                </a:solidFill>
                <a:effectLst/>
                <a:latin typeface="Salesforce Sans"/>
                <a:ea typeface="+mn-ea"/>
                <a:cs typeface="+mn-cs"/>
              </a:rPr>
              <a:t>This change applies to Lightning Experience in Professional, Enterprise, Performance, Unlimited, and Developer editions.</a:t>
            </a:r>
          </a:p>
          <a:p>
            <a:r>
              <a:rPr lang="en-GB" sz="1000" b="1" i="0" kern="1200" dirty="0">
                <a:solidFill>
                  <a:schemeClr val="tx1"/>
                </a:solidFill>
                <a:effectLst/>
                <a:latin typeface="Salesforce Sans"/>
                <a:ea typeface="+mn-ea"/>
                <a:cs typeface="+mn-cs"/>
              </a:rPr>
              <a:t>Why: </a:t>
            </a:r>
            <a:r>
              <a:rPr lang="en-GB" sz="1000" b="0" i="0" kern="1200" dirty="0">
                <a:solidFill>
                  <a:schemeClr val="tx1"/>
                </a:solidFill>
                <a:effectLst/>
                <a:latin typeface="Salesforce Sans"/>
                <a:ea typeface="+mn-ea"/>
                <a:cs typeface="+mn-cs"/>
              </a:rPr>
              <a:t>Let’s say your company sells to restaurants. If your marketing users are working on a campaign to sell more bread, they might want to target only the accounts that aren’t yet buying bread. Now they can quickly search for accounts and add their contacts to the campaign.</a:t>
            </a:r>
          </a:p>
          <a:p>
            <a:r>
              <a:rPr lang="en-GB" sz="1000" b="1" i="0" kern="1200" dirty="0">
                <a:solidFill>
                  <a:schemeClr val="tx1"/>
                </a:solidFill>
                <a:effectLst/>
                <a:latin typeface="Salesforce Sans"/>
                <a:ea typeface="+mn-ea"/>
                <a:cs typeface="+mn-cs"/>
              </a:rPr>
              <a:t>How: </a:t>
            </a:r>
            <a:r>
              <a:rPr lang="en-GB" sz="1000" b="0" i="0" kern="1200" dirty="0">
                <a:solidFill>
                  <a:schemeClr val="tx1"/>
                </a:solidFill>
                <a:effectLst/>
                <a:latin typeface="Salesforce Sans"/>
                <a:ea typeface="+mn-ea"/>
                <a:cs typeface="+mn-cs"/>
              </a:rPr>
              <a:t>From the Campaign Members related list on a campaign, click </a:t>
            </a:r>
            <a:r>
              <a:rPr lang="en-GB" sz="1000" b="1" i="0" kern="1200" dirty="0">
                <a:solidFill>
                  <a:schemeClr val="tx1"/>
                </a:solidFill>
                <a:effectLst/>
                <a:latin typeface="Salesforce Sans"/>
                <a:ea typeface="+mn-ea"/>
                <a:cs typeface="+mn-cs"/>
              </a:rPr>
              <a:t>Add Contacts</a:t>
            </a:r>
            <a:r>
              <a:rPr lang="en-GB" sz="1000" b="0" i="0" kern="1200" dirty="0">
                <a:solidFill>
                  <a:schemeClr val="tx1"/>
                </a:solidFill>
                <a:effectLst/>
                <a:latin typeface="Salesforce Sans"/>
                <a:ea typeface="+mn-ea"/>
                <a:cs typeface="+mn-cs"/>
              </a:rPr>
              <a:t>. Search for an account name (1). The list of contacts for that account appears (2). Then select some or all (3) contacts to add to the campaign.</a:t>
            </a:r>
          </a:p>
          <a:p>
            <a:pPr marL="0" lvl="0" indent="0" rtl="0">
              <a:spcBef>
                <a:spcPts val="0"/>
              </a:spcBef>
              <a:spcAft>
                <a:spcPts val="0"/>
              </a:spcAft>
              <a:buNone/>
            </a:pPr>
            <a:endParaRPr lang="en-IE" dirty="0"/>
          </a:p>
          <a:p>
            <a:pPr marL="0" lvl="0" indent="0" rtl="0">
              <a:spcBef>
                <a:spcPts val="0"/>
              </a:spcBef>
              <a:spcAft>
                <a:spcPts val="0"/>
              </a:spcAft>
              <a:buNone/>
            </a:pPr>
            <a:endParaRPr dirty="0"/>
          </a:p>
        </p:txBody>
      </p:sp>
    </p:spTree>
    <p:extLst>
      <p:ext uri="{BB962C8B-B14F-4D97-AF65-F5344CB8AC3E}">
        <p14:creationId xmlns:p14="http://schemas.microsoft.com/office/powerpoint/2010/main" val="386330846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Shape 289"/>
          <p:cNvSpPr txBox="1">
            <a:spLocks noGrp="1"/>
          </p:cNvSpPr>
          <p:nvPr>
            <p:ph type="body" idx="1"/>
          </p:nvPr>
        </p:nvSpPr>
        <p:spPr>
          <a:xfrm>
            <a:off x="407987" y="4415790"/>
            <a:ext cx="6194425" cy="4183380"/>
          </a:xfrm>
          <a:prstGeom prst="rect">
            <a:avLst/>
          </a:prstGeom>
        </p:spPr>
        <p:txBody>
          <a:bodyPr spcFirstLastPara="1" wrap="square" lIns="91425" tIns="91425" rIns="91425" bIns="91425" anchor="t" anchorCtr="0">
            <a:noAutofit/>
          </a:bodyPr>
          <a:lstStyle/>
          <a:p>
            <a:r>
              <a:rPr lang="en-GB" sz="1000" b="0" i="0" kern="1200" dirty="0">
                <a:solidFill>
                  <a:schemeClr val="tx1"/>
                </a:solidFill>
                <a:effectLst/>
                <a:latin typeface="Salesforce Sans"/>
                <a:ea typeface="+mn-ea"/>
                <a:cs typeface="+mn-cs"/>
              </a:rPr>
              <a:t>Reps have more flexibility when using Lightning email templates. They can manage them in one place, enhance them with a new merge field language, create custom HTML email templates, and reuse Visualforce email templates created in Salesforce Classic. If reps need to work with email templates in Salesforce Classic, the menu item is renamed.</a:t>
            </a:r>
          </a:p>
          <a:p>
            <a:r>
              <a:rPr lang="en-GB" sz="1000" b="1" i="0" u="none" strike="noStrike" kern="1200" dirty="0">
                <a:solidFill>
                  <a:schemeClr val="tx1"/>
                </a:solidFill>
                <a:effectLst/>
                <a:latin typeface="Salesforce Sans"/>
                <a:ea typeface="+mn-ea"/>
                <a:cs typeface="+mn-cs"/>
                <a:hlinkClick r:id="rId3"/>
              </a:rPr>
              <a:t>Restrict Use of Salesforce Classic HTML-Based Email Templates to Secure Browsers (Critical Update)</a:t>
            </a:r>
            <a:br>
              <a:rPr lang="en-GB" sz="1000" b="0" i="0" kern="1200" dirty="0">
                <a:solidFill>
                  <a:schemeClr val="tx1"/>
                </a:solidFill>
                <a:effectLst/>
                <a:latin typeface="Salesforce Sans"/>
                <a:ea typeface="+mn-ea"/>
                <a:cs typeface="+mn-cs"/>
              </a:rPr>
            </a:br>
            <a:r>
              <a:rPr lang="en-GB" sz="1000" b="0" i="0" kern="1200" dirty="0">
                <a:solidFill>
                  <a:schemeClr val="tx1"/>
                </a:solidFill>
                <a:effectLst/>
                <a:latin typeface="Salesforce Sans"/>
                <a:ea typeface="+mn-ea"/>
                <a:cs typeface="+mn-cs"/>
              </a:rPr>
              <a:t>This critical update prevents using HTML-based email templates, such as custom, Visualforce, or standard HTML templates, from Microsoft Internet Explorer. Internet Explorer doesn’t support the Salesforce Content Security Policy (CSP), so it can’t provide the required browser protection. We recommend that you use a browser with CSP support, such as Microsoft Edge, Google Chrome, or Mozilla Firefox.</a:t>
            </a:r>
          </a:p>
          <a:p>
            <a:r>
              <a:rPr lang="en-GB" sz="1000" b="1" i="0" u="none" strike="noStrike" kern="1200" dirty="0">
                <a:solidFill>
                  <a:schemeClr val="tx1"/>
                </a:solidFill>
                <a:effectLst/>
                <a:latin typeface="Salesforce Sans"/>
                <a:ea typeface="+mn-ea"/>
                <a:cs typeface="+mn-cs"/>
                <a:hlinkClick r:id="rId4"/>
              </a:rPr>
              <a:t>Manage Lightning Email Templates in One Place</a:t>
            </a:r>
            <a:br>
              <a:rPr lang="en-GB" sz="1000" b="0" i="0" kern="1200" dirty="0">
                <a:solidFill>
                  <a:schemeClr val="tx1"/>
                </a:solidFill>
                <a:effectLst/>
                <a:latin typeface="Salesforce Sans"/>
                <a:ea typeface="+mn-ea"/>
                <a:cs typeface="+mn-cs"/>
              </a:rPr>
            </a:br>
            <a:r>
              <a:rPr lang="en-GB" sz="1000" b="0" i="0" kern="1200" dirty="0">
                <a:solidFill>
                  <a:schemeClr val="tx1"/>
                </a:solidFill>
                <a:effectLst/>
                <a:latin typeface="Salesforce Sans"/>
                <a:ea typeface="+mn-ea"/>
                <a:cs typeface="+mn-cs"/>
              </a:rPr>
              <a:t>Create, edit, clone, and delete your Lightning email templates—all from the Email Templates page.</a:t>
            </a:r>
          </a:p>
          <a:p>
            <a:r>
              <a:rPr lang="en-GB" sz="1000" b="1" i="0" u="none" strike="noStrike" kern="1200" dirty="0">
                <a:solidFill>
                  <a:schemeClr val="tx1"/>
                </a:solidFill>
                <a:effectLst/>
                <a:latin typeface="Salesforce Sans"/>
                <a:ea typeface="+mn-ea"/>
                <a:cs typeface="+mn-cs"/>
                <a:hlinkClick r:id="rId5"/>
              </a:rPr>
              <a:t>Salesforce Classic Email Template Setup Has a New Name</a:t>
            </a:r>
            <a:br>
              <a:rPr lang="en-GB" sz="1000" b="0" i="0" kern="1200" dirty="0">
                <a:solidFill>
                  <a:schemeClr val="tx1"/>
                </a:solidFill>
                <a:effectLst/>
                <a:latin typeface="Salesforce Sans"/>
                <a:ea typeface="+mn-ea"/>
                <a:cs typeface="+mn-cs"/>
              </a:rPr>
            </a:br>
            <a:r>
              <a:rPr lang="en-GB" sz="1000" b="0" i="0" kern="1200" dirty="0">
                <a:solidFill>
                  <a:schemeClr val="tx1"/>
                </a:solidFill>
                <a:effectLst/>
                <a:latin typeface="Salesforce Sans"/>
                <a:ea typeface="+mn-ea"/>
                <a:cs typeface="+mn-cs"/>
              </a:rPr>
              <a:t>To distinguish Salesforce Classic and Lightning Experience email templates, we renamed Email Templates to Classic Email Templates.</a:t>
            </a:r>
          </a:p>
          <a:p>
            <a:r>
              <a:rPr lang="en-GB" sz="1000" b="1" i="0" u="none" strike="noStrike" kern="1200" dirty="0">
                <a:solidFill>
                  <a:schemeClr val="tx1"/>
                </a:solidFill>
                <a:effectLst/>
                <a:latin typeface="Salesforce Sans"/>
                <a:ea typeface="+mn-ea"/>
                <a:cs typeface="+mn-cs"/>
                <a:hlinkClick r:id="rId6"/>
              </a:rPr>
              <a:t>Boost the Effectiveness of Email Templates with HTML</a:t>
            </a:r>
            <a:br>
              <a:rPr lang="en-GB" sz="1000" b="0" i="0" kern="1200" dirty="0">
                <a:solidFill>
                  <a:schemeClr val="tx1"/>
                </a:solidFill>
                <a:effectLst/>
                <a:latin typeface="Salesforce Sans"/>
                <a:ea typeface="+mn-ea"/>
                <a:cs typeface="+mn-cs"/>
              </a:rPr>
            </a:br>
            <a:r>
              <a:rPr lang="en-GB" sz="1000" b="0" i="0" kern="1200" dirty="0">
                <a:solidFill>
                  <a:schemeClr val="tx1"/>
                </a:solidFill>
                <a:effectLst/>
                <a:latin typeface="Salesforce Sans"/>
                <a:ea typeface="+mn-ea"/>
                <a:cs typeface="+mn-cs"/>
              </a:rPr>
              <a:t>Make your emails more enticing to readers with styling, tags, and attributes. You can now add HTML to Lightning email templates.</a:t>
            </a:r>
          </a:p>
          <a:p>
            <a:r>
              <a:rPr lang="en-GB" sz="1000" b="1" i="0" u="none" strike="noStrike" kern="1200" dirty="0">
                <a:solidFill>
                  <a:schemeClr val="tx1"/>
                </a:solidFill>
                <a:effectLst/>
                <a:latin typeface="Salesforce Sans"/>
                <a:ea typeface="+mn-ea"/>
                <a:cs typeface="+mn-cs"/>
                <a:hlinkClick r:id="rId7"/>
              </a:rPr>
              <a:t>Unify Contact, Lead, and User Merge Fields in Email Templates with a New Merge Language</a:t>
            </a:r>
            <a:br>
              <a:rPr lang="en-GB" sz="1000" b="0" i="0" kern="1200" dirty="0">
                <a:solidFill>
                  <a:schemeClr val="tx1"/>
                </a:solidFill>
                <a:effectLst/>
                <a:latin typeface="Salesforce Sans"/>
                <a:ea typeface="+mn-ea"/>
                <a:cs typeface="+mn-cs"/>
              </a:rPr>
            </a:br>
            <a:r>
              <a:rPr lang="en-GB" sz="1000" b="0" i="0" kern="1200" dirty="0">
                <a:solidFill>
                  <a:schemeClr val="tx1"/>
                </a:solidFill>
                <a:effectLst/>
                <a:latin typeface="Salesforce Sans"/>
                <a:ea typeface="+mn-ea"/>
                <a:cs typeface="+mn-cs"/>
              </a:rPr>
              <a:t>The Handlebars Merge Language (HML) is replacing the Salesforce Merge Language (SML) in Lightning email templates. When you specify a merge field for a recipient, the merge field shows the corresponding field for a contact, lead, or user. No need to create separate templates for contacts, leads, and users, because they can all be in one template. You can also continue to use your SML templates.</a:t>
            </a:r>
          </a:p>
          <a:p>
            <a:r>
              <a:rPr lang="en-GB" sz="1000" b="1" i="0" u="none" strike="noStrike" kern="1200" dirty="0">
                <a:solidFill>
                  <a:schemeClr val="tx1"/>
                </a:solidFill>
                <a:effectLst/>
                <a:latin typeface="Salesforce Sans"/>
                <a:ea typeface="+mn-ea"/>
                <a:cs typeface="+mn-cs"/>
                <a:hlinkClick r:id="rId8"/>
              </a:rPr>
              <a:t>Put Your Visualforce Email Templates to Work in Lightning Experience</a:t>
            </a:r>
            <a:br>
              <a:rPr lang="en-GB" sz="1000" b="0" i="0" kern="1200" dirty="0">
                <a:solidFill>
                  <a:schemeClr val="tx1"/>
                </a:solidFill>
                <a:effectLst/>
                <a:latin typeface="Salesforce Sans"/>
                <a:ea typeface="+mn-ea"/>
                <a:cs typeface="+mn-cs"/>
              </a:rPr>
            </a:br>
            <a:r>
              <a:rPr lang="en-GB" sz="1000" b="0" i="0" kern="1200" dirty="0">
                <a:solidFill>
                  <a:schemeClr val="tx1"/>
                </a:solidFill>
                <a:effectLst/>
                <a:latin typeface="Salesforce Sans"/>
                <a:ea typeface="+mn-ea"/>
                <a:cs typeface="+mn-cs"/>
              </a:rPr>
              <a:t>Don’t let all those Visualforce email templates that you created in Salesforce Classic go to waste. Sales reps can use the email templates in Lightning Experience. Because Lightning email templates can’t replicate all the functionality available with Visualforce, reps can use these email templates in Lightning Experience and access the Visualforce features.</a:t>
            </a:r>
          </a:p>
          <a:p>
            <a:pPr marL="0" lvl="0" indent="0">
              <a:spcBef>
                <a:spcPts val="0"/>
              </a:spcBef>
              <a:spcAft>
                <a:spcPts val="0"/>
              </a:spcAft>
              <a:buNone/>
            </a:pPr>
            <a:endParaRPr dirty="0"/>
          </a:p>
        </p:txBody>
      </p:sp>
      <p:sp>
        <p:nvSpPr>
          <p:cNvPr id="290" name="Shape 290"/>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8710837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9"/>
        <p:cNvGrpSpPr/>
        <p:nvPr/>
      </p:nvGrpSpPr>
      <p:grpSpPr>
        <a:xfrm>
          <a:off x="0" y="0"/>
          <a:ext cx="0" cy="0"/>
          <a:chOff x="0" y="0"/>
          <a:chExt cx="0" cy="0"/>
        </a:xfrm>
      </p:grpSpPr>
      <p:sp>
        <p:nvSpPr>
          <p:cNvPr id="1360" name="Shape 1360"/>
          <p:cNvSpPr txBox="1">
            <a:spLocks noGrp="1"/>
          </p:cNvSpPr>
          <p:nvPr>
            <p:ph type="body" idx="1"/>
          </p:nvPr>
        </p:nvSpPr>
        <p:spPr>
          <a:xfrm>
            <a:off x="407987" y="4415790"/>
            <a:ext cx="6194425" cy="418338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GB" sz="1000" b="0" i="0" kern="1200" dirty="0">
                <a:solidFill>
                  <a:schemeClr val="tx1"/>
                </a:solidFill>
                <a:effectLst/>
                <a:latin typeface="Salesforce Sans"/>
                <a:ea typeface="+mn-ea"/>
                <a:cs typeface="+mn-cs"/>
              </a:rPr>
              <a:t>Reps have more flexibility when using Lightning email templates. They can manage them in one place, enhance them with a new merge field language, create custom HTML email templates, and reuse Visualforce email templates created in Salesforce Classic. If reps need to work with email templates in Salesforce Classic, the menu item is renamed.</a:t>
            </a:r>
          </a:p>
          <a:p>
            <a:pPr marL="0" lvl="0" indent="0">
              <a:spcBef>
                <a:spcPts val="0"/>
              </a:spcBef>
              <a:spcAft>
                <a:spcPts val="0"/>
              </a:spcAft>
              <a:buNone/>
            </a:pPr>
            <a:endParaRPr lang="en-GB" sz="1000" b="0" i="0" kern="1200" dirty="0">
              <a:solidFill>
                <a:schemeClr val="tx1"/>
              </a:solidFill>
              <a:effectLst/>
              <a:latin typeface="Salesforce Sans"/>
              <a:ea typeface="+mn-ea"/>
              <a:cs typeface="+mn-cs"/>
            </a:endParaRPr>
          </a:p>
          <a:p>
            <a:r>
              <a:rPr lang="en-GB" sz="1000" b="0" i="0" kern="1200" dirty="0">
                <a:solidFill>
                  <a:schemeClr val="tx1"/>
                </a:solidFill>
                <a:effectLst/>
                <a:latin typeface="Salesforce Sans"/>
                <a:ea typeface="+mn-ea"/>
                <a:cs typeface="+mn-cs"/>
              </a:rPr>
              <a:t>Create, edit, clone, and delete your Lightning email templates—all from the Email Templates page.</a:t>
            </a:r>
          </a:p>
          <a:p>
            <a:r>
              <a:rPr lang="en-GB" sz="1000" b="1" i="0" kern="1200" dirty="0">
                <a:solidFill>
                  <a:schemeClr val="tx1"/>
                </a:solidFill>
                <a:effectLst/>
                <a:latin typeface="Salesforce Sans"/>
                <a:ea typeface="+mn-ea"/>
                <a:cs typeface="+mn-cs"/>
              </a:rPr>
              <a:t>Where: </a:t>
            </a:r>
            <a:r>
              <a:rPr lang="en-GB" sz="1000" b="0" i="0" kern="1200" dirty="0">
                <a:solidFill>
                  <a:schemeClr val="tx1"/>
                </a:solidFill>
                <a:effectLst/>
                <a:latin typeface="Salesforce Sans"/>
                <a:ea typeface="+mn-ea"/>
                <a:cs typeface="+mn-cs"/>
              </a:rPr>
              <a:t>This change applies to Lightning Experience in Essentials, Professional, Enterprise, Performance, Unlimited, and Developer editions.</a:t>
            </a:r>
          </a:p>
          <a:p>
            <a:r>
              <a:rPr lang="en-GB" sz="1000" b="1" i="0" kern="1200" dirty="0">
                <a:solidFill>
                  <a:schemeClr val="tx1"/>
                </a:solidFill>
                <a:effectLst/>
                <a:latin typeface="Salesforce Sans"/>
                <a:ea typeface="+mn-ea"/>
                <a:cs typeface="+mn-cs"/>
              </a:rPr>
              <a:t>Why: </a:t>
            </a:r>
            <a:r>
              <a:rPr lang="en-GB" sz="1000" b="0" i="0" kern="1200" dirty="0">
                <a:solidFill>
                  <a:schemeClr val="tx1"/>
                </a:solidFill>
                <a:effectLst/>
                <a:latin typeface="Salesforce Sans"/>
                <a:ea typeface="+mn-ea"/>
                <a:cs typeface="+mn-cs"/>
              </a:rPr>
              <a:t>Reps can use the Email Templates page to manage all their Lightning email templates in one place.</a:t>
            </a:r>
          </a:p>
          <a:p>
            <a:r>
              <a:rPr lang="en-GB" sz="1000" b="0" i="0" kern="1200" dirty="0">
                <a:solidFill>
                  <a:schemeClr val="tx1"/>
                </a:solidFill>
                <a:effectLst/>
                <a:latin typeface="Salesforce Sans"/>
                <a:ea typeface="+mn-ea"/>
                <a:cs typeface="+mn-cs"/>
              </a:rPr>
              <a:t>Reps can’t create views. The list view is read-only. You still manage Classic email templates in Setup.</a:t>
            </a:r>
          </a:p>
          <a:p>
            <a:pPr marL="0" lvl="0" indent="0">
              <a:spcBef>
                <a:spcPts val="0"/>
              </a:spcBef>
              <a:spcAft>
                <a:spcPts val="0"/>
              </a:spcAft>
              <a:buNone/>
            </a:pPr>
            <a:endParaRPr lang="en-IE" dirty="0"/>
          </a:p>
          <a:p>
            <a:pPr marL="0" lvl="0" indent="0">
              <a:spcBef>
                <a:spcPts val="0"/>
              </a:spcBef>
              <a:spcAft>
                <a:spcPts val="0"/>
              </a:spcAft>
              <a:buNone/>
            </a:pPr>
            <a:endParaRPr dirty="0"/>
          </a:p>
        </p:txBody>
      </p:sp>
      <p:sp>
        <p:nvSpPr>
          <p:cNvPr id="1361" name="Shape 1361"/>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7469299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6"/>
        <p:cNvGrpSpPr/>
        <p:nvPr/>
      </p:nvGrpSpPr>
      <p:grpSpPr>
        <a:xfrm>
          <a:off x="0" y="0"/>
          <a:ext cx="0" cy="0"/>
          <a:chOff x="0" y="0"/>
          <a:chExt cx="0" cy="0"/>
        </a:xfrm>
      </p:grpSpPr>
      <p:sp>
        <p:nvSpPr>
          <p:cNvPr id="1367" name="Shape 1367"/>
          <p:cNvSpPr txBox="1">
            <a:spLocks noGrp="1"/>
          </p:cNvSpPr>
          <p:nvPr>
            <p:ph type="body" idx="1"/>
          </p:nvPr>
        </p:nvSpPr>
        <p:spPr>
          <a:xfrm>
            <a:off x="407987" y="4415790"/>
            <a:ext cx="6194400" cy="4183500"/>
          </a:xfrm>
          <a:prstGeom prst="rect">
            <a:avLst/>
          </a:prstGeom>
        </p:spPr>
        <p:txBody>
          <a:bodyPr spcFirstLastPara="1" wrap="square" lIns="91425" tIns="91425" rIns="91425" bIns="91425" anchor="t" anchorCtr="0">
            <a:noAutofit/>
          </a:bodyPr>
          <a:lstStyle/>
          <a:p>
            <a:r>
              <a:rPr lang="en-GB" sz="1000" b="0" i="0" kern="1200" dirty="0">
                <a:solidFill>
                  <a:schemeClr val="tx1"/>
                </a:solidFill>
                <a:effectLst/>
                <a:latin typeface="Salesforce Sans"/>
                <a:ea typeface="+mn-ea"/>
                <a:cs typeface="+mn-cs"/>
              </a:rPr>
              <a:t>Make your emails more enticing to readers with styling, tags, and attributes. You can now add HTML to Lightning email templates.</a:t>
            </a:r>
          </a:p>
          <a:p>
            <a:r>
              <a:rPr lang="en-GB" sz="1000" b="1" i="0" kern="1200" dirty="0">
                <a:solidFill>
                  <a:schemeClr val="tx1"/>
                </a:solidFill>
                <a:effectLst/>
                <a:latin typeface="Salesforce Sans"/>
                <a:ea typeface="+mn-ea"/>
                <a:cs typeface="+mn-cs"/>
              </a:rPr>
              <a:t>Where: </a:t>
            </a:r>
            <a:r>
              <a:rPr lang="en-GB" sz="1000" b="0" i="0" kern="1200" dirty="0">
                <a:solidFill>
                  <a:schemeClr val="tx1"/>
                </a:solidFill>
                <a:effectLst/>
                <a:latin typeface="Salesforce Sans"/>
                <a:ea typeface="+mn-ea"/>
                <a:cs typeface="+mn-cs"/>
              </a:rPr>
              <a:t>This change applies to Lightning Experience in Essentials, Professional, Enterprise, Performance, Unlimited, and Developer editions.</a:t>
            </a:r>
          </a:p>
          <a:p>
            <a:r>
              <a:rPr lang="en-GB" sz="1000" b="1" i="0" kern="1200" dirty="0">
                <a:solidFill>
                  <a:schemeClr val="tx1"/>
                </a:solidFill>
                <a:effectLst/>
                <a:latin typeface="Salesforce Sans"/>
                <a:ea typeface="+mn-ea"/>
                <a:cs typeface="+mn-cs"/>
              </a:rPr>
              <a:t>How: </a:t>
            </a:r>
            <a:r>
              <a:rPr lang="en-GB" sz="1000" b="0" i="0" kern="1200" dirty="0">
                <a:solidFill>
                  <a:schemeClr val="tx1"/>
                </a:solidFill>
                <a:effectLst/>
                <a:latin typeface="Salesforce Sans"/>
                <a:ea typeface="+mn-ea"/>
                <a:cs typeface="+mn-cs"/>
              </a:rPr>
              <a:t>While creating or editing a Lightning email template, click </a:t>
            </a:r>
            <a:r>
              <a:rPr lang="en-GB" sz="1000" b="1" i="0" kern="1200" dirty="0">
                <a:solidFill>
                  <a:schemeClr val="tx1"/>
                </a:solidFill>
                <a:effectLst/>
                <a:latin typeface="Salesforce Sans"/>
                <a:ea typeface="+mn-ea"/>
                <a:cs typeface="+mn-cs"/>
              </a:rPr>
              <a:t>Source</a:t>
            </a:r>
            <a:r>
              <a:rPr lang="en-GB" sz="1000" b="0" i="0" kern="1200" dirty="0">
                <a:solidFill>
                  <a:schemeClr val="tx1"/>
                </a:solidFill>
                <a:effectLst/>
                <a:latin typeface="Salesforce Sans"/>
                <a:ea typeface="+mn-ea"/>
                <a:cs typeface="+mn-cs"/>
              </a:rPr>
              <a:t>. Edit the HTML tags and the content. Click </a:t>
            </a:r>
            <a:r>
              <a:rPr lang="en-GB" sz="1000" b="1" i="0" kern="1200" dirty="0">
                <a:solidFill>
                  <a:schemeClr val="tx1"/>
                </a:solidFill>
                <a:effectLst/>
                <a:latin typeface="Salesforce Sans"/>
                <a:ea typeface="+mn-ea"/>
                <a:cs typeface="+mn-cs"/>
              </a:rPr>
              <a:t>Source</a:t>
            </a:r>
            <a:r>
              <a:rPr lang="en-GB" sz="1000" b="0" i="0" kern="1200" dirty="0">
                <a:solidFill>
                  <a:schemeClr val="tx1"/>
                </a:solidFill>
                <a:effectLst/>
                <a:latin typeface="Salesforce Sans"/>
                <a:ea typeface="+mn-ea"/>
                <a:cs typeface="+mn-cs"/>
              </a:rPr>
              <a:t> again to see a preview.</a:t>
            </a:r>
          </a:p>
          <a:p>
            <a:endParaRPr lang="en-GB" sz="1000" b="0" i="0" kern="1200" dirty="0">
              <a:solidFill>
                <a:schemeClr val="tx1"/>
              </a:solidFill>
              <a:effectLst/>
              <a:latin typeface="Salesforce Sans"/>
              <a:ea typeface="+mn-ea"/>
              <a:cs typeface="+mn-cs"/>
            </a:endParaRPr>
          </a:p>
          <a:p>
            <a:r>
              <a:rPr lang="en-GB" sz="1000" b="0" i="0" kern="1200" dirty="0">
                <a:solidFill>
                  <a:schemeClr val="tx1"/>
                </a:solidFill>
                <a:effectLst/>
                <a:latin typeface="Salesforce Sans"/>
                <a:ea typeface="+mn-ea"/>
                <a:cs typeface="+mn-cs"/>
              </a:rPr>
              <a:t>Put Your Visualforce Email Templates to Work in Lightning Experience</a:t>
            </a:r>
          </a:p>
          <a:p>
            <a:r>
              <a:rPr lang="en-GB" sz="1000" b="0" i="0" kern="1200" dirty="0">
                <a:solidFill>
                  <a:schemeClr val="tx1"/>
                </a:solidFill>
                <a:effectLst/>
                <a:latin typeface="Salesforce Sans"/>
                <a:ea typeface="+mn-ea"/>
                <a:cs typeface="+mn-cs"/>
              </a:rPr>
              <a:t>Don’t let all those Visualforce email templates that you created in Salesforce Classic go to waste. Sales reps can use the email templates in Lightning Experience. Because Lightning email templates can’t replicate all the functionality available with Visualforce, reps can use these email templates in Lightning Experience and access the Visualforce features.</a:t>
            </a:r>
          </a:p>
          <a:p>
            <a:r>
              <a:rPr lang="en-GB" sz="1000" b="1" i="0" kern="1200" dirty="0">
                <a:solidFill>
                  <a:schemeClr val="tx1"/>
                </a:solidFill>
                <a:effectLst/>
                <a:latin typeface="Salesforce Sans"/>
                <a:ea typeface="+mn-ea"/>
                <a:cs typeface="+mn-cs"/>
              </a:rPr>
              <a:t>Where: </a:t>
            </a:r>
            <a:r>
              <a:rPr lang="en-GB" sz="1000" b="0" i="0" kern="1200" dirty="0">
                <a:solidFill>
                  <a:schemeClr val="tx1"/>
                </a:solidFill>
                <a:effectLst/>
                <a:latin typeface="Salesforce Sans"/>
                <a:ea typeface="+mn-ea"/>
                <a:cs typeface="+mn-cs"/>
              </a:rPr>
              <a:t>This change applies to Lightning Experience in Essentials, Professional, Enterprise, Performance, Unlimited, and Developer editions.</a:t>
            </a:r>
          </a:p>
          <a:p>
            <a:r>
              <a:rPr lang="en-GB" sz="1000" b="1" i="0" kern="1200" dirty="0">
                <a:solidFill>
                  <a:schemeClr val="tx1"/>
                </a:solidFill>
                <a:effectLst/>
                <a:latin typeface="Salesforce Sans"/>
                <a:ea typeface="+mn-ea"/>
                <a:cs typeface="+mn-cs"/>
              </a:rPr>
              <a:t>How: </a:t>
            </a:r>
            <a:r>
              <a:rPr lang="en-GB" sz="1000" b="0" i="0" kern="1200" dirty="0">
                <a:solidFill>
                  <a:schemeClr val="tx1"/>
                </a:solidFill>
                <a:effectLst/>
                <a:latin typeface="Salesforce Sans"/>
                <a:ea typeface="+mn-ea"/>
                <a:cs typeface="+mn-cs"/>
              </a:rPr>
              <a:t>You can use Visualforce email templates only in regular emails, not in list emails.</a:t>
            </a:r>
          </a:p>
          <a:p>
            <a:r>
              <a:rPr lang="en-GB" sz="1000" b="0" i="0" kern="1200" dirty="0">
                <a:solidFill>
                  <a:schemeClr val="tx1"/>
                </a:solidFill>
                <a:effectLst/>
                <a:latin typeface="Salesforce Sans"/>
                <a:ea typeface="+mn-ea"/>
                <a:cs typeface="+mn-cs"/>
              </a:rPr>
              <a:t>The subject and body are read-only after the template is inserted. Dynamic attachments are shown but are inactive, and you can’t remove them.</a:t>
            </a:r>
          </a:p>
          <a:p>
            <a:endParaRPr lang="en-GB" sz="1000" b="0" i="0" kern="1200" dirty="0">
              <a:solidFill>
                <a:schemeClr val="tx1"/>
              </a:solidFill>
              <a:effectLst/>
              <a:latin typeface="Salesforce Sans"/>
              <a:ea typeface="+mn-ea"/>
              <a:cs typeface="+mn-cs"/>
            </a:endParaRPr>
          </a:p>
          <a:p>
            <a:pPr marL="0" lvl="0" indent="0" rtl="0">
              <a:spcBef>
                <a:spcPts val="0"/>
              </a:spcBef>
              <a:spcAft>
                <a:spcPts val="0"/>
              </a:spcAft>
              <a:buNone/>
            </a:pPr>
            <a:endParaRPr dirty="0"/>
          </a:p>
        </p:txBody>
      </p:sp>
      <p:sp>
        <p:nvSpPr>
          <p:cNvPr id="1368" name="Shape 1368"/>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4781532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0"/>
        <p:cNvGrpSpPr/>
        <p:nvPr/>
      </p:nvGrpSpPr>
      <p:grpSpPr>
        <a:xfrm>
          <a:off x="0" y="0"/>
          <a:ext cx="0" cy="0"/>
          <a:chOff x="0" y="0"/>
          <a:chExt cx="0" cy="0"/>
        </a:xfrm>
      </p:grpSpPr>
      <p:sp>
        <p:nvSpPr>
          <p:cNvPr id="2511" name="Shape 2511"/>
          <p:cNvSpPr txBox="1">
            <a:spLocks noGrp="1"/>
          </p:cNvSpPr>
          <p:nvPr>
            <p:ph type="body" idx="1"/>
          </p:nvPr>
        </p:nvSpPr>
        <p:spPr>
          <a:xfrm>
            <a:off x="407987" y="4415790"/>
            <a:ext cx="6194400" cy="41835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1000"/>
              <a:buFont typeface="Arial"/>
              <a:buNone/>
            </a:pPr>
            <a:r>
              <a:rPr lang="en-US" sz="1000" b="0" i="0" u="none" strike="noStrike" cap="none" dirty="0">
                <a:solidFill>
                  <a:schemeClr val="dk1"/>
                </a:solidFill>
                <a:latin typeface="Arial"/>
                <a:ea typeface="Arial"/>
                <a:cs typeface="Arial"/>
                <a:sym typeface="Arial"/>
              </a:rPr>
              <a:t>Unify Contact, Lead, and User Merge Fields in Email Templates with a New Merge Language</a:t>
            </a:r>
            <a:endParaRPr dirty="0"/>
          </a:p>
          <a:p>
            <a:pPr marL="0" marR="0" lvl="0" indent="0" algn="l" rtl="0">
              <a:spcBef>
                <a:spcPts val="0"/>
              </a:spcBef>
              <a:spcAft>
                <a:spcPts val="0"/>
              </a:spcAft>
              <a:buClr>
                <a:schemeClr val="dk1"/>
              </a:buClr>
              <a:buSzPts val="1000"/>
              <a:buFont typeface="Arial"/>
              <a:buNone/>
            </a:pPr>
            <a:r>
              <a:rPr lang="en-US" sz="1000" b="0" i="0" u="none" strike="noStrike" cap="none" dirty="0">
                <a:solidFill>
                  <a:schemeClr val="dk1"/>
                </a:solidFill>
                <a:latin typeface="Arial"/>
                <a:ea typeface="Arial"/>
                <a:cs typeface="Arial"/>
                <a:sym typeface="Arial"/>
              </a:rPr>
              <a:t>The Handlebars Merge Language (HML) is replacing the Salesforce Merge Language (SML) in Lightning email templates. When you specify a merge field for a recipient, the merge field shows the corresponding field for a contact, lead, or user. No need to create separate templates for contacts, leads, and users, because they can all be in one template. You can also continue to use your SML templates.</a:t>
            </a:r>
            <a:endParaRPr dirty="0"/>
          </a:p>
          <a:p>
            <a:pPr marL="0" marR="0" lvl="0" indent="0" algn="l" rtl="0">
              <a:spcBef>
                <a:spcPts val="0"/>
              </a:spcBef>
              <a:spcAft>
                <a:spcPts val="0"/>
              </a:spcAft>
              <a:buClr>
                <a:schemeClr val="dk1"/>
              </a:buClr>
              <a:buSzPts val="1000"/>
              <a:buFont typeface="Arial"/>
              <a:buNone/>
            </a:pPr>
            <a:r>
              <a:rPr lang="en-US" sz="1000" b="1" i="0" u="none" strike="noStrike" cap="none" dirty="0">
                <a:solidFill>
                  <a:schemeClr val="dk1"/>
                </a:solidFill>
                <a:latin typeface="Arial"/>
                <a:ea typeface="Arial"/>
                <a:cs typeface="Arial"/>
                <a:sym typeface="Arial"/>
              </a:rPr>
              <a:t>Where: </a:t>
            </a:r>
            <a:r>
              <a:rPr lang="en-US" sz="1000" b="0" i="0" u="none" strike="noStrike" cap="none" dirty="0">
                <a:solidFill>
                  <a:schemeClr val="dk1"/>
                </a:solidFill>
                <a:latin typeface="Arial"/>
                <a:ea typeface="Arial"/>
                <a:cs typeface="Arial"/>
                <a:sym typeface="Arial"/>
              </a:rPr>
              <a:t>This change applies to Lightning Experience in Essentials, Professional, Enterprise, Performance, Unlimited, and Developer editions.</a:t>
            </a:r>
            <a:endParaRPr dirty="0"/>
          </a:p>
          <a:p>
            <a:pPr marL="0" marR="0" lvl="0" indent="0" algn="l" rtl="0">
              <a:spcBef>
                <a:spcPts val="0"/>
              </a:spcBef>
              <a:spcAft>
                <a:spcPts val="0"/>
              </a:spcAft>
              <a:buClr>
                <a:schemeClr val="dk1"/>
              </a:buClr>
              <a:buSzPts val="1000"/>
              <a:buFont typeface="Arial"/>
              <a:buNone/>
            </a:pPr>
            <a:r>
              <a:rPr lang="en-US" sz="1000" b="1" i="0" u="none" strike="noStrike" cap="none" dirty="0">
                <a:solidFill>
                  <a:schemeClr val="dk1"/>
                </a:solidFill>
                <a:latin typeface="Arial"/>
                <a:ea typeface="Arial"/>
                <a:cs typeface="Arial"/>
                <a:sym typeface="Arial"/>
              </a:rPr>
              <a:t>How: </a:t>
            </a:r>
            <a:r>
              <a:rPr lang="en-US" sz="1000" b="0" i="0" u="none" strike="noStrike" cap="none" dirty="0">
                <a:solidFill>
                  <a:schemeClr val="dk1"/>
                </a:solidFill>
                <a:latin typeface="Arial"/>
                <a:ea typeface="Arial"/>
                <a:cs typeface="Arial"/>
                <a:sym typeface="Arial"/>
              </a:rPr>
              <a:t>Create a template, or open an existing one in Lightning Experience.</a:t>
            </a:r>
            <a:endParaRPr dirty="0"/>
          </a:p>
          <a:p>
            <a:pPr marL="0" marR="0" lvl="0" indent="0" algn="l" rtl="0">
              <a:spcBef>
                <a:spcPts val="0"/>
              </a:spcBef>
              <a:spcAft>
                <a:spcPts val="0"/>
              </a:spcAft>
              <a:buClr>
                <a:schemeClr val="dk1"/>
              </a:buClr>
              <a:buSzPts val="1000"/>
              <a:buFont typeface="Arial"/>
              <a:buNone/>
            </a:pPr>
            <a:r>
              <a:rPr lang="en-US" sz="1000" b="0" i="0" u="none" strike="noStrike" cap="none" dirty="0">
                <a:solidFill>
                  <a:schemeClr val="dk1"/>
                </a:solidFill>
                <a:latin typeface="Arial"/>
                <a:ea typeface="Arial"/>
                <a:cs typeface="Arial"/>
                <a:sym typeface="Arial"/>
              </a:rPr>
              <a:t>Click  in the email template to open the merge field picker and insert merge fields.</a:t>
            </a:r>
            <a:endParaRPr dirty="0"/>
          </a:p>
          <a:p>
            <a:pPr marL="0" marR="0" lvl="0" indent="0" algn="l" rtl="0">
              <a:spcBef>
                <a:spcPts val="0"/>
              </a:spcBef>
              <a:spcAft>
                <a:spcPts val="0"/>
              </a:spcAft>
              <a:buClr>
                <a:schemeClr val="dk1"/>
              </a:buClr>
              <a:buSzPts val="1000"/>
              <a:buFont typeface="Arial"/>
              <a:buNone/>
            </a:pPr>
            <a:r>
              <a:rPr lang="en-US" sz="1000" b="0" i="0" u="none" strike="noStrike" cap="none" dirty="0">
                <a:solidFill>
                  <a:schemeClr val="dk1"/>
                </a:solidFill>
                <a:latin typeface="Arial"/>
                <a:ea typeface="Arial"/>
                <a:cs typeface="Arial"/>
                <a:sym typeface="Arial"/>
              </a:rPr>
              <a:t>Merge fields have a new format: {{{</a:t>
            </a:r>
            <a:r>
              <a:rPr lang="en-US" sz="1000" b="0" i="0" u="none" strike="noStrike" cap="none" dirty="0" err="1">
                <a:solidFill>
                  <a:schemeClr val="dk1"/>
                </a:solidFill>
                <a:latin typeface="Arial"/>
                <a:ea typeface="Arial"/>
                <a:cs typeface="Arial"/>
                <a:sym typeface="Arial"/>
              </a:rPr>
              <a:t>Object.Field</a:t>
            </a:r>
            <a:r>
              <a:rPr lang="en-US" sz="1000" b="0" i="0" u="none" strike="noStrike" cap="none" dirty="0">
                <a:solidFill>
                  <a:schemeClr val="dk1"/>
                </a:solidFill>
                <a:latin typeface="Arial"/>
                <a:ea typeface="Arial"/>
                <a:cs typeface="Arial"/>
                <a:sym typeface="Arial"/>
              </a:rPr>
              <a:t>}}}.</a:t>
            </a:r>
            <a:endParaRPr dirty="0"/>
          </a:p>
          <a:p>
            <a:pPr marL="0" marR="0" lvl="0" indent="0" algn="l" rtl="0">
              <a:spcBef>
                <a:spcPts val="0"/>
              </a:spcBef>
              <a:spcAft>
                <a:spcPts val="0"/>
              </a:spcAft>
              <a:buClr>
                <a:schemeClr val="dk1"/>
              </a:buClr>
              <a:buSzPts val="1000"/>
              <a:buFont typeface="Arial"/>
              <a:buNone/>
            </a:pPr>
            <a:r>
              <a:rPr lang="en-US" sz="1000" b="0" i="0" u="none" strike="noStrike" cap="none" dirty="0">
                <a:solidFill>
                  <a:schemeClr val="dk1"/>
                </a:solidFill>
                <a:latin typeface="Arial"/>
                <a:ea typeface="Arial"/>
                <a:cs typeface="Arial"/>
                <a:sym typeface="Arial"/>
              </a:rPr>
              <a:t>Although based on the Handlebars template language, our HML implementation doesn’t contain every Handlebars feature.</a:t>
            </a:r>
            <a:endParaRPr dirty="0"/>
          </a:p>
          <a:p>
            <a:pPr marL="0" marR="0" lvl="0" indent="0" algn="l" rtl="0">
              <a:spcBef>
                <a:spcPts val="0"/>
              </a:spcBef>
              <a:spcAft>
                <a:spcPts val="0"/>
              </a:spcAft>
              <a:buClr>
                <a:schemeClr val="dk1"/>
              </a:buClr>
              <a:buSzPts val="1000"/>
              <a:buFont typeface="Arial"/>
              <a:buNone/>
            </a:pPr>
            <a:br>
              <a:rPr lang="en-US" sz="1000" b="0" i="0" u="none" strike="noStrike" cap="none" dirty="0">
                <a:solidFill>
                  <a:schemeClr val="dk1"/>
                </a:solidFill>
                <a:latin typeface="Arial"/>
                <a:ea typeface="Arial"/>
                <a:cs typeface="Arial"/>
                <a:sym typeface="Arial"/>
              </a:rPr>
            </a:br>
            <a:endParaRPr sz="1000" b="0" i="0" u="none" strike="noStrike" cap="none" dirty="0">
              <a:solidFill>
                <a:schemeClr val="dk1"/>
              </a:solidFill>
              <a:latin typeface="Arial"/>
              <a:ea typeface="Arial"/>
              <a:cs typeface="Arial"/>
              <a:sym typeface="Arial"/>
            </a:endParaRPr>
          </a:p>
          <a:p>
            <a:pPr marL="0" marR="0" lvl="0" indent="0" algn="l" rtl="0">
              <a:spcBef>
                <a:spcPts val="0"/>
              </a:spcBef>
              <a:spcAft>
                <a:spcPts val="0"/>
              </a:spcAft>
              <a:buClr>
                <a:schemeClr val="dk1"/>
              </a:buClr>
              <a:buSzPts val="1000"/>
              <a:buFont typeface="Arial"/>
              <a:buNone/>
            </a:pPr>
            <a:endParaRPr sz="1000" b="0" i="0" u="none" strike="noStrike" cap="none" dirty="0">
              <a:solidFill>
                <a:srgbClr val="5C656A"/>
              </a:solidFill>
              <a:latin typeface="Arial"/>
              <a:ea typeface="Arial"/>
              <a:cs typeface="Arial"/>
              <a:sym typeface="Arial"/>
            </a:endParaRPr>
          </a:p>
          <a:p>
            <a:pPr marL="0" marR="0" lvl="0" indent="0" algn="l" rtl="0">
              <a:spcBef>
                <a:spcPts val="0"/>
              </a:spcBef>
              <a:spcAft>
                <a:spcPts val="0"/>
              </a:spcAft>
              <a:buClr>
                <a:schemeClr val="dk1"/>
              </a:buClr>
              <a:buSzPts val="1000"/>
              <a:buFont typeface="Arial"/>
              <a:buNone/>
            </a:pPr>
            <a:endParaRPr sz="1000" b="0" i="0" u="none" strike="noStrike" cap="none" dirty="0">
              <a:solidFill>
                <a:schemeClr val="dk1"/>
              </a:solidFill>
              <a:latin typeface="Arial"/>
              <a:ea typeface="Arial"/>
              <a:cs typeface="Arial"/>
              <a:sym typeface="Arial"/>
            </a:endParaRPr>
          </a:p>
        </p:txBody>
      </p:sp>
      <p:sp>
        <p:nvSpPr>
          <p:cNvPr id="2512" name="Shape 2512"/>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Tree>
    <p:extLst>
      <p:ext uri="{BB962C8B-B14F-4D97-AF65-F5344CB8AC3E}">
        <p14:creationId xmlns:p14="http://schemas.microsoft.com/office/powerpoint/2010/main" val="210868527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4"/>
        <p:cNvGrpSpPr/>
        <p:nvPr/>
      </p:nvGrpSpPr>
      <p:grpSpPr>
        <a:xfrm>
          <a:off x="0" y="0"/>
          <a:ext cx="0" cy="0"/>
          <a:chOff x="0" y="0"/>
          <a:chExt cx="0" cy="0"/>
        </a:xfrm>
      </p:grpSpPr>
      <p:sp>
        <p:nvSpPr>
          <p:cNvPr id="1445" name="Shape 1445"/>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46" name="Shape 1446"/>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230000277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4"/>
        <p:cNvGrpSpPr/>
        <p:nvPr/>
      </p:nvGrpSpPr>
      <p:grpSpPr>
        <a:xfrm>
          <a:off x="0" y="0"/>
          <a:ext cx="0" cy="0"/>
          <a:chOff x="0" y="0"/>
          <a:chExt cx="0" cy="0"/>
        </a:xfrm>
      </p:grpSpPr>
      <p:sp>
        <p:nvSpPr>
          <p:cNvPr id="1475" name="Shape 1475"/>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76" name="Shape 1476"/>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r>
              <a:rPr lang="en-GB" sz="1000" b="0" i="0" kern="1200" dirty="0">
                <a:solidFill>
                  <a:schemeClr val="tx1"/>
                </a:solidFill>
                <a:effectLst/>
                <a:latin typeface="Salesforce Sans"/>
                <a:ea typeface="+mn-ea"/>
                <a:cs typeface="+mn-cs"/>
              </a:rPr>
              <a:t>With product schedules fully available in Lightning Experience, reps can now do it all in one place. Establish, update, and delete revenue and quantity schedules on opportunities without leaving Lightning Experience. If you’ve been waiting on product schedules to switch users to Lightning Experience, the time has arrived.</a:t>
            </a:r>
          </a:p>
          <a:p>
            <a:r>
              <a:rPr lang="en-GB" sz="1000" b="1" i="0" kern="1200" dirty="0">
                <a:solidFill>
                  <a:schemeClr val="tx1"/>
                </a:solidFill>
                <a:effectLst/>
                <a:latin typeface="Salesforce Sans"/>
                <a:ea typeface="+mn-ea"/>
                <a:cs typeface="+mn-cs"/>
              </a:rPr>
              <a:t>Where: </a:t>
            </a:r>
            <a:r>
              <a:rPr lang="en-GB" sz="1000" b="0" i="0" kern="1200" dirty="0">
                <a:solidFill>
                  <a:schemeClr val="tx1"/>
                </a:solidFill>
                <a:effectLst/>
                <a:latin typeface="Salesforce Sans"/>
                <a:ea typeface="+mn-ea"/>
                <a:cs typeface="+mn-cs"/>
              </a:rPr>
              <a:t>This change applies to Lightning Experience in Professional, Enterprise, Unlimited, Performance, and Developer editions.</a:t>
            </a:r>
          </a:p>
          <a:p>
            <a:r>
              <a:rPr lang="en-GB" sz="1000" b="1" i="0" kern="1200" dirty="0">
                <a:solidFill>
                  <a:schemeClr val="tx1"/>
                </a:solidFill>
                <a:effectLst/>
                <a:latin typeface="Salesforce Sans"/>
                <a:ea typeface="+mn-ea"/>
                <a:cs typeface="+mn-cs"/>
              </a:rPr>
              <a:t>How:</a:t>
            </a:r>
            <a:r>
              <a:rPr lang="en-GB" sz="1000" b="0" i="0" kern="1200" dirty="0">
                <a:solidFill>
                  <a:schemeClr val="tx1"/>
                </a:solidFill>
                <a:effectLst/>
                <a:latin typeface="Salesforce Sans"/>
                <a:ea typeface="+mn-ea"/>
                <a:cs typeface="+mn-cs"/>
              </a:rPr>
              <a:t> This change is available to all users in orgs that have enabled Product Schedules. To turn on or configure product schedules, search for </a:t>
            </a:r>
            <a:r>
              <a:rPr lang="en-GB" sz="1000" b="1" i="0" kern="1200" dirty="0">
                <a:solidFill>
                  <a:schemeClr val="tx1"/>
                </a:solidFill>
                <a:effectLst/>
                <a:latin typeface="Salesforce Sans"/>
                <a:ea typeface="+mn-ea"/>
                <a:cs typeface="+mn-cs"/>
              </a:rPr>
              <a:t>Product Schedules</a:t>
            </a:r>
            <a:r>
              <a:rPr lang="en-GB" sz="1000" b="0" i="0" kern="1200" dirty="0">
                <a:solidFill>
                  <a:schemeClr val="tx1"/>
                </a:solidFill>
                <a:effectLst/>
                <a:latin typeface="Salesforce Sans"/>
                <a:ea typeface="+mn-ea"/>
                <a:cs typeface="+mn-cs"/>
              </a:rPr>
              <a:t> in Setup.</a:t>
            </a:r>
          </a:p>
          <a:p>
            <a:pPr marL="0" lvl="0" indent="0" rtl="0">
              <a:spcBef>
                <a:spcPts val="0"/>
              </a:spcBef>
              <a:spcAft>
                <a:spcPts val="0"/>
              </a:spcAft>
              <a:buNone/>
            </a:pPr>
            <a:endParaRPr lang="en-GB" dirty="0"/>
          </a:p>
          <a:p>
            <a:pPr marL="0" lvl="0" indent="0" rtl="0">
              <a:spcBef>
                <a:spcPts val="0"/>
              </a:spcBef>
              <a:spcAft>
                <a:spcPts val="0"/>
              </a:spcAft>
              <a:buNone/>
            </a:pPr>
            <a:r>
              <a:rPr lang="en-GB" dirty="0"/>
              <a:t>Need to know?</a:t>
            </a:r>
          </a:p>
          <a:p>
            <a:pPr marL="292100" marR="0" lvl="0" indent="-279400" algn="l" rtl="0">
              <a:lnSpc>
                <a:spcPct val="100000"/>
              </a:lnSpc>
              <a:spcBef>
                <a:spcPts val="0"/>
              </a:spcBef>
              <a:spcAft>
                <a:spcPts val="0"/>
              </a:spcAft>
              <a:buClr>
                <a:schemeClr val="accent2"/>
              </a:buClr>
              <a:buSzPts val="1400"/>
              <a:buFont typeface="Arial"/>
              <a:buChar char="•"/>
            </a:pPr>
            <a:r>
              <a:rPr lang="en-US" dirty="0">
                <a:solidFill>
                  <a:schemeClr val="accent2"/>
                </a:solidFill>
                <a:latin typeface="Arial"/>
                <a:ea typeface="Arial"/>
                <a:cs typeface="Arial"/>
                <a:sym typeface="Arial"/>
              </a:rPr>
              <a:t>In Salesforce Classic we merge default schedule records in the UI, but in Lightning the UI matches the API so we show revenue and quantity schedules as their own schedule lines</a:t>
            </a:r>
          </a:p>
          <a:p>
            <a:pPr marL="292100" marR="0" lvl="0" indent="-279400" algn="l" rtl="0">
              <a:lnSpc>
                <a:spcPct val="100000"/>
              </a:lnSpc>
              <a:spcBef>
                <a:spcPts val="500"/>
              </a:spcBef>
              <a:spcAft>
                <a:spcPts val="0"/>
              </a:spcAft>
              <a:buClr>
                <a:schemeClr val="accent2"/>
              </a:buClr>
              <a:buSzPts val="1400"/>
              <a:buFont typeface="Arial"/>
              <a:buChar char="•"/>
            </a:pPr>
            <a:r>
              <a:rPr lang="en-US" dirty="0">
                <a:solidFill>
                  <a:schemeClr val="accent2"/>
                </a:solidFill>
                <a:latin typeface="Arial"/>
                <a:ea typeface="Arial"/>
                <a:cs typeface="Arial"/>
                <a:sym typeface="Arial"/>
              </a:rPr>
              <a:t>150 schedule installments maximum </a:t>
            </a:r>
          </a:p>
          <a:p>
            <a:pPr marL="292100" marR="0" lvl="0" indent="-279400" algn="l" rtl="0">
              <a:lnSpc>
                <a:spcPct val="100000"/>
              </a:lnSpc>
              <a:spcBef>
                <a:spcPts val="500"/>
              </a:spcBef>
              <a:spcAft>
                <a:spcPts val="0"/>
              </a:spcAft>
              <a:buClr>
                <a:schemeClr val="accent2"/>
              </a:buClr>
              <a:buSzPts val="1400"/>
              <a:buFont typeface="Arial"/>
              <a:buChar char="•"/>
            </a:pPr>
            <a:r>
              <a:rPr lang="en-US" dirty="0">
                <a:solidFill>
                  <a:schemeClr val="accent2"/>
                </a:solidFill>
                <a:latin typeface="Arial"/>
                <a:ea typeface="Arial"/>
                <a:cs typeface="Arial"/>
                <a:sym typeface="Arial"/>
              </a:rPr>
              <a:t>Schedule Related list is not customizable</a:t>
            </a:r>
          </a:p>
          <a:p>
            <a:pPr marL="292100" marR="0" lvl="0" indent="-279400" algn="l" rtl="0">
              <a:lnSpc>
                <a:spcPct val="100000"/>
              </a:lnSpc>
              <a:spcBef>
                <a:spcPts val="500"/>
              </a:spcBef>
              <a:spcAft>
                <a:spcPts val="0"/>
              </a:spcAft>
              <a:buClr>
                <a:schemeClr val="accent2"/>
              </a:buClr>
              <a:buSzPts val="1400"/>
              <a:buFont typeface="Arial"/>
              <a:buChar char="•"/>
            </a:pPr>
            <a:r>
              <a:rPr lang="en-US" dirty="0">
                <a:solidFill>
                  <a:schemeClr val="accent2"/>
                </a:solidFill>
                <a:latin typeface="Arial"/>
                <a:ea typeface="Arial"/>
                <a:cs typeface="Arial"/>
                <a:sym typeface="Arial"/>
              </a:rPr>
              <a:t>Schedule Multi Edit layout is not customizable</a:t>
            </a:r>
          </a:p>
          <a:p>
            <a:pPr marL="292100" lvl="0" indent="-279400" rtl="0">
              <a:spcBef>
                <a:spcPts val="500"/>
              </a:spcBef>
              <a:spcAft>
                <a:spcPts val="0"/>
              </a:spcAft>
              <a:buClr>
                <a:schemeClr val="accent2"/>
              </a:buClr>
              <a:buSzPts val="1400"/>
              <a:buFont typeface="Arial"/>
              <a:buChar char="•"/>
            </a:pPr>
            <a:r>
              <a:rPr lang="en-US" dirty="0">
                <a:solidFill>
                  <a:schemeClr val="accent2"/>
                </a:solidFill>
                <a:latin typeface="Arial"/>
                <a:ea typeface="Arial"/>
                <a:cs typeface="Arial"/>
                <a:sym typeface="Arial"/>
              </a:rPr>
              <a:t>Custom fields can’t be added to Schedule</a:t>
            </a:r>
          </a:p>
          <a:p>
            <a:pPr marL="0" lvl="0" indent="0" rtl="0">
              <a:spcBef>
                <a:spcPts val="0"/>
              </a:spcBef>
              <a:spcAft>
                <a:spcPts val="0"/>
              </a:spcAft>
              <a:buNone/>
            </a:pPr>
            <a:endParaRPr lang="en-IE" dirty="0"/>
          </a:p>
          <a:p>
            <a:pPr marL="0" lvl="0" indent="0" rtl="0">
              <a:spcBef>
                <a:spcPts val="0"/>
              </a:spcBef>
              <a:spcAft>
                <a:spcPts val="0"/>
              </a:spcAft>
              <a:buNone/>
            </a:pPr>
            <a:endParaRPr dirty="0"/>
          </a:p>
        </p:txBody>
      </p:sp>
    </p:spTree>
    <p:extLst>
      <p:ext uri="{BB962C8B-B14F-4D97-AF65-F5344CB8AC3E}">
        <p14:creationId xmlns:p14="http://schemas.microsoft.com/office/powerpoint/2010/main" val="107402548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1"/>
        <p:cNvGrpSpPr/>
        <p:nvPr/>
      </p:nvGrpSpPr>
      <p:grpSpPr>
        <a:xfrm>
          <a:off x="0" y="0"/>
          <a:ext cx="0" cy="0"/>
          <a:chOff x="0" y="0"/>
          <a:chExt cx="0" cy="0"/>
        </a:xfrm>
      </p:grpSpPr>
      <p:sp>
        <p:nvSpPr>
          <p:cNvPr id="1492" name="Shape 1492"/>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93" name="Shape 1493"/>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lang="en-GB" dirty="0"/>
          </a:p>
          <a:p>
            <a:pPr marL="0" lvl="0" indent="0" rtl="0">
              <a:spcBef>
                <a:spcPts val="0"/>
              </a:spcBef>
              <a:spcAft>
                <a:spcPts val="0"/>
              </a:spcAft>
              <a:buNone/>
            </a:pPr>
            <a:r>
              <a:rPr lang="en-GB" sz="1000" b="0" i="0" kern="1200" dirty="0">
                <a:solidFill>
                  <a:schemeClr val="tx1"/>
                </a:solidFill>
                <a:effectLst/>
                <a:latin typeface="Salesforce Sans"/>
                <a:ea typeface="+mn-ea"/>
                <a:cs typeface="+mn-cs"/>
              </a:rPr>
              <a:t>.</a:t>
            </a:r>
            <a:endParaRPr lang="en-GB" dirty="0"/>
          </a:p>
          <a:p>
            <a:pPr marL="0" lvl="0" indent="0" rtl="0">
              <a:spcBef>
                <a:spcPts val="0"/>
              </a:spcBef>
              <a:spcAft>
                <a:spcPts val="0"/>
              </a:spcAft>
              <a:buNone/>
            </a:pPr>
            <a:endParaRPr dirty="0"/>
          </a:p>
        </p:txBody>
      </p:sp>
    </p:spTree>
    <p:extLst>
      <p:ext uri="{BB962C8B-B14F-4D97-AF65-F5344CB8AC3E}">
        <p14:creationId xmlns:p14="http://schemas.microsoft.com/office/powerpoint/2010/main" val="211333855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4"/>
        <p:cNvGrpSpPr/>
        <p:nvPr/>
      </p:nvGrpSpPr>
      <p:grpSpPr>
        <a:xfrm>
          <a:off x="0" y="0"/>
          <a:ext cx="0" cy="0"/>
          <a:chOff x="0" y="0"/>
          <a:chExt cx="0" cy="0"/>
        </a:xfrm>
      </p:grpSpPr>
      <p:sp>
        <p:nvSpPr>
          <p:cNvPr id="855" name="Shape 855"/>
          <p:cNvSpPr txBox="1">
            <a:spLocks noGrp="1"/>
          </p:cNvSpPr>
          <p:nvPr>
            <p:ph type="body" idx="1"/>
          </p:nvPr>
        </p:nvSpPr>
        <p:spPr>
          <a:xfrm>
            <a:off x="407987" y="4415789"/>
            <a:ext cx="6194400" cy="4183500"/>
          </a:xfrm>
          <a:prstGeom prst="rect">
            <a:avLst/>
          </a:prstGeom>
          <a:noFill/>
          <a:ln>
            <a:noFill/>
          </a:ln>
        </p:spPr>
        <p:txBody>
          <a:bodyPr spcFirstLastPara="1" wrap="square" lIns="91425" tIns="91425" rIns="91425" bIns="91425" anchor="t" anchorCtr="0">
            <a:noAutofit/>
          </a:bodyPr>
          <a:lstStyle/>
          <a:p>
            <a:r>
              <a:rPr lang="en-GB" sz="1000" b="0" i="0" kern="1200" dirty="0">
                <a:solidFill>
                  <a:schemeClr val="tx1"/>
                </a:solidFill>
                <a:effectLst/>
                <a:latin typeface="Salesforce Sans"/>
                <a:ea typeface="+mn-ea"/>
                <a:cs typeface="+mn-cs"/>
              </a:rPr>
              <a:t>Predict Sales More Accurately with Schedule and Product Date Forecasts in Lightning Experience</a:t>
            </a:r>
          </a:p>
          <a:p>
            <a:r>
              <a:rPr lang="en-GB" sz="1000" b="0" i="0" kern="1200" dirty="0">
                <a:solidFill>
                  <a:schemeClr val="tx1"/>
                </a:solidFill>
                <a:effectLst/>
                <a:latin typeface="Salesforce Sans"/>
                <a:ea typeface="+mn-ea"/>
                <a:cs typeface="+mn-cs"/>
              </a:rPr>
              <a:t>Let your sales team forecast opportunity revenue and quantity based on schedule and product dates. Forecasting by schedule or product date can provide a more accurate view of expected sales than forecasting by opportunity close date.</a:t>
            </a:r>
          </a:p>
          <a:p>
            <a:r>
              <a:rPr lang="en-GB" sz="1000" b="1" i="0" kern="1200" dirty="0">
                <a:solidFill>
                  <a:schemeClr val="tx1"/>
                </a:solidFill>
                <a:effectLst/>
                <a:latin typeface="Salesforce Sans"/>
                <a:ea typeface="+mn-ea"/>
                <a:cs typeface="+mn-cs"/>
              </a:rPr>
              <a:t>Where: </a:t>
            </a:r>
            <a:r>
              <a:rPr lang="en-GB" sz="1000" b="0" i="0" kern="1200" dirty="0">
                <a:solidFill>
                  <a:schemeClr val="tx1"/>
                </a:solidFill>
                <a:effectLst/>
                <a:latin typeface="Salesforce Sans"/>
                <a:ea typeface="+mn-ea"/>
                <a:cs typeface="+mn-cs"/>
              </a:rPr>
              <a:t>This change applies to Lightning Experience in Professional, Performance, and Developer editions and in Enterprise and Unlimited editions with the Sales Cloud.</a:t>
            </a:r>
          </a:p>
          <a:p>
            <a:r>
              <a:rPr lang="en-GB" sz="1000" b="1" i="0" kern="1200" dirty="0">
                <a:solidFill>
                  <a:schemeClr val="tx1"/>
                </a:solidFill>
                <a:effectLst/>
                <a:latin typeface="Salesforce Sans"/>
                <a:ea typeface="+mn-ea"/>
                <a:cs typeface="+mn-cs"/>
              </a:rPr>
              <a:t>Why:</a:t>
            </a:r>
            <a:r>
              <a:rPr lang="en-GB" sz="1000" b="0" i="0" kern="1200" dirty="0">
                <a:solidFill>
                  <a:schemeClr val="tx1"/>
                </a:solidFill>
                <a:effectLst/>
                <a:latin typeface="Salesforce Sans"/>
                <a:ea typeface="+mn-ea"/>
                <a:cs typeface="+mn-cs"/>
              </a:rPr>
              <a:t> When you forecast by schedule date, Salesforce uses the values from a product schedule’s Date and Revenue or Quantity fields to calculate forecast amounts. If a schedule isn’t available for an opportunity product, Salesforce uses the product’s Date and Total Price or Quantity fields.</a:t>
            </a:r>
          </a:p>
          <a:p>
            <a:r>
              <a:rPr lang="en-GB" sz="1000" b="0" i="0" kern="1200" dirty="0">
                <a:solidFill>
                  <a:schemeClr val="tx1"/>
                </a:solidFill>
                <a:effectLst/>
                <a:latin typeface="Salesforce Sans"/>
                <a:ea typeface="+mn-ea"/>
                <a:cs typeface="+mn-cs"/>
              </a:rPr>
              <a:t>Here’s an example.</a:t>
            </a:r>
          </a:p>
          <a:p>
            <a:r>
              <a:rPr lang="en-GB" sz="1000" b="0" i="0" kern="1200" dirty="0">
                <a:solidFill>
                  <a:schemeClr val="tx1"/>
                </a:solidFill>
                <a:effectLst/>
                <a:latin typeface="Salesforce Sans"/>
                <a:ea typeface="+mn-ea"/>
                <a:cs typeface="+mn-cs"/>
              </a:rPr>
              <a:t>A $12,000 opportunity has a close date of June 30, 2018, with $1,000 revenue scheduled </a:t>
            </a:r>
            <a:r>
              <a:rPr lang="en-GB" sz="1000" b="0" i="0" kern="1200" dirty="0" err="1">
                <a:solidFill>
                  <a:schemeClr val="tx1"/>
                </a:solidFill>
                <a:effectLst/>
                <a:latin typeface="Salesforce Sans"/>
                <a:ea typeface="+mn-ea"/>
                <a:cs typeface="+mn-cs"/>
              </a:rPr>
              <a:t>monthly.If</a:t>
            </a:r>
            <a:r>
              <a:rPr lang="en-GB" sz="1000" b="0" i="0" kern="1200" dirty="0">
                <a:solidFill>
                  <a:schemeClr val="tx1"/>
                </a:solidFill>
                <a:effectLst/>
                <a:latin typeface="Salesforce Sans"/>
                <a:ea typeface="+mn-ea"/>
                <a:cs typeface="+mn-cs"/>
              </a:rPr>
              <a:t> you forecast by close date, forecasts for the month of June include $12,000 for the opportunity.</a:t>
            </a:r>
          </a:p>
          <a:p>
            <a:r>
              <a:rPr lang="en-GB" sz="1000" b="0" i="0" kern="1200" dirty="0">
                <a:solidFill>
                  <a:schemeClr val="tx1"/>
                </a:solidFill>
                <a:effectLst/>
                <a:latin typeface="Salesforce Sans"/>
                <a:ea typeface="+mn-ea"/>
                <a:cs typeface="+mn-cs"/>
              </a:rPr>
              <a:t>If you forecast by schedule date, forecasts for the month of June include $1,000 for the opportunity.</a:t>
            </a:r>
          </a:p>
          <a:p>
            <a:r>
              <a:rPr lang="en-GB" sz="1000" b="0" i="0" kern="1200" dirty="0">
                <a:solidFill>
                  <a:schemeClr val="tx1"/>
                </a:solidFill>
                <a:effectLst/>
                <a:latin typeface="Salesforce Sans"/>
                <a:ea typeface="+mn-ea"/>
                <a:cs typeface="+mn-cs"/>
              </a:rPr>
              <a:t>When you forecast by product date, Salesforce uses the values from each opportunity product’s Date and Total Price or Quantity fields to calculate forecast amounts. If a date isn’t available for a product, Salesforce uses the opportunity’s Close Date and Amount or Quantity fields.</a:t>
            </a:r>
          </a:p>
          <a:p>
            <a:r>
              <a:rPr lang="en-GB" sz="1000" b="0" i="0" kern="1200" dirty="0">
                <a:solidFill>
                  <a:schemeClr val="tx1"/>
                </a:solidFill>
                <a:effectLst/>
                <a:latin typeface="Salesforce Sans"/>
                <a:ea typeface="+mn-ea"/>
                <a:cs typeface="+mn-cs"/>
              </a:rPr>
              <a:t>Here’s an example.</a:t>
            </a:r>
          </a:p>
          <a:p>
            <a:pPr rtl="0"/>
            <a:r>
              <a:rPr lang="en-GB" sz="1000" b="0" i="0" kern="1200" dirty="0">
                <a:solidFill>
                  <a:schemeClr val="tx1"/>
                </a:solidFill>
                <a:effectLst/>
                <a:latin typeface="Salesforce Sans"/>
                <a:ea typeface="+mn-ea"/>
                <a:cs typeface="+mn-cs"/>
              </a:rPr>
              <a:t>A $10,000 opportunity has a close date of June 30, 2018 and two products: laptops for $4,000 and desktops for $6,000. The $4,000 product date is June 30, 2018. The $6,000 product date is May 31, 2018.If you forecast by close date, forecasts for the month of May don’t include an amount for this opportunity. Forecasts for the month of June include $10,000 for this opportunity.</a:t>
            </a:r>
          </a:p>
          <a:p>
            <a:pPr rtl="0"/>
            <a:r>
              <a:rPr lang="en-GB" sz="1000" b="0" i="0" kern="1200" dirty="0">
                <a:solidFill>
                  <a:schemeClr val="tx1"/>
                </a:solidFill>
                <a:effectLst/>
                <a:latin typeface="Salesforce Sans"/>
                <a:ea typeface="+mn-ea"/>
                <a:cs typeface="+mn-cs"/>
              </a:rPr>
              <a:t>If you forecast by product date, forecasts for the month of May include $6,000 for this opportunity. Forecasts for the month of June include $4,000 for this opportunity.</a:t>
            </a:r>
          </a:p>
          <a:p>
            <a:r>
              <a:rPr lang="en-GB" sz="1000" b="0" i="0" kern="1200" dirty="0">
                <a:solidFill>
                  <a:schemeClr val="tx1"/>
                </a:solidFill>
                <a:effectLst/>
                <a:latin typeface="Salesforce Sans"/>
                <a:ea typeface="+mn-ea"/>
                <a:cs typeface="+mn-cs"/>
              </a:rPr>
              <a:t>When you forecast by schedule or product date, the Forecasted Amount column in the opportunity list shows the amounts that contribute to forecasts, not the overall opportunity amounts.</a:t>
            </a:r>
          </a:p>
          <a:p>
            <a:pPr marL="0" marR="0" lvl="0" indent="0" algn="l" rtl="0">
              <a:spcBef>
                <a:spcPts val="0"/>
              </a:spcBef>
              <a:spcAft>
                <a:spcPts val="0"/>
              </a:spcAft>
              <a:buClr>
                <a:schemeClr val="dk1"/>
              </a:buClr>
              <a:buFont typeface="Arial"/>
              <a:buNone/>
            </a:pPr>
            <a:endParaRPr lang="en-IE" sz="1000" b="0" i="0" u="none" strike="noStrike" cap="none" dirty="0">
              <a:solidFill>
                <a:schemeClr val="dk1"/>
              </a:solidFill>
              <a:latin typeface="Arial"/>
              <a:ea typeface="Arial"/>
              <a:cs typeface="Arial"/>
              <a:sym typeface="Arial"/>
            </a:endParaRPr>
          </a:p>
          <a:p>
            <a:r>
              <a:rPr lang="en-GB" sz="1000" b="0" i="0" kern="1200" dirty="0">
                <a:solidFill>
                  <a:schemeClr val="tx1"/>
                </a:solidFill>
                <a:effectLst/>
                <a:latin typeface="Salesforce Sans"/>
                <a:ea typeface="+mn-ea"/>
                <a:cs typeface="+mn-cs"/>
              </a:rPr>
              <a:t>And a bonus: When you forecast by schedule or product date, custom report types with Forecasting Items as the primary object show the schedule-date and product-date forecast values.</a:t>
            </a:r>
          </a:p>
          <a:p>
            <a:r>
              <a:rPr lang="en-GB" sz="1000" b="1" i="0" kern="1200" dirty="0">
                <a:solidFill>
                  <a:schemeClr val="tx1"/>
                </a:solidFill>
                <a:effectLst/>
                <a:latin typeface="Salesforce Sans"/>
                <a:ea typeface="+mn-ea"/>
                <a:cs typeface="+mn-cs"/>
              </a:rPr>
              <a:t>How:</a:t>
            </a:r>
            <a:r>
              <a:rPr lang="en-GB" sz="1000" b="0" i="0" kern="1200" dirty="0">
                <a:solidFill>
                  <a:schemeClr val="tx1"/>
                </a:solidFill>
                <a:effectLst/>
                <a:latin typeface="Salesforce Sans"/>
                <a:ea typeface="+mn-ea"/>
                <a:cs typeface="+mn-cs"/>
              </a:rPr>
              <a:t> To forecast by schedule date, make sure that you’ve enabled product schedules and set them up to reflect expected sales. To forecast by product date, make sure that you’ve defined product dates to reflect expected sales.</a:t>
            </a:r>
          </a:p>
          <a:p>
            <a:r>
              <a:rPr lang="en-GB" sz="1000" b="0" i="0" kern="1200" dirty="0">
                <a:solidFill>
                  <a:schemeClr val="tx1"/>
                </a:solidFill>
                <a:effectLst/>
                <a:latin typeface="Salesforce Sans"/>
                <a:ea typeface="+mn-ea"/>
                <a:cs typeface="+mn-cs"/>
              </a:rPr>
              <a:t>On the Forecasts Settings page in Setup, add the opportunity revenue or quantity forecast type, and then select </a:t>
            </a:r>
            <a:r>
              <a:rPr lang="en-GB" sz="1000" b="1" i="0" kern="1200" dirty="0">
                <a:solidFill>
                  <a:schemeClr val="tx1"/>
                </a:solidFill>
                <a:effectLst/>
                <a:latin typeface="Salesforce Sans"/>
                <a:ea typeface="+mn-ea"/>
                <a:cs typeface="+mn-cs"/>
              </a:rPr>
              <a:t>Schedule date</a:t>
            </a:r>
            <a:r>
              <a:rPr lang="en-GB" sz="1000" b="0" i="0" kern="1200" dirty="0">
                <a:solidFill>
                  <a:schemeClr val="tx1"/>
                </a:solidFill>
                <a:effectLst/>
                <a:latin typeface="Salesforce Sans"/>
                <a:ea typeface="+mn-ea"/>
                <a:cs typeface="+mn-cs"/>
              </a:rPr>
              <a:t> or </a:t>
            </a:r>
            <a:r>
              <a:rPr lang="en-GB" sz="1000" b="1" i="0" kern="1200" dirty="0">
                <a:solidFill>
                  <a:schemeClr val="tx1"/>
                </a:solidFill>
                <a:effectLst/>
                <a:latin typeface="Salesforce Sans"/>
                <a:ea typeface="+mn-ea"/>
                <a:cs typeface="+mn-cs"/>
              </a:rPr>
              <a:t>Product date</a:t>
            </a:r>
            <a:r>
              <a:rPr lang="en-GB" sz="1000" b="0" i="0" kern="1200" dirty="0">
                <a:solidFill>
                  <a:schemeClr val="tx1"/>
                </a:solidFill>
                <a:effectLst/>
                <a:latin typeface="Salesforce Sans"/>
                <a:ea typeface="+mn-ea"/>
                <a:cs typeface="+mn-cs"/>
              </a:rPr>
              <a:t> as the forecast date type.</a:t>
            </a:r>
          </a:p>
          <a:p>
            <a:r>
              <a:rPr lang="en-GB" sz="1000" b="0" i="0" kern="1200" dirty="0">
                <a:solidFill>
                  <a:schemeClr val="tx1"/>
                </a:solidFill>
                <a:effectLst/>
                <a:latin typeface="Salesforce Sans"/>
                <a:ea typeface="+mn-ea"/>
                <a:cs typeface="+mn-cs"/>
              </a:rPr>
              <a:t>If you add a schedule or product date forecast type, the Forecasted Amount column is included in the opportunity list for that type.</a:t>
            </a:r>
          </a:p>
          <a:p>
            <a:pPr marL="0" marR="0" lvl="0" indent="0" algn="l" rtl="0">
              <a:spcBef>
                <a:spcPts val="0"/>
              </a:spcBef>
              <a:spcAft>
                <a:spcPts val="0"/>
              </a:spcAft>
              <a:buClr>
                <a:schemeClr val="dk1"/>
              </a:buClr>
              <a:buFont typeface="Arial"/>
              <a:buNone/>
            </a:pPr>
            <a:endParaRPr sz="1000" b="0" i="0" u="none" strike="noStrike" cap="none" dirty="0">
              <a:solidFill>
                <a:schemeClr val="dk1"/>
              </a:solidFill>
              <a:latin typeface="Arial"/>
              <a:ea typeface="Arial"/>
              <a:cs typeface="Arial"/>
              <a:sym typeface="Arial"/>
            </a:endParaRPr>
          </a:p>
        </p:txBody>
      </p:sp>
      <p:sp>
        <p:nvSpPr>
          <p:cNvPr id="856" name="Shape 856"/>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Tree>
    <p:extLst>
      <p:ext uri="{BB962C8B-B14F-4D97-AF65-F5344CB8AC3E}">
        <p14:creationId xmlns:p14="http://schemas.microsoft.com/office/powerpoint/2010/main" val="143190618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000" kern="1200" dirty="0">
              <a:solidFill>
                <a:schemeClr val="tx1"/>
              </a:solidFill>
              <a:effectLst/>
              <a:latin typeface="Salesforce Sans"/>
              <a:ea typeface="+mn-ea"/>
              <a:cs typeface="+mn-cs"/>
            </a:endParaRPr>
          </a:p>
        </p:txBody>
      </p:sp>
    </p:spTree>
    <p:extLst>
      <p:ext uri="{BB962C8B-B14F-4D97-AF65-F5344CB8AC3E}">
        <p14:creationId xmlns:p14="http://schemas.microsoft.com/office/powerpoint/2010/main" val="16830848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00" b="0" i="0" kern="1200" dirty="0">
                <a:solidFill>
                  <a:schemeClr val="tx1"/>
                </a:solidFill>
                <a:effectLst/>
                <a:latin typeface="Salesforce Sans"/>
                <a:ea typeface="+mn-ea"/>
                <a:cs typeface="+mn-cs"/>
              </a:rPr>
              <a:t>Lightning report builder is now generally available. Improvements to the run page make working with reports even more productive. View joined reports in Lightning Experience by opting into the Lightning Joined Report beta. These changes apply to Lightning Experience only.</a:t>
            </a:r>
          </a:p>
          <a:p>
            <a:endParaRPr lang="en-GB" sz="1000" b="0" i="0" kern="1200" dirty="0">
              <a:solidFill>
                <a:schemeClr val="tx1"/>
              </a:solidFill>
              <a:effectLst/>
              <a:latin typeface="Salesforce Sans"/>
              <a:ea typeface="+mn-ea"/>
              <a:cs typeface="+mn-cs"/>
            </a:endParaRPr>
          </a:p>
          <a:p>
            <a:r>
              <a:rPr lang="en-GB" sz="1000" b="0" i="0" kern="1200" dirty="0">
                <a:solidFill>
                  <a:schemeClr val="tx1"/>
                </a:solidFill>
                <a:effectLst/>
                <a:latin typeface="Salesforce Sans"/>
                <a:ea typeface="+mn-ea"/>
                <a:cs typeface="+mn-cs"/>
              </a:rPr>
              <a:t>Reimagine Reporting with Lightning Report Builder (Generally Available)</a:t>
            </a:r>
          </a:p>
          <a:p>
            <a:r>
              <a:rPr lang="en-GB" sz="1000" b="0" i="0" kern="1200" dirty="0">
                <a:solidFill>
                  <a:schemeClr val="tx1"/>
                </a:solidFill>
                <a:effectLst/>
                <a:latin typeface="Salesforce Sans"/>
                <a:ea typeface="+mn-ea"/>
                <a:cs typeface="+mn-cs"/>
              </a:rPr>
              <a:t>Give your users a powerful, intuitive tool for </a:t>
            </a:r>
            <a:r>
              <a:rPr lang="en-GB" sz="1000" b="0" i="0" kern="1200" dirty="0" err="1">
                <a:solidFill>
                  <a:schemeClr val="tx1"/>
                </a:solidFill>
                <a:effectLst/>
                <a:latin typeface="Salesforce Sans"/>
                <a:ea typeface="+mn-ea"/>
                <a:cs typeface="+mn-cs"/>
              </a:rPr>
              <a:t>analyzing</a:t>
            </a:r>
            <a:r>
              <a:rPr lang="en-GB" sz="1000" b="0" i="0" kern="1200" dirty="0">
                <a:solidFill>
                  <a:schemeClr val="tx1"/>
                </a:solidFill>
                <a:effectLst/>
                <a:latin typeface="Salesforce Sans"/>
                <a:ea typeface="+mn-ea"/>
                <a:cs typeface="+mn-cs"/>
              </a:rPr>
              <a:t> Salesforce data. The future in reporting has fully arrived with Lightning report builder becoming generally available. You can group, filter, and summarize records to answer business questions like “How much revenue did we generate in the South East last quarter?”; “Which lead source is generating the most closed opportunities?”; and “What is the average age of all open cases?” Lightning Report Builder includes some changes since the last release.</a:t>
            </a:r>
          </a:p>
          <a:p>
            <a:r>
              <a:rPr lang="en-GB" sz="1000" b="1" i="0" kern="1200" dirty="0">
                <a:solidFill>
                  <a:schemeClr val="tx1"/>
                </a:solidFill>
                <a:effectLst/>
                <a:latin typeface="Salesforce Sans"/>
                <a:ea typeface="+mn-ea"/>
                <a:cs typeface="+mn-cs"/>
              </a:rPr>
              <a:t>Where: </a:t>
            </a:r>
            <a:r>
              <a:rPr lang="en-GB" sz="1000" b="0" i="0" kern="1200" dirty="0">
                <a:solidFill>
                  <a:schemeClr val="tx1"/>
                </a:solidFill>
                <a:effectLst/>
                <a:latin typeface="Salesforce Sans"/>
                <a:ea typeface="+mn-ea"/>
                <a:cs typeface="+mn-cs"/>
              </a:rPr>
              <a:t>This feature is available in Lightning Experience in Group, Essentials, Professional, Enterprise, Performance, Unlimited, and Developer editions.</a:t>
            </a:r>
          </a:p>
          <a:p>
            <a:r>
              <a:rPr lang="en-GB" sz="1000" b="1" i="0" kern="1200" dirty="0" err="1">
                <a:solidFill>
                  <a:schemeClr val="tx1"/>
                </a:solidFill>
                <a:effectLst/>
                <a:latin typeface="Salesforce Sans"/>
                <a:ea typeface="+mn-ea"/>
                <a:cs typeface="+mn-cs"/>
              </a:rPr>
              <a:t>Who:</a:t>
            </a:r>
            <a:r>
              <a:rPr lang="en-GB" sz="1000" b="0" i="0" kern="1200" dirty="0" err="1">
                <a:solidFill>
                  <a:schemeClr val="tx1"/>
                </a:solidFill>
                <a:effectLst/>
                <a:latin typeface="Salesforce Sans"/>
                <a:ea typeface="+mn-ea"/>
                <a:cs typeface="+mn-cs"/>
              </a:rPr>
              <a:t>To</a:t>
            </a:r>
            <a:r>
              <a:rPr lang="en-GB" sz="1000" b="0" i="0" kern="1200" dirty="0">
                <a:solidFill>
                  <a:schemeClr val="tx1"/>
                </a:solidFill>
                <a:effectLst/>
                <a:latin typeface="Salesforce Sans"/>
                <a:ea typeface="+mn-ea"/>
                <a:cs typeface="+mn-cs"/>
              </a:rPr>
              <a:t> create, edit, and delete reports in your private folder, you need Create and Customize Reports user permission.</a:t>
            </a:r>
          </a:p>
          <a:p>
            <a:r>
              <a:rPr lang="en-GB" sz="1000" b="0" i="0" kern="1200" dirty="0">
                <a:solidFill>
                  <a:schemeClr val="tx1"/>
                </a:solidFill>
                <a:effectLst/>
                <a:latin typeface="Salesforce Sans"/>
                <a:ea typeface="+mn-ea"/>
                <a:cs typeface="+mn-cs"/>
              </a:rPr>
              <a:t>To create, edit, and delete reports in public folders, you need either the Report Builder or the Report Builder (Lightning Experience) user permission.</a:t>
            </a:r>
          </a:p>
          <a:p>
            <a:r>
              <a:rPr lang="en-GB" sz="1000" b="1" i="0" kern="1200" dirty="0">
                <a:solidFill>
                  <a:schemeClr val="tx1"/>
                </a:solidFill>
                <a:effectLst/>
                <a:latin typeface="Salesforce Sans"/>
                <a:ea typeface="+mn-ea"/>
                <a:cs typeface="+mn-cs"/>
              </a:rPr>
              <a:t>How: </a:t>
            </a:r>
            <a:r>
              <a:rPr lang="en-GB" sz="1000" b="0" i="0" kern="1200" dirty="0">
                <a:solidFill>
                  <a:schemeClr val="tx1"/>
                </a:solidFill>
                <a:effectLst/>
                <a:latin typeface="Salesforce Sans"/>
                <a:ea typeface="+mn-ea"/>
                <a:cs typeface="+mn-cs"/>
              </a:rPr>
              <a:t>To build a report in Lightning Report Builder, on the Reports tab, click </a:t>
            </a:r>
            <a:r>
              <a:rPr lang="en-GB" sz="1000" b="1" i="0" kern="1200" dirty="0">
                <a:solidFill>
                  <a:schemeClr val="tx1"/>
                </a:solidFill>
                <a:effectLst/>
                <a:latin typeface="Salesforce Sans"/>
                <a:ea typeface="+mn-ea"/>
                <a:cs typeface="+mn-cs"/>
              </a:rPr>
              <a:t>New Report</a:t>
            </a:r>
            <a:r>
              <a:rPr lang="en-GB" sz="1000" b="0" i="0" kern="1200" dirty="0">
                <a:solidFill>
                  <a:schemeClr val="tx1"/>
                </a:solidFill>
                <a:effectLst/>
                <a:latin typeface="Salesforce Sans"/>
                <a:ea typeface="+mn-ea"/>
                <a:cs typeface="+mn-cs"/>
              </a:rPr>
              <a:t>.</a:t>
            </a:r>
          </a:p>
          <a:p>
            <a:br>
              <a:rPr lang="en-GB" dirty="0"/>
            </a:br>
            <a:r>
              <a:rPr lang="en-GB" dirty="0"/>
              <a:t>Need to know?</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000" dirty="0">
                <a:solidFill>
                  <a:schemeClr val="accent2"/>
                </a:solidFill>
                <a:latin typeface="Arial"/>
                <a:ea typeface="Arial"/>
                <a:cs typeface="Arial"/>
                <a:sym typeface="Arial"/>
              </a:rPr>
              <a:t>Does not support Conditional Highlighting, joined reports, historical tracking reports, row limits</a:t>
            </a:r>
          </a:p>
          <a:p>
            <a:pPr marL="0" marR="0" lvl="0" indent="0" algn="l" rtl="0">
              <a:spcBef>
                <a:spcPts val="0"/>
              </a:spcBef>
              <a:spcAft>
                <a:spcPts val="0"/>
              </a:spcAft>
              <a:buClr>
                <a:schemeClr val="dk1"/>
              </a:buClr>
              <a:buFont typeface="Arial"/>
              <a:buNone/>
            </a:pPr>
            <a:endParaRPr lang="en-GB" dirty="0"/>
          </a:p>
          <a:p>
            <a:pPr marL="0" marR="0" lvl="0" indent="0" algn="l" rtl="0">
              <a:spcBef>
                <a:spcPts val="0"/>
              </a:spcBef>
              <a:spcAft>
                <a:spcPts val="0"/>
              </a:spcAft>
              <a:buClr>
                <a:schemeClr val="dk1"/>
              </a:buClr>
              <a:buFont typeface="Arial"/>
              <a:buNone/>
            </a:pPr>
            <a:r>
              <a:rPr lang="en-GB" dirty="0"/>
              <a:t>Don’t Worry about Losing Unsaved Changes in Your Report</a:t>
            </a:r>
          </a:p>
          <a:p>
            <a:pPr marL="0" marR="0" lvl="0" indent="0" algn="l" rtl="0">
              <a:spcBef>
                <a:spcPts val="0"/>
              </a:spcBef>
              <a:spcAft>
                <a:spcPts val="0"/>
              </a:spcAft>
              <a:buClr>
                <a:schemeClr val="dk1"/>
              </a:buClr>
              <a:buFont typeface="Arial"/>
              <a:buNone/>
            </a:pPr>
            <a:r>
              <a:rPr lang="en-GB" dirty="0"/>
              <a:t>When you navigate away from a report that has unsaved changes, we’ll prompt you to save your work.</a:t>
            </a:r>
            <a:endParaRPr lang="en-GB" sz="1000" b="0" i="0" u="none" strike="noStrike" cap="none" dirty="0">
              <a:solidFill>
                <a:schemeClr val="dk1"/>
              </a:solidFill>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000" dirty="0"/>
          </a:p>
          <a:p>
            <a:endParaRPr lang="en-GB" sz="1000" b="0" i="0" kern="1200" dirty="0">
              <a:solidFill>
                <a:schemeClr val="tx1"/>
              </a:solidFill>
              <a:effectLst/>
              <a:latin typeface="Salesforce Sans"/>
              <a:ea typeface="+mn-ea"/>
              <a:cs typeface="+mn-cs"/>
            </a:endParaRPr>
          </a:p>
          <a:p>
            <a:endParaRPr lang="en-US" sz="1000" kern="1200" dirty="0">
              <a:solidFill>
                <a:schemeClr val="tx1"/>
              </a:solidFill>
              <a:effectLst/>
              <a:latin typeface="Salesforce Sans"/>
              <a:ea typeface="+mn-ea"/>
              <a:cs typeface="+mn-cs"/>
            </a:endParaRPr>
          </a:p>
        </p:txBody>
      </p:sp>
    </p:spTree>
    <p:extLst>
      <p:ext uri="{BB962C8B-B14F-4D97-AF65-F5344CB8AC3E}">
        <p14:creationId xmlns:p14="http://schemas.microsoft.com/office/powerpoint/2010/main" val="137016827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2"/>
        <p:cNvGrpSpPr/>
        <p:nvPr/>
      </p:nvGrpSpPr>
      <p:grpSpPr>
        <a:xfrm>
          <a:off x="0" y="0"/>
          <a:ext cx="0" cy="0"/>
          <a:chOff x="0" y="0"/>
          <a:chExt cx="0" cy="0"/>
        </a:xfrm>
      </p:grpSpPr>
      <p:sp>
        <p:nvSpPr>
          <p:cNvPr id="1773" name="Shape 1773"/>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74" name="Shape 1774"/>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lang="en-IE" dirty="0"/>
          </a:p>
          <a:p>
            <a:pPr marL="0" lvl="0" indent="0" rtl="0">
              <a:spcBef>
                <a:spcPts val="0"/>
              </a:spcBef>
              <a:spcAft>
                <a:spcPts val="0"/>
              </a:spcAft>
              <a:buNone/>
            </a:pPr>
            <a:endParaRPr dirty="0"/>
          </a:p>
        </p:txBody>
      </p:sp>
    </p:spTree>
    <p:extLst>
      <p:ext uri="{BB962C8B-B14F-4D97-AF65-F5344CB8AC3E}">
        <p14:creationId xmlns:p14="http://schemas.microsoft.com/office/powerpoint/2010/main" val="217846180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00" b="0" i="0" kern="1200" dirty="0">
                <a:solidFill>
                  <a:schemeClr val="tx1"/>
                </a:solidFill>
                <a:effectLst/>
                <a:latin typeface="Salesforce Sans"/>
                <a:ea typeface="+mn-ea"/>
                <a:cs typeface="+mn-cs"/>
              </a:rPr>
              <a:t>Give the Gift of Automatic Logging</a:t>
            </a:r>
          </a:p>
          <a:p>
            <a:r>
              <a:rPr lang="en-GB" sz="1000" b="0" i="0" kern="1200" dirty="0">
                <a:solidFill>
                  <a:schemeClr val="tx1"/>
                </a:solidFill>
                <a:effectLst/>
                <a:latin typeface="Salesforce Sans"/>
                <a:ea typeface="+mn-ea"/>
                <a:cs typeface="+mn-cs"/>
              </a:rPr>
              <a:t>More sales reps can say goodbye to logging and hello to smarter selling. Any user with a Sales Cloud license can use Einstein Activity Capture, which automatically associates emails and events with related Salesforce records. A Sales Cloud Einstein or Inbox license is no longer required.</a:t>
            </a:r>
          </a:p>
          <a:p>
            <a:r>
              <a:rPr lang="en-GB" sz="1000" b="1" i="0" kern="1200" dirty="0">
                <a:solidFill>
                  <a:schemeClr val="tx1"/>
                </a:solidFill>
                <a:effectLst/>
                <a:latin typeface="Salesforce Sans"/>
                <a:ea typeface="+mn-ea"/>
                <a:cs typeface="+mn-cs"/>
              </a:rPr>
              <a:t>Where: </a:t>
            </a:r>
            <a:r>
              <a:rPr lang="en-GB" sz="1000" b="0" i="0" kern="1200" dirty="0">
                <a:solidFill>
                  <a:schemeClr val="tx1"/>
                </a:solidFill>
                <a:effectLst/>
                <a:latin typeface="Salesforce Sans"/>
                <a:ea typeface="+mn-ea"/>
                <a:cs typeface="+mn-cs"/>
              </a:rPr>
              <a:t>This change applies to Lightning Experience in Professional, Enterprise, Performance, and Unlimited editions.</a:t>
            </a:r>
          </a:p>
          <a:p>
            <a:r>
              <a:rPr lang="en-GB" sz="1000" b="1" i="0" kern="1200" dirty="0">
                <a:solidFill>
                  <a:schemeClr val="tx1"/>
                </a:solidFill>
                <a:effectLst/>
                <a:latin typeface="Salesforce Sans"/>
                <a:ea typeface="+mn-ea"/>
                <a:cs typeface="+mn-cs"/>
              </a:rPr>
              <a:t>Who: </a:t>
            </a:r>
            <a:r>
              <a:rPr lang="en-GB" sz="1000" b="0" i="0" kern="1200" dirty="0">
                <a:solidFill>
                  <a:schemeClr val="tx1"/>
                </a:solidFill>
                <a:effectLst/>
                <a:latin typeface="Salesforce Sans"/>
                <a:ea typeface="+mn-ea"/>
                <a:cs typeface="+mn-cs"/>
              </a:rPr>
              <a:t>To use Einstein Activity Capture, Sales Cloud users must have the Standard Einstein Activity Capture permission set.</a:t>
            </a:r>
          </a:p>
          <a:p>
            <a:r>
              <a:rPr lang="en-GB" sz="1000" b="1" i="0" kern="1200" dirty="0">
                <a:solidFill>
                  <a:schemeClr val="tx1"/>
                </a:solidFill>
                <a:effectLst/>
                <a:latin typeface="Salesforce Sans"/>
                <a:ea typeface="+mn-ea"/>
                <a:cs typeface="+mn-cs"/>
              </a:rPr>
              <a:t>Why: </a:t>
            </a:r>
            <a:r>
              <a:rPr lang="en-GB" sz="1000" b="0" i="0" kern="1200" dirty="0">
                <a:solidFill>
                  <a:schemeClr val="tx1"/>
                </a:solidFill>
                <a:effectLst/>
                <a:latin typeface="Salesforce Sans"/>
                <a:ea typeface="+mn-ea"/>
                <a:cs typeface="+mn-cs"/>
              </a:rPr>
              <a:t>When sales team connect their Google™ or Microsoft® account to Salesforce, activities from those accounts show up on business and person accounts, contacts, leads, opportunities, quotes, and contracts in Salesforce. Plus, reps get read-only access to the Activities dashboard, which lets them view a summary of sales activities.</a:t>
            </a:r>
          </a:p>
          <a:p>
            <a:pPr marL="0" lvl="0" indent="0" rtl="0">
              <a:spcBef>
                <a:spcPts val="0"/>
              </a:spcBef>
              <a:spcAft>
                <a:spcPts val="0"/>
              </a:spcAft>
              <a:buNone/>
            </a:pPr>
            <a:endParaRPr lang="en-IE" dirty="0"/>
          </a:p>
          <a:p>
            <a:pPr marL="0" lvl="0" indent="0" rtl="0">
              <a:spcBef>
                <a:spcPts val="0"/>
              </a:spcBef>
              <a:spcAft>
                <a:spcPts val="0"/>
              </a:spcAft>
              <a:buNone/>
            </a:pPr>
            <a:r>
              <a:rPr lang="en-GB" sz="1000" b="1" i="0" kern="1200" dirty="0">
                <a:solidFill>
                  <a:schemeClr val="tx1"/>
                </a:solidFill>
                <a:effectLst/>
                <a:latin typeface="Salesforce Sans"/>
                <a:ea typeface="+mn-ea"/>
                <a:cs typeface="+mn-cs"/>
              </a:rPr>
              <a:t>How: </a:t>
            </a:r>
            <a:r>
              <a:rPr lang="en-GB" sz="1000" b="0" i="0" kern="1200" dirty="0">
                <a:solidFill>
                  <a:schemeClr val="tx1"/>
                </a:solidFill>
                <a:effectLst/>
                <a:latin typeface="Salesforce Sans"/>
                <a:ea typeface="+mn-ea"/>
                <a:cs typeface="+mn-cs"/>
              </a:rPr>
              <a:t>In Setup, go to the setup assistant under Einstein Activity Capture. The setup assistant guides you through all steps to configure and turn on Einstein Activity Capture. Then assign the Standard Einstein Activity Capture permission set to up to 100 Sales Cloud users.</a:t>
            </a:r>
          </a:p>
          <a:p>
            <a:pPr marL="0" lvl="0" indent="0" rtl="0">
              <a:spcBef>
                <a:spcPts val="0"/>
              </a:spcBef>
              <a:spcAft>
                <a:spcPts val="0"/>
              </a:spcAft>
              <a:buNone/>
            </a:pPr>
            <a:endParaRPr lang="en-GB" sz="1000" b="0" i="0" kern="1200" dirty="0">
              <a:solidFill>
                <a:schemeClr val="tx1"/>
              </a:solidFill>
              <a:effectLst/>
              <a:latin typeface="Salesforce Sans"/>
              <a:ea typeface="+mn-ea"/>
              <a:cs typeface="+mn-cs"/>
            </a:endParaRPr>
          </a:p>
          <a:p>
            <a:pPr marL="0" lvl="0" indent="0" rtl="0">
              <a:spcBef>
                <a:spcPts val="0"/>
              </a:spcBef>
              <a:spcAft>
                <a:spcPts val="0"/>
              </a:spcAft>
              <a:buNone/>
            </a:pPr>
            <a:r>
              <a:rPr lang="en-GB" sz="1000" b="0" i="0" kern="1200" dirty="0">
                <a:solidFill>
                  <a:schemeClr val="tx1"/>
                </a:solidFill>
                <a:effectLst/>
                <a:latin typeface="Salesforce Sans"/>
                <a:ea typeface="+mn-ea"/>
                <a:cs typeface="+mn-cs"/>
              </a:rPr>
              <a:t>Help – Setup EAC</a:t>
            </a:r>
          </a:p>
          <a:p>
            <a:pPr marL="0" lvl="0" indent="0" rtl="0">
              <a:spcBef>
                <a:spcPts val="0"/>
              </a:spcBef>
              <a:spcAft>
                <a:spcPts val="0"/>
              </a:spcAft>
              <a:buNone/>
            </a:pPr>
            <a:r>
              <a:rPr lang="en-GB" dirty="0"/>
              <a:t>https://</a:t>
            </a:r>
            <a:r>
              <a:rPr lang="en-GB" dirty="0" err="1"/>
              <a:t>releasenotes.docs.salesforce.com</a:t>
            </a:r>
            <a:r>
              <a:rPr lang="en-GB" dirty="0"/>
              <a:t>/</a:t>
            </a:r>
            <a:r>
              <a:rPr lang="en-GB" dirty="0" err="1"/>
              <a:t>en</a:t>
            </a:r>
            <a:r>
              <a:rPr lang="en-GB" dirty="0"/>
              <a:t>-us/summer18/release-notes/</a:t>
            </a:r>
            <a:r>
              <a:rPr lang="en-GB" dirty="0" err="1"/>
              <a:t>einstein_sales_aac.htm</a:t>
            </a:r>
            <a:endParaRPr lang="en-GB" dirty="0"/>
          </a:p>
          <a:p>
            <a:pPr marL="0" lvl="0" indent="0" rtl="0">
              <a:spcBef>
                <a:spcPts val="0"/>
              </a:spcBef>
              <a:spcAft>
                <a:spcPts val="0"/>
              </a:spcAft>
              <a:buNone/>
            </a:pPr>
            <a:endParaRPr lang="en-GB" dirty="0"/>
          </a:p>
          <a:p>
            <a:r>
              <a:rPr lang="en-GB" sz="1000" b="0" i="0" kern="1200" dirty="0">
                <a:solidFill>
                  <a:schemeClr val="tx1"/>
                </a:solidFill>
                <a:effectLst/>
                <a:latin typeface="Salesforce Sans"/>
                <a:ea typeface="+mn-ea"/>
                <a:cs typeface="+mn-cs"/>
              </a:rPr>
              <a:t>Get Smarter About Email with Email Insights in the Activity Timeline</a:t>
            </a:r>
          </a:p>
          <a:p>
            <a:r>
              <a:rPr lang="en-GB" sz="1000" b="0" i="0" kern="1200" dirty="0">
                <a:solidFill>
                  <a:schemeClr val="tx1"/>
                </a:solidFill>
                <a:effectLst/>
                <a:latin typeface="Salesforce Sans"/>
                <a:ea typeface="+mn-ea"/>
                <a:cs typeface="+mn-cs"/>
              </a:rPr>
              <a:t>Send the perfect response at the perfect time. With Einstein Activity Capture, users get Einstein Email Insights, which shows critical sales context alongside relevant emails, making it easier to send the perfect response at the perfect time. Sales reps can choose to see only emails with Email Insights or all activities. And they can switch back and forth easily as needs change. Email insights is displayed in the activity timeline and in Inbox.</a:t>
            </a:r>
          </a:p>
          <a:p>
            <a:r>
              <a:rPr lang="en-GB" sz="1000" b="1" i="0" kern="1200" dirty="0">
                <a:solidFill>
                  <a:schemeClr val="tx1"/>
                </a:solidFill>
                <a:effectLst/>
                <a:latin typeface="Salesforce Sans"/>
                <a:ea typeface="+mn-ea"/>
                <a:cs typeface="+mn-cs"/>
              </a:rPr>
              <a:t>Where: </a:t>
            </a:r>
            <a:r>
              <a:rPr lang="en-GB" sz="1000" b="0" i="0" kern="1200" dirty="0">
                <a:solidFill>
                  <a:schemeClr val="tx1"/>
                </a:solidFill>
                <a:effectLst/>
                <a:latin typeface="Salesforce Sans"/>
                <a:ea typeface="+mn-ea"/>
                <a:cs typeface="+mn-cs"/>
              </a:rPr>
              <a:t>This change applies to Lightning Experience in Professional, Enterprise, Performance, and Unlimited editions.</a:t>
            </a:r>
          </a:p>
          <a:p>
            <a:r>
              <a:rPr lang="en-GB" sz="1000" b="1" i="0" kern="1200" dirty="0">
                <a:solidFill>
                  <a:schemeClr val="tx1"/>
                </a:solidFill>
                <a:effectLst/>
                <a:latin typeface="Salesforce Sans"/>
                <a:ea typeface="+mn-ea"/>
                <a:cs typeface="+mn-cs"/>
              </a:rPr>
              <a:t>Who: </a:t>
            </a:r>
            <a:r>
              <a:rPr lang="en-GB" sz="1000" b="0" i="0" kern="1200" dirty="0">
                <a:solidFill>
                  <a:schemeClr val="tx1"/>
                </a:solidFill>
                <a:effectLst/>
                <a:latin typeface="Salesforce Sans"/>
                <a:ea typeface="+mn-ea"/>
                <a:cs typeface="+mn-cs"/>
              </a:rPr>
              <a:t>This feature is available to all Einstein Activity Capture users.</a:t>
            </a:r>
          </a:p>
          <a:p>
            <a:r>
              <a:rPr lang="en-GB" sz="1000" b="1" i="0" kern="1200" dirty="0">
                <a:solidFill>
                  <a:schemeClr val="tx1"/>
                </a:solidFill>
                <a:effectLst/>
                <a:latin typeface="Salesforce Sans"/>
                <a:ea typeface="+mn-ea"/>
                <a:cs typeface="+mn-cs"/>
              </a:rPr>
              <a:t>Why: </a:t>
            </a:r>
            <a:r>
              <a:rPr lang="en-GB" sz="1000" b="0" i="0" kern="1200" dirty="0">
                <a:solidFill>
                  <a:schemeClr val="tx1"/>
                </a:solidFill>
                <a:effectLst/>
                <a:latin typeface="Salesforce Sans"/>
                <a:ea typeface="+mn-ea"/>
                <a:cs typeface="+mn-cs"/>
              </a:rPr>
              <a:t>Email Insights give sales reps information they can use to plan their next steps. For example, if a rep sees the Scheduling Intent insight, the rep knows that the lead is interested in setting or rescheduling a meeting. The rep can respond quickly with a new or updated meeting invite.</a:t>
            </a:r>
          </a:p>
          <a:p>
            <a:pPr marL="0" lvl="0" indent="0" rtl="0">
              <a:spcBef>
                <a:spcPts val="0"/>
              </a:spcBef>
              <a:spcAft>
                <a:spcPts val="0"/>
              </a:spcAft>
              <a:buNone/>
            </a:pPr>
            <a:endParaRPr lang="en-IE" dirty="0"/>
          </a:p>
          <a:p>
            <a:pPr marL="0" lvl="0" indent="0" rtl="0">
              <a:spcBef>
                <a:spcPts val="0"/>
              </a:spcBef>
              <a:spcAft>
                <a:spcPts val="0"/>
              </a:spcAft>
              <a:buNone/>
            </a:pPr>
            <a:r>
              <a:rPr lang="en-GB" sz="1000" b="0" i="0" kern="1200" dirty="0">
                <a:solidFill>
                  <a:schemeClr val="tx1"/>
                </a:solidFill>
                <a:effectLst/>
                <a:latin typeface="Salesforce Sans"/>
                <a:ea typeface="+mn-ea"/>
                <a:cs typeface="+mn-cs"/>
              </a:rPr>
              <a:t>Reps can turn down the noise in their activity timeline by filtering the timeline to show only emails with insights.</a:t>
            </a:r>
          </a:p>
          <a:p>
            <a:r>
              <a:rPr lang="en-GB" sz="1000" b="1" i="0" kern="1200" dirty="0">
                <a:solidFill>
                  <a:schemeClr val="tx1"/>
                </a:solidFill>
                <a:effectLst/>
                <a:latin typeface="Salesforce Sans"/>
                <a:ea typeface="+mn-ea"/>
                <a:cs typeface="+mn-cs"/>
              </a:rPr>
              <a:t>How: </a:t>
            </a:r>
            <a:r>
              <a:rPr lang="en-GB" sz="1000" b="0" i="0" kern="1200" dirty="0">
                <a:solidFill>
                  <a:schemeClr val="tx1"/>
                </a:solidFill>
                <a:effectLst/>
                <a:latin typeface="Salesforce Sans"/>
                <a:ea typeface="+mn-ea"/>
                <a:cs typeface="+mn-cs"/>
              </a:rPr>
              <a:t>Email Insights is available when you turn on Einstein Activity Capture. If you use Einstein Activity Capture through a Sales Cloud Einstein or Inbox license, Email Insights is on by default. If you use Einstein Activity Capture through only a Sales Cloud license, you must review and accept the Email Insights terms of service before you can turn it on.</a:t>
            </a:r>
          </a:p>
          <a:p>
            <a:br>
              <a:rPr lang="en-GB" sz="1000" b="0" i="0" kern="1200" dirty="0">
                <a:solidFill>
                  <a:schemeClr val="tx1"/>
                </a:solidFill>
                <a:effectLst/>
                <a:latin typeface="Salesforce Sans"/>
                <a:ea typeface="+mn-ea"/>
                <a:cs typeface="+mn-cs"/>
              </a:rPr>
            </a:br>
            <a:endParaRPr lang="en-GB" sz="1000" b="0" i="0" kern="1200" dirty="0">
              <a:solidFill>
                <a:schemeClr val="tx1"/>
              </a:solidFill>
              <a:effectLst/>
              <a:latin typeface="Salesforce Sans"/>
              <a:ea typeface="+mn-ea"/>
              <a:cs typeface="+mn-cs"/>
            </a:endParaRPr>
          </a:p>
          <a:p>
            <a:endParaRPr lang="en-US" dirty="0"/>
          </a:p>
        </p:txBody>
      </p:sp>
    </p:spTree>
    <p:extLst>
      <p:ext uri="{BB962C8B-B14F-4D97-AF65-F5344CB8AC3E}">
        <p14:creationId xmlns:p14="http://schemas.microsoft.com/office/powerpoint/2010/main" val="173634674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2"/>
        <p:cNvGrpSpPr/>
        <p:nvPr/>
      </p:nvGrpSpPr>
      <p:grpSpPr>
        <a:xfrm>
          <a:off x="0" y="0"/>
          <a:ext cx="0" cy="0"/>
          <a:chOff x="0" y="0"/>
          <a:chExt cx="0" cy="0"/>
        </a:xfrm>
      </p:grpSpPr>
      <p:sp>
        <p:nvSpPr>
          <p:cNvPr id="1813" name="Shape 1813"/>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14" name="Shape 1814"/>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r>
              <a:rPr lang="en-GB" sz="1000" b="0" i="0" kern="1200" dirty="0">
                <a:solidFill>
                  <a:schemeClr val="tx1"/>
                </a:solidFill>
                <a:effectLst/>
                <a:latin typeface="Salesforce Sans"/>
                <a:ea typeface="+mn-ea"/>
                <a:cs typeface="+mn-cs"/>
              </a:rPr>
              <a:t>Get More Filter Options in the Activity Timeline</a:t>
            </a:r>
          </a:p>
          <a:p>
            <a:r>
              <a:rPr lang="en-GB" sz="1000" b="0" i="0" kern="1200" dirty="0">
                <a:solidFill>
                  <a:schemeClr val="tx1"/>
                </a:solidFill>
                <a:effectLst/>
                <a:latin typeface="Salesforce Sans"/>
                <a:ea typeface="+mn-ea"/>
                <a:cs typeface="+mn-cs"/>
              </a:rPr>
              <a:t>Sales reps can filter their activity timelines so they can focus on their own activities. Plus, reps can also see a filter summary from the timeline, so they don’t have to open the filter to see what’s active. We’ve also renamed the Default (all time) filter to All time.</a:t>
            </a:r>
          </a:p>
          <a:p>
            <a:r>
              <a:rPr lang="en-GB" sz="1000" b="1" i="0" kern="1200" dirty="0">
                <a:solidFill>
                  <a:schemeClr val="tx1"/>
                </a:solidFill>
                <a:effectLst/>
                <a:latin typeface="Salesforce Sans"/>
                <a:ea typeface="+mn-ea"/>
                <a:cs typeface="+mn-cs"/>
              </a:rPr>
              <a:t>Where: </a:t>
            </a:r>
            <a:r>
              <a:rPr lang="en-GB" sz="1000" b="0" i="0" kern="1200" dirty="0">
                <a:solidFill>
                  <a:schemeClr val="tx1"/>
                </a:solidFill>
                <a:effectLst/>
                <a:latin typeface="Salesforce Sans"/>
                <a:ea typeface="+mn-ea"/>
                <a:cs typeface="+mn-cs"/>
              </a:rPr>
              <a:t>This feature is new to Lightning Experience in Personal, Contact Manager, Group, Essentials, Professional, Enterprise, Performance, Unlimited, Developer, and </a:t>
            </a:r>
            <a:r>
              <a:rPr lang="en-GB" sz="1000" b="0" i="0" kern="1200" dirty="0" err="1">
                <a:solidFill>
                  <a:schemeClr val="tx1"/>
                </a:solidFill>
                <a:effectLst/>
                <a:latin typeface="Salesforce Sans"/>
                <a:ea typeface="+mn-ea"/>
                <a:cs typeface="+mn-cs"/>
              </a:rPr>
              <a:t>Database.com</a:t>
            </a:r>
            <a:r>
              <a:rPr lang="en-GB" sz="1000" b="0" i="0" kern="1200" dirty="0">
                <a:solidFill>
                  <a:schemeClr val="tx1"/>
                </a:solidFill>
                <a:effectLst/>
                <a:latin typeface="Salesforce Sans"/>
                <a:ea typeface="+mn-ea"/>
                <a:cs typeface="+mn-cs"/>
              </a:rPr>
              <a:t> editions.</a:t>
            </a:r>
          </a:p>
          <a:p>
            <a:r>
              <a:rPr lang="en-GB" sz="1000" b="1" i="0" kern="1200" dirty="0">
                <a:solidFill>
                  <a:schemeClr val="tx1"/>
                </a:solidFill>
                <a:effectLst/>
                <a:latin typeface="Salesforce Sans"/>
                <a:ea typeface="+mn-ea"/>
                <a:cs typeface="+mn-cs"/>
              </a:rPr>
              <a:t>Why: </a:t>
            </a:r>
            <a:r>
              <a:rPr lang="en-GB" sz="1000" b="0" i="0" kern="1200" dirty="0">
                <a:solidFill>
                  <a:schemeClr val="tx1"/>
                </a:solidFill>
                <a:effectLst/>
                <a:latin typeface="Salesforce Sans"/>
                <a:ea typeface="+mn-ea"/>
                <a:cs typeface="+mn-cs"/>
              </a:rPr>
              <a:t>These changes make the activity timeline even more useful to reps.</a:t>
            </a:r>
          </a:p>
          <a:p>
            <a:r>
              <a:rPr lang="en-GB" sz="1000" b="0" i="0" kern="1200" dirty="0">
                <a:solidFill>
                  <a:schemeClr val="tx1"/>
                </a:solidFill>
                <a:effectLst/>
                <a:latin typeface="Salesforce Sans"/>
                <a:ea typeface="+mn-ea"/>
                <a:cs typeface="+mn-cs"/>
              </a:rPr>
              <a:t>Users can see their filter settings in the filters summary (1).</a:t>
            </a:r>
          </a:p>
          <a:p>
            <a:r>
              <a:rPr lang="en-GB" sz="1000" b="0" i="0" kern="1200" dirty="0">
                <a:solidFill>
                  <a:schemeClr val="tx1"/>
                </a:solidFill>
                <a:effectLst/>
                <a:latin typeface="Salesforce Sans"/>
                <a:ea typeface="+mn-ea"/>
                <a:cs typeface="+mn-cs"/>
              </a:rPr>
              <a:t>Default (all time) is now </a:t>
            </a:r>
            <a:r>
              <a:rPr lang="en-GB" sz="1000" b="0" i="0" kern="1200" dirty="0" err="1">
                <a:solidFill>
                  <a:schemeClr val="tx1"/>
                </a:solidFill>
                <a:effectLst/>
                <a:latin typeface="Salesforce Sans"/>
                <a:ea typeface="+mn-ea"/>
                <a:cs typeface="+mn-cs"/>
              </a:rPr>
              <a:t>labeled</a:t>
            </a:r>
            <a:r>
              <a:rPr lang="en-GB" sz="1000" b="0" i="0" kern="1200" dirty="0">
                <a:solidFill>
                  <a:schemeClr val="tx1"/>
                </a:solidFill>
                <a:effectLst/>
                <a:latin typeface="Salesforce Sans"/>
                <a:ea typeface="+mn-ea"/>
                <a:cs typeface="+mn-cs"/>
              </a:rPr>
              <a:t> All time (2). The same date ranges and activity types are available as in previous releases, but users with Einstein Activity Capture see a different set of data ranges.</a:t>
            </a:r>
          </a:p>
          <a:p>
            <a:r>
              <a:rPr lang="en-GB" sz="1000" b="0" i="0" kern="1200" dirty="0">
                <a:solidFill>
                  <a:schemeClr val="tx1"/>
                </a:solidFill>
                <a:effectLst/>
                <a:latin typeface="Salesforce Sans"/>
                <a:ea typeface="+mn-ea"/>
                <a:cs typeface="+mn-cs"/>
              </a:rPr>
              <a:t>The Activities to Show option (3) lets reps decide whether to show only their activities. For example, if a rep sends an email to an owned contact, it displays when the rep chooses My activities. All activities shows emails to contacts from all reps on the sales team.</a:t>
            </a:r>
          </a:p>
          <a:p>
            <a:br>
              <a:rPr lang="en-GB" sz="1000" b="0" i="0" kern="1200" dirty="0">
                <a:solidFill>
                  <a:schemeClr val="tx1"/>
                </a:solidFill>
                <a:effectLst/>
                <a:latin typeface="Salesforce Sans"/>
                <a:ea typeface="+mn-ea"/>
                <a:cs typeface="+mn-cs"/>
              </a:rPr>
            </a:br>
            <a:r>
              <a:rPr lang="en-GB" sz="1000" b="0" i="0" kern="1200" dirty="0">
                <a:solidFill>
                  <a:schemeClr val="tx1"/>
                </a:solidFill>
                <a:effectLst/>
                <a:latin typeface="Salesforce Sans"/>
                <a:ea typeface="+mn-ea"/>
                <a:cs typeface="+mn-cs"/>
              </a:rPr>
              <a:t>Activity Timeline Filters</a:t>
            </a:r>
          </a:p>
          <a:p>
            <a:r>
              <a:rPr lang="en-GB" sz="1000" b="0" i="0" kern="1200" dirty="0">
                <a:solidFill>
                  <a:schemeClr val="tx1"/>
                </a:solidFill>
                <a:effectLst/>
                <a:latin typeface="Salesforce Sans"/>
                <a:ea typeface="+mn-ea"/>
                <a:cs typeface="+mn-cs"/>
              </a:rPr>
              <a:t>Use the filters on the activity timeline to narrow down what’s visible, focus on what’s important, and find what you’re looking for.</a:t>
            </a:r>
          </a:p>
          <a:p>
            <a:r>
              <a:rPr lang="en-GB" dirty="0"/>
              <a:t>Activities to Show</a:t>
            </a:r>
          </a:p>
          <a:p>
            <a:r>
              <a:rPr lang="en-GB" dirty="0"/>
              <a:t>This option in the activity timeline filter narrows down which activities are shown.</a:t>
            </a:r>
          </a:p>
          <a:p>
            <a:r>
              <a:rPr lang="en-GB" dirty="0">
                <a:effectLst/>
              </a:rPr>
              <a:t>My activities</a:t>
            </a:r>
          </a:p>
          <a:p>
            <a:r>
              <a:rPr lang="en-GB" dirty="0">
                <a:effectLst/>
              </a:rPr>
              <a:t>Shows activities where you are involved, either as the owner or as a participant. For example, you are the owner of an email you sent or an event you organized. You are involved in an activity when you are, for example, in the CC or BCC fields of an email, or the attendee of an event.</a:t>
            </a:r>
          </a:p>
          <a:p>
            <a:r>
              <a:rPr lang="en-GB" dirty="0">
                <a:effectLst/>
              </a:rPr>
              <a:t>All activities </a:t>
            </a:r>
          </a:p>
          <a:p>
            <a:r>
              <a:rPr lang="en-GB" dirty="0">
                <a:effectLst/>
              </a:rPr>
              <a:t>Shows all activities you have sharing access to, even if you’re not involved.</a:t>
            </a:r>
          </a:p>
          <a:p>
            <a:endParaRPr lang="en-GB" sz="1000" b="0" i="0" kern="1200" dirty="0">
              <a:solidFill>
                <a:schemeClr val="tx1"/>
              </a:solidFill>
              <a:effectLst/>
              <a:latin typeface="Salesforce Sans"/>
              <a:ea typeface="+mn-ea"/>
              <a:cs typeface="+mn-cs"/>
            </a:endParaRPr>
          </a:p>
          <a:p>
            <a:pPr marL="0" lvl="0" indent="0" rtl="0">
              <a:spcBef>
                <a:spcPts val="0"/>
              </a:spcBef>
              <a:spcAft>
                <a:spcPts val="0"/>
              </a:spcAft>
              <a:buNone/>
            </a:pPr>
            <a:endParaRPr dirty="0"/>
          </a:p>
        </p:txBody>
      </p:sp>
    </p:spTree>
    <p:extLst>
      <p:ext uri="{BB962C8B-B14F-4D97-AF65-F5344CB8AC3E}">
        <p14:creationId xmlns:p14="http://schemas.microsoft.com/office/powerpoint/2010/main" val="423146454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4"/>
        <p:cNvGrpSpPr/>
        <p:nvPr/>
      </p:nvGrpSpPr>
      <p:grpSpPr>
        <a:xfrm>
          <a:off x="0" y="0"/>
          <a:ext cx="0" cy="0"/>
          <a:chOff x="0" y="0"/>
          <a:chExt cx="0" cy="0"/>
        </a:xfrm>
      </p:grpSpPr>
      <p:sp>
        <p:nvSpPr>
          <p:cNvPr id="545" name="Shape 545"/>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46" name="Shape 546"/>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dirty="0"/>
          </a:p>
        </p:txBody>
      </p:sp>
    </p:spTree>
    <p:extLst>
      <p:ext uri="{BB962C8B-B14F-4D97-AF65-F5344CB8AC3E}">
        <p14:creationId xmlns:p14="http://schemas.microsoft.com/office/powerpoint/2010/main" val="173308601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7"/>
        <p:cNvGrpSpPr/>
        <p:nvPr/>
      </p:nvGrpSpPr>
      <p:grpSpPr>
        <a:xfrm>
          <a:off x="0" y="0"/>
          <a:ext cx="0" cy="0"/>
          <a:chOff x="0" y="0"/>
          <a:chExt cx="0" cy="0"/>
        </a:xfrm>
      </p:grpSpPr>
      <p:sp>
        <p:nvSpPr>
          <p:cNvPr id="598" name="Shape 598"/>
          <p:cNvSpPr txBox="1">
            <a:spLocks noGrp="1"/>
          </p:cNvSpPr>
          <p:nvPr>
            <p:ph type="body" idx="1"/>
          </p:nvPr>
        </p:nvSpPr>
        <p:spPr>
          <a:xfrm>
            <a:off x="407987" y="4415789"/>
            <a:ext cx="6194400" cy="41835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Font typeface="Arial"/>
              <a:buNone/>
            </a:pPr>
            <a:endParaRPr sz="1000" b="0" i="0" u="none" strike="noStrike" cap="none">
              <a:solidFill>
                <a:schemeClr val="dk1"/>
              </a:solidFill>
              <a:latin typeface="Arial"/>
              <a:ea typeface="Arial"/>
              <a:cs typeface="Arial"/>
              <a:sym typeface="Arial"/>
            </a:endParaRPr>
          </a:p>
        </p:txBody>
      </p:sp>
      <p:sp>
        <p:nvSpPr>
          <p:cNvPr id="599" name="Shape 599"/>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Tree>
    <p:extLst>
      <p:ext uri="{BB962C8B-B14F-4D97-AF65-F5344CB8AC3E}">
        <p14:creationId xmlns:p14="http://schemas.microsoft.com/office/powerpoint/2010/main" val="39706315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5"/>
        <p:cNvGrpSpPr/>
        <p:nvPr/>
      </p:nvGrpSpPr>
      <p:grpSpPr>
        <a:xfrm>
          <a:off x="0" y="0"/>
          <a:ext cx="0" cy="0"/>
          <a:chOff x="0" y="0"/>
          <a:chExt cx="0" cy="0"/>
        </a:xfrm>
      </p:grpSpPr>
      <p:sp>
        <p:nvSpPr>
          <p:cNvPr id="646" name="Shape 646"/>
          <p:cNvSpPr txBox="1">
            <a:spLocks noGrp="1"/>
          </p:cNvSpPr>
          <p:nvPr>
            <p:ph type="body" idx="1"/>
          </p:nvPr>
        </p:nvSpPr>
        <p:spPr>
          <a:xfrm>
            <a:off x="407987" y="4415789"/>
            <a:ext cx="6194400" cy="4183500"/>
          </a:xfrm>
          <a:prstGeom prst="rect">
            <a:avLst/>
          </a:prstGeom>
          <a:noFill/>
          <a:ln>
            <a:noFill/>
          </a:ln>
        </p:spPr>
        <p:txBody>
          <a:bodyPr spcFirstLastPara="1" wrap="square" lIns="91425" tIns="91425" rIns="91425" bIns="91425" anchor="t" anchorCtr="0">
            <a:noAutofit/>
          </a:bodyPr>
          <a:lstStyle/>
          <a:p>
            <a:r>
              <a:rPr lang="en-GB" sz="1000" b="0" i="0" kern="1200" dirty="0">
                <a:solidFill>
                  <a:schemeClr val="tx1"/>
                </a:solidFill>
                <a:effectLst/>
                <a:latin typeface="Salesforce Sans"/>
                <a:ea typeface="+mn-ea"/>
                <a:cs typeface="+mn-cs"/>
              </a:rPr>
              <a:t>Do More with Tasks from the List View</a:t>
            </a:r>
          </a:p>
          <a:p>
            <a:r>
              <a:rPr lang="en-GB" sz="1000" b="0" i="0" kern="1200" dirty="0">
                <a:solidFill>
                  <a:schemeClr val="tx1"/>
                </a:solidFill>
                <a:effectLst/>
                <a:latin typeface="Salesforce Sans"/>
                <a:ea typeface="+mn-ea"/>
                <a:cs typeface="+mn-cs"/>
              </a:rPr>
              <a:t>Reps can do much more with tasks now that they can see a list view. Built-in list view filters let reps find tasks quickly, columns are sortable, and reps can apply filters to narrow down what they see.</a:t>
            </a:r>
          </a:p>
          <a:p>
            <a:r>
              <a:rPr lang="en-GB" sz="1000" b="1" i="0" kern="1200" dirty="0">
                <a:solidFill>
                  <a:schemeClr val="tx1"/>
                </a:solidFill>
                <a:effectLst/>
                <a:latin typeface="Salesforce Sans"/>
                <a:ea typeface="+mn-ea"/>
                <a:cs typeface="+mn-cs"/>
              </a:rPr>
              <a:t>Where: </a:t>
            </a:r>
            <a:r>
              <a:rPr lang="en-GB" sz="1000" b="0" i="0" kern="1200" dirty="0">
                <a:solidFill>
                  <a:schemeClr val="tx1"/>
                </a:solidFill>
                <a:effectLst/>
                <a:latin typeface="Salesforce Sans"/>
                <a:ea typeface="+mn-ea"/>
                <a:cs typeface="+mn-cs"/>
              </a:rPr>
              <a:t>This change applies to Lightning Experience in Personal, Contact Manager, Group, Essentials, Professional, Enterprise, Performance, Unlimited, Developer, and </a:t>
            </a:r>
            <a:r>
              <a:rPr lang="en-GB" sz="1000" b="0" i="0" kern="1200" dirty="0" err="1">
                <a:solidFill>
                  <a:schemeClr val="tx1"/>
                </a:solidFill>
                <a:effectLst/>
                <a:latin typeface="Salesforce Sans"/>
                <a:ea typeface="+mn-ea"/>
                <a:cs typeface="+mn-cs"/>
              </a:rPr>
              <a:t>Database.com</a:t>
            </a:r>
            <a:r>
              <a:rPr lang="en-GB" sz="1000" b="0" i="0" kern="1200" dirty="0">
                <a:solidFill>
                  <a:schemeClr val="tx1"/>
                </a:solidFill>
                <a:effectLst/>
                <a:latin typeface="Salesforce Sans"/>
                <a:ea typeface="+mn-ea"/>
                <a:cs typeface="+mn-cs"/>
              </a:rPr>
              <a:t> editions.</a:t>
            </a:r>
          </a:p>
          <a:p>
            <a:r>
              <a:rPr lang="en-GB" sz="1000" b="1" i="0" kern="1200" dirty="0">
                <a:solidFill>
                  <a:schemeClr val="tx1"/>
                </a:solidFill>
                <a:effectLst/>
                <a:latin typeface="Salesforce Sans"/>
                <a:ea typeface="+mn-ea"/>
                <a:cs typeface="+mn-cs"/>
              </a:rPr>
              <a:t>How: </a:t>
            </a:r>
            <a:r>
              <a:rPr lang="en-GB" sz="1000" b="0" i="0" kern="1200" dirty="0">
                <a:solidFill>
                  <a:schemeClr val="tx1"/>
                </a:solidFill>
                <a:effectLst/>
                <a:latin typeface="Salesforce Sans"/>
                <a:ea typeface="+mn-ea"/>
                <a:cs typeface="+mn-cs"/>
              </a:rPr>
              <a:t>Reps have three views to work with when viewing and managing tasks.</a:t>
            </a:r>
          </a:p>
          <a:p>
            <a:r>
              <a:rPr lang="en-GB" sz="1000" b="0" i="0" kern="1200" dirty="0">
                <a:solidFill>
                  <a:schemeClr val="tx1"/>
                </a:solidFill>
                <a:effectLst/>
                <a:latin typeface="Salesforce Sans"/>
                <a:ea typeface="+mn-ea"/>
                <a:cs typeface="+mn-cs"/>
              </a:rPr>
              <a:t>Most users are familiar with the table view, because it’s available for other objects, such as contacts and accounts.</a:t>
            </a:r>
          </a:p>
          <a:p>
            <a:r>
              <a:rPr lang="en-GB" sz="1000" b="0" i="0" kern="1200" dirty="0">
                <a:solidFill>
                  <a:schemeClr val="tx1"/>
                </a:solidFill>
                <a:effectLst/>
                <a:latin typeface="Salesforce Sans"/>
                <a:ea typeface="+mn-ea"/>
                <a:cs typeface="+mn-cs"/>
              </a:rPr>
              <a:t>Users can change the view from the </a:t>
            </a:r>
            <a:r>
              <a:rPr lang="en-GB" sz="1000" b="1" i="0" kern="1200" dirty="0">
                <a:solidFill>
                  <a:schemeClr val="tx1"/>
                </a:solidFill>
                <a:effectLst/>
                <a:latin typeface="Salesforce Sans"/>
                <a:ea typeface="+mn-ea"/>
                <a:cs typeface="+mn-cs"/>
              </a:rPr>
              <a:t>Display As</a:t>
            </a:r>
            <a:r>
              <a:rPr lang="en-GB" sz="1000" b="0" i="0" kern="1200" dirty="0">
                <a:solidFill>
                  <a:schemeClr val="tx1"/>
                </a:solidFill>
                <a:effectLst/>
                <a:latin typeface="Salesforce Sans"/>
                <a:ea typeface="+mn-ea"/>
                <a:cs typeface="+mn-cs"/>
              </a:rPr>
              <a:t> dropdown list.</a:t>
            </a:r>
          </a:p>
          <a:p>
            <a:pPr marL="0" lvl="0" indent="0" rtl="0">
              <a:spcBef>
                <a:spcPts val="1500"/>
              </a:spcBef>
              <a:spcAft>
                <a:spcPts val="0"/>
              </a:spcAft>
              <a:buClr>
                <a:schemeClr val="dk1"/>
              </a:buClr>
              <a:buSzPts val="1100"/>
              <a:buFont typeface="Arial"/>
              <a:buNone/>
            </a:pPr>
            <a:r>
              <a:rPr lang="en-GB" sz="1000" b="0" i="0" kern="1200" dirty="0">
                <a:solidFill>
                  <a:schemeClr val="tx1"/>
                </a:solidFill>
                <a:effectLst/>
                <a:latin typeface="Salesforce Sans"/>
                <a:ea typeface="+mn-ea"/>
                <a:cs typeface="+mn-cs"/>
              </a:rPr>
              <a:t>The Kanban view lets users view tasks by status. Reps drag a task to change the status.</a:t>
            </a:r>
          </a:p>
          <a:p>
            <a:pPr marL="0" lvl="0" indent="0" rtl="0">
              <a:spcBef>
                <a:spcPts val="1500"/>
              </a:spcBef>
              <a:spcAft>
                <a:spcPts val="0"/>
              </a:spcAft>
              <a:buClr>
                <a:schemeClr val="dk1"/>
              </a:buClr>
              <a:buSzPts val="1100"/>
              <a:buFont typeface="Arial"/>
              <a:buNone/>
            </a:pPr>
            <a:r>
              <a:rPr lang="en-GB" sz="1000" b="0" i="0" kern="1200" dirty="0">
                <a:solidFill>
                  <a:schemeClr val="tx1"/>
                </a:solidFill>
                <a:effectLst/>
                <a:latin typeface="Salesforce Sans"/>
                <a:ea typeface="+mn-ea"/>
                <a:cs typeface="+mn-cs"/>
              </a:rPr>
              <a:t>With the split view, users have the full list of tasks available when drilling down on one task.</a:t>
            </a:r>
            <a:endParaRPr sz="1000" b="0" i="0" u="none" strike="noStrike" cap="none" dirty="0">
              <a:solidFill>
                <a:schemeClr val="dk1"/>
              </a:solidFill>
              <a:latin typeface="Arial"/>
              <a:ea typeface="Arial"/>
              <a:cs typeface="Arial"/>
              <a:sym typeface="Arial"/>
            </a:endParaRPr>
          </a:p>
        </p:txBody>
      </p:sp>
      <p:sp>
        <p:nvSpPr>
          <p:cNvPr id="647" name="Shape 647"/>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Tree>
    <p:extLst>
      <p:ext uri="{BB962C8B-B14F-4D97-AF65-F5344CB8AC3E}">
        <p14:creationId xmlns:p14="http://schemas.microsoft.com/office/powerpoint/2010/main" val="221334604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9"/>
        <p:cNvGrpSpPr/>
        <p:nvPr/>
      </p:nvGrpSpPr>
      <p:grpSpPr>
        <a:xfrm>
          <a:off x="0" y="0"/>
          <a:ext cx="0" cy="0"/>
          <a:chOff x="0" y="0"/>
          <a:chExt cx="0" cy="0"/>
        </a:xfrm>
      </p:grpSpPr>
      <p:sp>
        <p:nvSpPr>
          <p:cNvPr id="660" name="Shape 660"/>
          <p:cNvSpPr txBox="1">
            <a:spLocks noGrp="1"/>
          </p:cNvSpPr>
          <p:nvPr>
            <p:ph type="body" idx="1"/>
          </p:nvPr>
        </p:nvSpPr>
        <p:spPr>
          <a:xfrm>
            <a:off x="407987" y="4415789"/>
            <a:ext cx="6194400" cy="41835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endParaRPr sz="1000" b="0" i="0" u="none" strike="noStrike" cap="none" dirty="0">
              <a:solidFill>
                <a:schemeClr val="dk1"/>
              </a:solidFill>
              <a:latin typeface="Arial"/>
              <a:ea typeface="Arial"/>
              <a:cs typeface="Arial"/>
              <a:sym typeface="Arial"/>
            </a:endParaRPr>
          </a:p>
        </p:txBody>
      </p:sp>
      <p:sp>
        <p:nvSpPr>
          <p:cNvPr id="661" name="Shape 661"/>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Tree>
    <p:extLst>
      <p:ext uri="{BB962C8B-B14F-4D97-AF65-F5344CB8AC3E}">
        <p14:creationId xmlns:p14="http://schemas.microsoft.com/office/powerpoint/2010/main" val="302112907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1"/>
        <p:cNvGrpSpPr/>
        <p:nvPr/>
      </p:nvGrpSpPr>
      <p:grpSpPr>
        <a:xfrm>
          <a:off x="0" y="0"/>
          <a:ext cx="0" cy="0"/>
          <a:chOff x="0" y="0"/>
          <a:chExt cx="0" cy="0"/>
        </a:xfrm>
      </p:grpSpPr>
      <p:sp>
        <p:nvSpPr>
          <p:cNvPr id="722" name="Shape 722"/>
          <p:cNvSpPr txBox="1">
            <a:spLocks noGrp="1"/>
          </p:cNvSpPr>
          <p:nvPr>
            <p:ph type="body" idx="1"/>
          </p:nvPr>
        </p:nvSpPr>
        <p:spPr>
          <a:xfrm>
            <a:off x="407987" y="4415789"/>
            <a:ext cx="6194400" cy="41835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Font typeface="Arial"/>
              <a:buNone/>
            </a:pPr>
            <a:endParaRPr sz="1000" b="0" i="0" u="none" strike="noStrike" cap="none">
              <a:solidFill>
                <a:schemeClr val="dk1"/>
              </a:solidFill>
              <a:latin typeface="Arial"/>
              <a:ea typeface="Arial"/>
              <a:cs typeface="Arial"/>
              <a:sym typeface="Arial"/>
            </a:endParaRPr>
          </a:p>
        </p:txBody>
      </p:sp>
      <p:sp>
        <p:nvSpPr>
          <p:cNvPr id="723" name="Shape 723"/>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Tree>
    <p:extLst>
      <p:ext uri="{BB962C8B-B14F-4D97-AF65-F5344CB8AC3E}">
        <p14:creationId xmlns:p14="http://schemas.microsoft.com/office/powerpoint/2010/main" val="421927550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3"/>
        <p:cNvGrpSpPr/>
        <p:nvPr/>
      </p:nvGrpSpPr>
      <p:grpSpPr>
        <a:xfrm>
          <a:off x="0" y="0"/>
          <a:ext cx="0" cy="0"/>
          <a:chOff x="0" y="0"/>
          <a:chExt cx="0" cy="0"/>
        </a:xfrm>
      </p:grpSpPr>
      <p:sp>
        <p:nvSpPr>
          <p:cNvPr id="744" name="Shape 744"/>
          <p:cNvSpPr txBox="1">
            <a:spLocks noGrp="1"/>
          </p:cNvSpPr>
          <p:nvPr>
            <p:ph type="body" idx="1"/>
          </p:nvPr>
        </p:nvSpPr>
        <p:spPr>
          <a:xfrm>
            <a:off x="407987" y="4415789"/>
            <a:ext cx="6194400" cy="4183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r>
              <a:rPr lang="en-GB" sz="1000" b="0" i="0" kern="1200" dirty="0">
                <a:solidFill>
                  <a:schemeClr val="tx1"/>
                </a:solidFill>
                <a:effectLst/>
                <a:latin typeface="Salesforce Sans"/>
                <a:ea typeface="+mn-ea"/>
                <a:cs typeface="+mn-cs"/>
              </a:rPr>
              <a:t>Create Predefined Subjects for Tasks and Events</a:t>
            </a:r>
          </a:p>
          <a:p>
            <a:r>
              <a:rPr lang="en-GB" sz="1000" b="0" i="0" kern="1200" dirty="0">
                <a:solidFill>
                  <a:schemeClr val="tx1"/>
                </a:solidFill>
                <a:effectLst/>
                <a:latin typeface="Salesforce Sans"/>
                <a:ea typeface="+mn-ea"/>
                <a:cs typeface="+mn-cs"/>
              </a:rPr>
              <a:t>Reps can create tasks and events faster with predefined subject values. You define subject values based on what’s most useful to reps.</a:t>
            </a:r>
          </a:p>
          <a:p>
            <a:r>
              <a:rPr lang="en-GB" sz="1000" b="1" i="0" kern="1200" dirty="0">
                <a:solidFill>
                  <a:schemeClr val="tx1"/>
                </a:solidFill>
                <a:effectLst/>
                <a:latin typeface="Salesforce Sans"/>
                <a:ea typeface="+mn-ea"/>
                <a:cs typeface="+mn-cs"/>
              </a:rPr>
              <a:t>Where: </a:t>
            </a:r>
            <a:r>
              <a:rPr lang="en-GB" sz="1000" b="0" i="0" kern="1200" dirty="0">
                <a:solidFill>
                  <a:schemeClr val="tx1"/>
                </a:solidFill>
                <a:effectLst/>
                <a:latin typeface="Salesforce Sans"/>
                <a:ea typeface="+mn-ea"/>
                <a:cs typeface="+mn-cs"/>
              </a:rPr>
              <a:t>This feature is available in Lightning Experience and all versions of the mobile app in Personal, Contact Manager, Group, Essentials, Professional, Enterprise, Performance, Unlimited, Developer, and </a:t>
            </a:r>
            <a:r>
              <a:rPr lang="en-GB" sz="1000" b="0" i="0" kern="1200" dirty="0" err="1">
                <a:solidFill>
                  <a:schemeClr val="tx1"/>
                </a:solidFill>
                <a:effectLst/>
                <a:latin typeface="Salesforce Sans"/>
                <a:ea typeface="+mn-ea"/>
                <a:cs typeface="+mn-cs"/>
              </a:rPr>
              <a:t>Database.com</a:t>
            </a:r>
            <a:r>
              <a:rPr lang="en-GB" sz="1000" b="0" i="0" kern="1200" dirty="0">
                <a:solidFill>
                  <a:schemeClr val="tx1"/>
                </a:solidFill>
                <a:effectLst/>
                <a:latin typeface="Salesforce Sans"/>
                <a:ea typeface="+mn-ea"/>
                <a:cs typeface="+mn-cs"/>
              </a:rPr>
              <a:t> editions.</a:t>
            </a:r>
          </a:p>
          <a:p>
            <a:r>
              <a:rPr lang="en-GB" sz="1000" b="1" i="0" kern="1200" dirty="0">
                <a:solidFill>
                  <a:schemeClr val="tx1"/>
                </a:solidFill>
                <a:effectLst/>
                <a:latin typeface="Salesforce Sans"/>
                <a:ea typeface="+mn-ea"/>
                <a:cs typeface="+mn-cs"/>
              </a:rPr>
              <a:t>Why: </a:t>
            </a:r>
            <a:r>
              <a:rPr lang="en-GB" sz="1000" b="0" i="0" kern="1200" dirty="0">
                <a:solidFill>
                  <a:schemeClr val="tx1"/>
                </a:solidFill>
                <a:effectLst/>
                <a:latin typeface="Salesforce Sans"/>
                <a:ea typeface="+mn-ea"/>
                <a:cs typeface="+mn-cs"/>
              </a:rPr>
              <a:t>When reps create tasks and events, they can choose a predefined subject, such as Call, Send Letter, or Send Quote. These subjects let reps organize and sort their tasks based on what the tasks are. Without having to enter the type of task, reps can focus on adding details to describe the task. For example, a rep can choose “Call” and then add “confirmed presentation this Friday”.</a:t>
            </a:r>
          </a:p>
          <a:p>
            <a:r>
              <a:rPr lang="en-GB" sz="1000" b="0" i="0" kern="1200" dirty="0">
                <a:solidFill>
                  <a:schemeClr val="tx1"/>
                </a:solidFill>
                <a:effectLst/>
                <a:latin typeface="Salesforce Sans"/>
                <a:ea typeface="+mn-ea"/>
                <a:cs typeface="+mn-cs"/>
              </a:rPr>
              <a:t>Later, when the sales manager is searching for a task, they don’t have to wonder how the rep named the task, such as “Phone”, “Office call”, or “Follow-up call”. The common entry—Call—makes it much easier.</a:t>
            </a:r>
          </a:p>
          <a:p>
            <a:r>
              <a:rPr lang="en-GB" sz="1000" b="1" i="0" kern="1200" dirty="0">
                <a:solidFill>
                  <a:schemeClr val="tx1"/>
                </a:solidFill>
                <a:effectLst/>
                <a:latin typeface="Salesforce Sans"/>
                <a:ea typeface="+mn-ea"/>
                <a:cs typeface="+mn-cs"/>
              </a:rPr>
              <a:t>How: </a:t>
            </a:r>
            <a:r>
              <a:rPr lang="en-GB" sz="1000" b="0" i="0" kern="1200" dirty="0">
                <a:solidFill>
                  <a:schemeClr val="tx1"/>
                </a:solidFill>
                <a:effectLst/>
                <a:latin typeface="Salesforce Sans"/>
                <a:ea typeface="+mn-ea"/>
                <a:cs typeface="+mn-cs"/>
              </a:rPr>
              <a:t>You can create predefined subjects from Setup. Go to </a:t>
            </a:r>
            <a:r>
              <a:rPr lang="en-GB" sz="1000" b="1" i="0" kern="1200" dirty="0">
                <a:solidFill>
                  <a:schemeClr val="tx1"/>
                </a:solidFill>
                <a:effectLst/>
                <a:latin typeface="Salesforce Sans"/>
                <a:ea typeface="+mn-ea"/>
                <a:cs typeface="+mn-cs"/>
              </a:rPr>
              <a:t>Object Manager</a:t>
            </a:r>
            <a:r>
              <a:rPr lang="en-GB" sz="1000" b="0" i="0" kern="1200" dirty="0">
                <a:solidFill>
                  <a:schemeClr val="tx1"/>
                </a:solidFill>
                <a:effectLst/>
                <a:latin typeface="Salesforce Sans"/>
                <a:ea typeface="+mn-ea"/>
                <a:cs typeface="+mn-cs"/>
              </a:rPr>
              <a:t> and choose either </a:t>
            </a:r>
            <a:r>
              <a:rPr lang="en-GB" sz="1000" b="1" i="0" kern="1200" dirty="0">
                <a:solidFill>
                  <a:schemeClr val="tx1"/>
                </a:solidFill>
                <a:effectLst/>
                <a:latin typeface="Salesforce Sans"/>
                <a:ea typeface="+mn-ea"/>
                <a:cs typeface="+mn-cs"/>
              </a:rPr>
              <a:t>Event</a:t>
            </a:r>
            <a:r>
              <a:rPr lang="en-GB" sz="1000" b="0" i="0" kern="1200" dirty="0">
                <a:solidFill>
                  <a:schemeClr val="tx1"/>
                </a:solidFill>
                <a:effectLst/>
                <a:latin typeface="Salesforce Sans"/>
                <a:ea typeface="+mn-ea"/>
                <a:cs typeface="+mn-cs"/>
              </a:rPr>
              <a:t> or </a:t>
            </a:r>
            <a:r>
              <a:rPr lang="en-GB" sz="1000" b="1" i="0" kern="1200" dirty="0">
                <a:solidFill>
                  <a:schemeClr val="tx1"/>
                </a:solidFill>
                <a:effectLst/>
                <a:latin typeface="Salesforce Sans"/>
                <a:ea typeface="+mn-ea"/>
                <a:cs typeface="+mn-cs"/>
              </a:rPr>
              <a:t>Task</a:t>
            </a:r>
            <a:r>
              <a:rPr lang="en-GB" sz="1000" b="0" i="0" kern="1200" dirty="0">
                <a:solidFill>
                  <a:schemeClr val="tx1"/>
                </a:solidFill>
                <a:effectLst/>
                <a:latin typeface="Salesforce Sans"/>
                <a:ea typeface="+mn-ea"/>
                <a:cs typeface="+mn-cs"/>
              </a:rPr>
              <a:t>. Select </a:t>
            </a:r>
            <a:r>
              <a:rPr lang="en-GB" sz="1000" b="1" i="0" kern="1200" dirty="0">
                <a:solidFill>
                  <a:schemeClr val="tx1"/>
                </a:solidFill>
                <a:effectLst/>
                <a:latin typeface="Salesforce Sans"/>
                <a:ea typeface="+mn-ea"/>
                <a:cs typeface="+mn-cs"/>
              </a:rPr>
              <a:t>Fields &amp; Relationships</a:t>
            </a:r>
            <a:r>
              <a:rPr lang="en-GB" sz="1000" b="0" i="0" kern="1200" dirty="0">
                <a:solidFill>
                  <a:schemeClr val="tx1"/>
                </a:solidFill>
                <a:effectLst/>
                <a:latin typeface="Salesforce Sans"/>
                <a:ea typeface="+mn-ea"/>
                <a:cs typeface="+mn-cs"/>
              </a:rPr>
              <a:t> and then </a:t>
            </a:r>
            <a:r>
              <a:rPr lang="en-GB" sz="1000" b="1" i="0" kern="1200" dirty="0">
                <a:solidFill>
                  <a:schemeClr val="tx1"/>
                </a:solidFill>
                <a:effectLst/>
                <a:latin typeface="Salesforce Sans"/>
                <a:ea typeface="+mn-ea"/>
                <a:cs typeface="+mn-cs"/>
              </a:rPr>
              <a:t>Subject</a:t>
            </a:r>
            <a:r>
              <a:rPr lang="en-GB" sz="1000" b="0" i="0" kern="1200" dirty="0">
                <a:solidFill>
                  <a:schemeClr val="tx1"/>
                </a:solidFill>
                <a:effectLst/>
                <a:latin typeface="Salesforce Sans"/>
                <a:ea typeface="+mn-ea"/>
                <a:cs typeface="+mn-cs"/>
              </a:rPr>
              <a:t>. The Salesforce admin in this example is predefining values for the task subject field.</a:t>
            </a:r>
          </a:p>
          <a:p>
            <a:pPr marL="0" marR="0" lvl="0" indent="0" algn="l" rtl="0">
              <a:spcBef>
                <a:spcPts val="0"/>
              </a:spcBef>
              <a:spcAft>
                <a:spcPts val="0"/>
              </a:spcAft>
              <a:buClr>
                <a:schemeClr val="dk1"/>
              </a:buClr>
              <a:buFont typeface="Arial"/>
              <a:buNone/>
            </a:pPr>
            <a:endParaRPr sz="1000" b="0" i="0" u="none" strike="noStrike" cap="none" dirty="0">
              <a:solidFill>
                <a:schemeClr val="dk1"/>
              </a:solidFill>
              <a:latin typeface="Arial"/>
              <a:ea typeface="Arial"/>
              <a:cs typeface="Arial"/>
              <a:sym typeface="Arial"/>
            </a:endParaRPr>
          </a:p>
        </p:txBody>
      </p:sp>
      <p:sp>
        <p:nvSpPr>
          <p:cNvPr id="745" name="Shape 745"/>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Tree>
    <p:extLst>
      <p:ext uri="{BB962C8B-B14F-4D97-AF65-F5344CB8AC3E}">
        <p14:creationId xmlns:p14="http://schemas.microsoft.com/office/powerpoint/2010/main" val="158404166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0"/>
        <p:cNvGrpSpPr/>
        <p:nvPr/>
      </p:nvGrpSpPr>
      <p:grpSpPr>
        <a:xfrm>
          <a:off x="0" y="0"/>
          <a:ext cx="0" cy="0"/>
          <a:chOff x="0" y="0"/>
          <a:chExt cx="0" cy="0"/>
        </a:xfrm>
      </p:grpSpPr>
      <p:sp>
        <p:nvSpPr>
          <p:cNvPr id="1511" name="Shape 1511"/>
          <p:cNvSpPr txBox="1">
            <a:spLocks noGrp="1"/>
          </p:cNvSpPr>
          <p:nvPr>
            <p:ph type="body" idx="1"/>
          </p:nvPr>
        </p:nvSpPr>
        <p:spPr>
          <a:xfrm>
            <a:off x="399118" y="4343400"/>
            <a:ext cx="6059700" cy="4114800"/>
          </a:xfrm>
          <a:prstGeom prst="rect">
            <a:avLst/>
          </a:prstGeom>
          <a:noFill/>
          <a:ln>
            <a:noFill/>
          </a:ln>
        </p:spPr>
        <p:txBody>
          <a:bodyPr spcFirstLastPara="1" wrap="square" lIns="89600" tIns="89600" rIns="89600" bIns="89600" anchor="ctr" anchorCtr="0">
            <a:noAutofit/>
          </a:bodyPr>
          <a:lstStyle/>
          <a:p>
            <a:pPr marL="0" lvl="0" indent="0" rtl="0">
              <a:spcBef>
                <a:spcPts val="0"/>
              </a:spcBef>
              <a:spcAft>
                <a:spcPts val="0"/>
              </a:spcAft>
              <a:buNone/>
            </a:pPr>
            <a:r>
              <a:rPr lang="en-GB" sz="1000" b="0" i="0" kern="1200" dirty="0">
                <a:solidFill>
                  <a:schemeClr val="tx1"/>
                </a:solidFill>
                <a:effectLst/>
                <a:latin typeface="Salesforce Sans"/>
                <a:ea typeface="+mn-ea"/>
                <a:cs typeface="+mn-cs"/>
              </a:rPr>
              <a:t>Get the most out of calendar when you switch to Lightning Experience. No need to waste time opening records to work with calendar items. Now reps can drag events or other records on their calendars to update the start date or time. Plus, reps have better control over their screen real estate and more room to see details directly from the calendar.</a:t>
            </a:r>
            <a:endParaRPr dirty="0"/>
          </a:p>
        </p:txBody>
      </p:sp>
      <p:sp>
        <p:nvSpPr>
          <p:cNvPr id="1512" name="Shape 1512"/>
          <p:cNvSpPr>
            <a:spLocks noGrp="1" noRot="1" noChangeAspect="1"/>
          </p:cNvSpPr>
          <p:nvPr>
            <p:ph type="sldImg" idx="2"/>
          </p:nvPr>
        </p:nvSpPr>
        <p:spPr>
          <a:xfrm>
            <a:off x="382588" y="685800"/>
            <a:ext cx="609282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520028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3"/>
        <p:cNvGrpSpPr/>
        <p:nvPr/>
      </p:nvGrpSpPr>
      <p:grpSpPr>
        <a:xfrm>
          <a:off x="0" y="0"/>
          <a:ext cx="0" cy="0"/>
          <a:chOff x="0" y="0"/>
          <a:chExt cx="0" cy="0"/>
        </a:xfrm>
      </p:grpSpPr>
      <p:sp>
        <p:nvSpPr>
          <p:cNvPr id="604" name="Shape 604"/>
          <p:cNvSpPr txBox="1">
            <a:spLocks noGrp="1"/>
          </p:cNvSpPr>
          <p:nvPr>
            <p:ph type="body" idx="1"/>
          </p:nvPr>
        </p:nvSpPr>
        <p:spPr>
          <a:xfrm>
            <a:off x="407987" y="4415789"/>
            <a:ext cx="6194400" cy="4183500"/>
          </a:xfrm>
          <a:prstGeom prst="rect">
            <a:avLst/>
          </a:prstGeom>
          <a:noFill/>
          <a:ln>
            <a:noFill/>
          </a:ln>
        </p:spPr>
        <p:txBody>
          <a:bodyPr spcFirstLastPara="1" wrap="square" lIns="91425" tIns="91425" rIns="91425" bIns="91425" anchor="t" anchorCtr="0">
            <a:noAutofit/>
          </a:bodyPr>
          <a:lstStyle/>
          <a:p>
            <a:r>
              <a:rPr lang="en-GB" sz="1000" b="0" i="0" kern="1200" dirty="0">
                <a:solidFill>
                  <a:schemeClr val="tx1"/>
                </a:solidFill>
                <a:effectLst/>
                <a:latin typeface="Salesforce Sans"/>
                <a:ea typeface="+mn-ea"/>
                <a:cs typeface="+mn-cs"/>
              </a:rPr>
              <a:t>Group Reports by Customized Date Granularity</a:t>
            </a:r>
          </a:p>
          <a:p>
            <a:r>
              <a:rPr lang="en-GB" sz="1000" b="0" i="0" kern="1200" dirty="0">
                <a:solidFill>
                  <a:schemeClr val="tx1"/>
                </a:solidFill>
                <a:effectLst/>
                <a:latin typeface="Salesforce Sans"/>
                <a:ea typeface="+mn-ea"/>
                <a:cs typeface="+mn-cs"/>
              </a:rPr>
              <a:t>Want to review the status of your customer accounts by fiscal quarter? Perhaps you want to take a closer look at opportunities generated this month. Now you can customize date granularity and group records by calendar or fiscal periods.</a:t>
            </a:r>
          </a:p>
          <a:p>
            <a:r>
              <a:rPr lang="en-GB" sz="1000" b="1" i="0" kern="1200" dirty="0">
                <a:solidFill>
                  <a:schemeClr val="tx1"/>
                </a:solidFill>
                <a:effectLst/>
                <a:latin typeface="Salesforce Sans"/>
                <a:ea typeface="+mn-ea"/>
                <a:cs typeface="+mn-cs"/>
              </a:rPr>
              <a:t>Where: </a:t>
            </a:r>
            <a:r>
              <a:rPr lang="en-GB" sz="1000" b="0" i="0" kern="1200" dirty="0">
                <a:solidFill>
                  <a:schemeClr val="tx1"/>
                </a:solidFill>
                <a:effectLst/>
                <a:latin typeface="Salesforce Sans"/>
                <a:ea typeface="+mn-ea"/>
                <a:cs typeface="+mn-cs"/>
              </a:rPr>
              <a:t>This feature is available in Lightning Experience in Group, Essentials, Professional, Enterprise, Performance, Unlimited, and Developer editions.</a:t>
            </a:r>
          </a:p>
          <a:p>
            <a:r>
              <a:rPr lang="en-GB" sz="1000" b="1" i="0" kern="1200" dirty="0">
                <a:solidFill>
                  <a:schemeClr val="tx1"/>
                </a:solidFill>
                <a:effectLst/>
                <a:latin typeface="Salesforce Sans"/>
                <a:ea typeface="+mn-ea"/>
                <a:cs typeface="+mn-cs"/>
              </a:rPr>
              <a:t>Who: </a:t>
            </a:r>
            <a:r>
              <a:rPr lang="en-GB" sz="1000" b="0" i="0" kern="1200" dirty="0">
                <a:solidFill>
                  <a:schemeClr val="tx1"/>
                </a:solidFill>
                <a:effectLst/>
                <a:latin typeface="Salesforce Sans"/>
                <a:ea typeface="+mn-ea"/>
                <a:cs typeface="+mn-cs"/>
              </a:rPr>
              <a:t>To customize date granularity in Lightning Experience, you need the Create and Customize Reports user permission.</a:t>
            </a:r>
          </a:p>
          <a:p>
            <a:r>
              <a:rPr lang="en-GB" sz="1000" b="1" i="0" kern="1200" dirty="0">
                <a:solidFill>
                  <a:schemeClr val="tx1"/>
                </a:solidFill>
                <a:effectLst/>
                <a:latin typeface="Salesforce Sans"/>
                <a:ea typeface="+mn-ea"/>
                <a:cs typeface="+mn-cs"/>
              </a:rPr>
              <a:t>How: </a:t>
            </a:r>
            <a:r>
              <a:rPr lang="en-GB" sz="1000" b="0" i="0" kern="1200" dirty="0">
                <a:solidFill>
                  <a:schemeClr val="tx1"/>
                </a:solidFill>
                <a:effectLst/>
                <a:latin typeface="Salesforce Sans"/>
                <a:ea typeface="+mn-ea"/>
                <a:cs typeface="+mn-cs"/>
              </a:rPr>
              <a:t>To customize date granularity when grouping records by a date field, select the date column you want to group your report by. Then, for </a:t>
            </a:r>
            <a:r>
              <a:rPr lang="en-GB" sz="1000" b="1" i="0" kern="1200" dirty="0">
                <a:solidFill>
                  <a:schemeClr val="tx1"/>
                </a:solidFill>
                <a:effectLst/>
                <a:latin typeface="Salesforce Sans"/>
                <a:ea typeface="+mn-ea"/>
                <a:cs typeface="+mn-cs"/>
              </a:rPr>
              <a:t>Group Date By...</a:t>
            </a:r>
            <a:r>
              <a:rPr lang="en-GB" sz="1000" b="0" i="0" kern="1200" dirty="0">
                <a:solidFill>
                  <a:schemeClr val="tx1"/>
                </a:solidFill>
                <a:effectLst/>
                <a:latin typeface="Salesforce Sans"/>
                <a:ea typeface="+mn-ea"/>
                <a:cs typeface="+mn-cs"/>
              </a:rPr>
              <a:t>, apply a calendar or fiscal period.</a:t>
            </a:r>
          </a:p>
          <a:p>
            <a:pPr marL="0" marR="0" lvl="0" indent="0" algn="l" rtl="0">
              <a:spcBef>
                <a:spcPts val="0"/>
              </a:spcBef>
              <a:spcAft>
                <a:spcPts val="0"/>
              </a:spcAft>
              <a:buClr>
                <a:schemeClr val="dk1"/>
              </a:buClr>
              <a:buFont typeface="Arial"/>
              <a:buNone/>
            </a:pPr>
            <a:endParaRPr sz="1000" b="0" i="0" u="none" strike="noStrike" cap="none" dirty="0">
              <a:solidFill>
                <a:schemeClr val="dk1"/>
              </a:solidFill>
              <a:latin typeface="Arial"/>
              <a:ea typeface="Arial"/>
              <a:cs typeface="Arial"/>
              <a:sym typeface="Arial"/>
            </a:endParaRPr>
          </a:p>
        </p:txBody>
      </p:sp>
      <p:sp>
        <p:nvSpPr>
          <p:cNvPr id="605" name="Shape 605"/>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Tree>
    <p:extLst>
      <p:ext uri="{BB962C8B-B14F-4D97-AF65-F5344CB8AC3E}">
        <p14:creationId xmlns:p14="http://schemas.microsoft.com/office/powerpoint/2010/main" val="300239071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1"/>
        <p:cNvGrpSpPr/>
        <p:nvPr/>
      </p:nvGrpSpPr>
      <p:grpSpPr>
        <a:xfrm>
          <a:off x="0" y="0"/>
          <a:ext cx="0" cy="0"/>
          <a:chOff x="0" y="0"/>
          <a:chExt cx="0" cy="0"/>
        </a:xfrm>
      </p:grpSpPr>
      <p:sp>
        <p:nvSpPr>
          <p:cNvPr id="1532" name="Shape 1532"/>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t" anchorCtr="0">
            <a:noAutofit/>
          </a:bodyPr>
          <a:lstStyle/>
          <a:p>
            <a:r>
              <a:rPr lang="en-GB" sz="1000" b="0" i="0" kern="1200" dirty="0">
                <a:solidFill>
                  <a:schemeClr val="tx1"/>
                </a:solidFill>
                <a:effectLst/>
                <a:latin typeface="Salesforce Sans"/>
                <a:ea typeface="+mn-ea"/>
                <a:cs typeface="+mn-cs"/>
              </a:rPr>
              <a:t>Update Calendar Items by Dragging Them in Lightning Experience</a:t>
            </a:r>
          </a:p>
          <a:p>
            <a:r>
              <a:rPr lang="en-GB" sz="1000" b="0" i="0" kern="1200" dirty="0">
                <a:solidFill>
                  <a:schemeClr val="tx1"/>
                </a:solidFill>
                <a:effectLst/>
                <a:latin typeface="Salesforce Sans"/>
                <a:ea typeface="+mn-ea"/>
                <a:cs typeface="+mn-cs"/>
              </a:rPr>
              <a:t>Sales reps can quickly and easily reschedule meetings and update due dates by dragging meetings, tasks, and other time-sensitive records to new time slots. No more clicking through to record detail pages to update records on calendars. This feature supports superior accessibility options, so reps can drag items using a mouse or the Spacebar and arrow keys.</a:t>
            </a:r>
          </a:p>
          <a:p>
            <a:r>
              <a:rPr lang="en-GB" sz="1000" b="1" i="0" kern="1200" dirty="0">
                <a:solidFill>
                  <a:schemeClr val="tx1"/>
                </a:solidFill>
                <a:effectLst/>
                <a:latin typeface="Salesforce Sans"/>
                <a:ea typeface="+mn-ea"/>
                <a:cs typeface="+mn-cs"/>
              </a:rPr>
              <a:t>Where: </a:t>
            </a:r>
            <a:r>
              <a:rPr lang="en-GB" sz="1000" b="0" i="0" kern="1200" dirty="0">
                <a:solidFill>
                  <a:schemeClr val="tx1"/>
                </a:solidFill>
                <a:effectLst/>
                <a:latin typeface="Salesforce Sans"/>
                <a:ea typeface="+mn-ea"/>
                <a:cs typeface="+mn-cs"/>
              </a:rPr>
              <a:t>This change applies to Lightning Experience in Essentials, Group, Professional, Enterprise, Performance, Unlimited, and Developer editions.</a:t>
            </a:r>
          </a:p>
          <a:p>
            <a:pPr marL="0" indent="0">
              <a:spcBef>
                <a:spcPts val="1466"/>
              </a:spcBef>
              <a:buNone/>
            </a:pPr>
            <a:endParaRPr lang="en-GB" sz="1000" dirty="0"/>
          </a:p>
        </p:txBody>
      </p:sp>
      <p:sp>
        <p:nvSpPr>
          <p:cNvPr id="1533" name="Shape 1533"/>
          <p:cNvSpPr>
            <a:spLocks noGrp="1" noRot="1" noChangeAspect="1"/>
          </p:cNvSpPr>
          <p:nvPr>
            <p:ph type="sldImg" idx="2"/>
          </p:nvPr>
        </p:nvSpPr>
        <p:spPr>
          <a:xfrm>
            <a:off x="382588" y="685800"/>
            <a:ext cx="60928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Tree>
    <p:extLst>
      <p:ext uri="{BB962C8B-B14F-4D97-AF65-F5344CB8AC3E}">
        <p14:creationId xmlns:p14="http://schemas.microsoft.com/office/powerpoint/2010/main" val="178099078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4"/>
        <p:cNvGrpSpPr/>
        <p:nvPr/>
      </p:nvGrpSpPr>
      <p:grpSpPr>
        <a:xfrm>
          <a:off x="0" y="0"/>
          <a:ext cx="0" cy="0"/>
          <a:chOff x="0" y="0"/>
          <a:chExt cx="0" cy="0"/>
        </a:xfrm>
      </p:grpSpPr>
      <p:sp>
        <p:nvSpPr>
          <p:cNvPr id="1595" name="Shape 1595"/>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t" anchorCtr="0">
            <a:noAutofit/>
          </a:bodyPr>
          <a:lstStyle/>
          <a:p>
            <a:r>
              <a:rPr lang="en-GB" sz="1000" b="0" i="0" kern="1200" dirty="0">
                <a:solidFill>
                  <a:schemeClr val="tx1"/>
                </a:solidFill>
                <a:effectLst/>
                <a:latin typeface="Salesforce Sans"/>
                <a:ea typeface="+mn-ea"/>
                <a:cs typeface="+mn-cs"/>
              </a:rPr>
              <a:t>Enhance Your Calendar View in Lightning Experience</a:t>
            </a:r>
          </a:p>
          <a:p>
            <a:r>
              <a:rPr lang="en-GB" sz="1000" b="0" i="0" kern="1200" dirty="0">
                <a:solidFill>
                  <a:schemeClr val="tx1"/>
                </a:solidFill>
                <a:effectLst/>
                <a:latin typeface="Salesforce Sans"/>
                <a:ea typeface="+mn-ea"/>
                <a:cs typeface="+mn-cs"/>
              </a:rPr>
              <a:t>Hide the side panel details in your calendar for easier editing and viewing of event details, especially on devices with smaller screens.</a:t>
            </a:r>
          </a:p>
          <a:p>
            <a:r>
              <a:rPr lang="en-GB" sz="1000" b="1" i="0" kern="1200" dirty="0">
                <a:solidFill>
                  <a:schemeClr val="tx1"/>
                </a:solidFill>
                <a:effectLst/>
                <a:latin typeface="Salesforce Sans"/>
                <a:ea typeface="+mn-ea"/>
                <a:cs typeface="+mn-cs"/>
              </a:rPr>
              <a:t>Where: </a:t>
            </a:r>
            <a:r>
              <a:rPr lang="en-GB" sz="1000" b="0" i="0" kern="1200" dirty="0">
                <a:solidFill>
                  <a:schemeClr val="tx1"/>
                </a:solidFill>
                <a:effectLst/>
                <a:latin typeface="Salesforce Sans"/>
                <a:ea typeface="+mn-ea"/>
                <a:cs typeface="+mn-cs"/>
              </a:rPr>
              <a:t>This change applies to Lightning Experience in Essentials, Group, Professional, Enterprise, Performance, Unlimited, and Developer editions.</a:t>
            </a:r>
          </a:p>
          <a:p>
            <a:r>
              <a:rPr lang="en-GB" sz="1000" b="1" i="0" kern="1200" dirty="0">
                <a:solidFill>
                  <a:schemeClr val="tx1"/>
                </a:solidFill>
                <a:effectLst/>
                <a:latin typeface="Salesforce Sans"/>
                <a:ea typeface="+mn-ea"/>
                <a:cs typeface="+mn-cs"/>
              </a:rPr>
              <a:t>Why: </a:t>
            </a:r>
            <a:r>
              <a:rPr lang="en-GB" sz="1000" b="0" i="0" kern="1200" dirty="0">
                <a:solidFill>
                  <a:schemeClr val="tx1"/>
                </a:solidFill>
                <a:effectLst/>
                <a:latin typeface="Salesforce Sans"/>
                <a:ea typeface="+mn-ea"/>
                <a:cs typeface="+mn-cs"/>
              </a:rPr>
              <a:t>While the Calendar side panel includes helpful details and options, when screen space is limited, those details take up precious real estate. Now you can more easily make calendar changes on smaller devices or have a more focused view of your upcoming events.</a:t>
            </a:r>
          </a:p>
          <a:p>
            <a:pPr marL="0" marR="0" lvl="0" indent="0" algn="l" rtl="0">
              <a:spcBef>
                <a:spcPts val="0"/>
              </a:spcBef>
              <a:spcAft>
                <a:spcPts val="0"/>
              </a:spcAft>
              <a:buClr>
                <a:schemeClr val="dk1"/>
              </a:buClr>
              <a:buFont typeface="Arial"/>
              <a:buNone/>
            </a:pPr>
            <a:endParaRPr sz="1000" b="0" i="0" u="none" strike="noStrike" cap="none" dirty="0">
              <a:solidFill>
                <a:schemeClr val="dk1"/>
              </a:solidFill>
              <a:latin typeface="Arial"/>
              <a:ea typeface="Arial"/>
              <a:cs typeface="Arial"/>
              <a:sym typeface="Arial"/>
            </a:endParaRPr>
          </a:p>
        </p:txBody>
      </p:sp>
      <p:sp>
        <p:nvSpPr>
          <p:cNvPr id="1596" name="Shape 1596"/>
          <p:cNvSpPr>
            <a:spLocks noGrp="1" noRot="1" noChangeAspect="1"/>
          </p:cNvSpPr>
          <p:nvPr>
            <p:ph type="sldImg" idx="2"/>
          </p:nvPr>
        </p:nvSpPr>
        <p:spPr>
          <a:xfrm>
            <a:off x="382588" y="685800"/>
            <a:ext cx="60928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Tree>
    <p:extLst>
      <p:ext uri="{BB962C8B-B14F-4D97-AF65-F5344CB8AC3E}">
        <p14:creationId xmlns:p14="http://schemas.microsoft.com/office/powerpoint/2010/main" val="11887410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00" b="0" i="0" kern="1200" dirty="0">
                <a:solidFill>
                  <a:schemeClr val="tx1"/>
                </a:solidFill>
                <a:effectLst/>
                <a:latin typeface="Salesforce Sans"/>
                <a:ea typeface="+mn-ea"/>
                <a:cs typeface="+mn-cs"/>
              </a:rPr>
              <a:t>We’re introducing a robust set of features to help you and your agents manage cases better. Use Lightning Flow Guided Engagement to walk your agents through your business processes. Case teams in Lightning Experience help groups of agents work together more easily. And Omni-Channel skills-based routing lets your contact </a:t>
            </a:r>
            <a:r>
              <a:rPr lang="en-GB" sz="1000" b="0" i="0" kern="1200" dirty="0" err="1">
                <a:solidFill>
                  <a:schemeClr val="tx1"/>
                </a:solidFill>
                <a:effectLst/>
                <a:latin typeface="Salesforce Sans"/>
                <a:ea typeface="+mn-ea"/>
                <a:cs typeface="+mn-cs"/>
              </a:rPr>
              <a:t>center</a:t>
            </a:r>
            <a:r>
              <a:rPr lang="en-GB" sz="1000" b="0" i="0" kern="1200" dirty="0">
                <a:solidFill>
                  <a:schemeClr val="tx1"/>
                </a:solidFill>
                <a:effectLst/>
                <a:latin typeface="Salesforce Sans"/>
                <a:ea typeface="+mn-ea"/>
                <a:cs typeface="+mn-cs"/>
              </a:rPr>
              <a:t> route work to the best agent for the job.</a:t>
            </a:r>
          </a:p>
          <a:p>
            <a:endParaRPr lang="en-GB" sz="1000" b="0" i="0" kern="1200" dirty="0">
              <a:solidFill>
                <a:schemeClr val="tx1"/>
              </a:solidFill>
              <a:effectLst/>
              <a:latin typeface="Salesforce Sans"/>
              <a:ea typeface="+mn-ea"/>
              <a:cs typeface="+mn-cs"/>
            </a:endParaRPr>
          </a:p>
          <a:p>
            <a:endParaRPr lang="en-US" dirty="0"/>
          </a:p>
        </p:txBody>
      </p:sp>
    </p:spTree>
    <p:extLst>
      <p:ext uri="{BB962C8B-B14F-4D97-AF65-F5344CB8AC3E}">
        <p14:creationId xmlns:p14="http://schemas.microsoft.com/office/powerpoint/2010/main" val="41512219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000" kern="1200" dirty="0">
              <a:solidFill>
                <a:schemeClr val="tx1"/>
              </a:solidFill>
              <a:effectLst/>
              <a:latin typeface="Salesforce Sans"/>
              <a:ea typeface="+mn-ea"/>
              <a:cs typeface="+mn-cs"/>
            </a:endParaRPr>
          </a:p>
        </p:txBody>
      </p:sp>
    </p:spTree>
    <p:extLst>
      <p:ext uri="{BB962C8B-B14F-4D97-AF65-F5344CB8AC3E}">
        <p14:creationId xmlns:p14="http://schemas.microsoft.com/office/powerpoint/2010/main" val="55852781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9"/>
        <p:cNvGrpSpPr/>
        <p:nvPr/>
      </p:nvGrpSpPr>
      <p:grpSpPr>
        <a:xfrm>
          <a:off x="0" y="0"/>
          <a:ext cx="0" cy="0"/>
          <a:chOff x="0" y="0"/>
          <a:chExt cx="0" cy="0"/>
        </a:xfrm>
      </p:grpSpPr>
      <p:sp>
        <p:nvSpPr>
          <p:cNvPr id="1130" name="Shape 1130"/>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131" name="Shape 1131"/>
          <p:cNvSpPr txBox="1">
            <a:spLocks noGrp="1"/>
          </p:cNvSpPr>
          <p:nvPr>
            <p:ph type="body" idx="1"/>
          </p:nvPr>
        </p:nvSpPr>
        <p:spPr>
          <a:xfrm>
            <a:off x="407987" y="4415790"/>
            <a:ext cx="6194400" cy="4183500"/>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Clr>
                <a:schemeClr val="dk1"/>
              </a:buClr>
              <a:buFont typeface="Arial"/>
              <a:buNone/>
            </a:pPr>
            <a:endParaRPr sz="10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41745937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2"/>
        <p:cNvGrpSpPr/>
        <p:nvPr/>
      </p:nvGrpSpPr>
      <p:grpSpPr>
        <a:xfrm>
          <a:off x="0" y="0"/>
          <a:ext cx="0" cy="0"/>
          <a:chOff x="0" y="0"/>
          <a:chExt cx="0" cy="0"/>
        </a:xfrm>
      </p:grpSpPr>
      <p:sp>
        <p:nvSpPr>
          <p:cNvPr id="1153" name="Shape 1153"/>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54" name="Shape 1154"/>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r>
              <a:rPr lang="en-GB" sz="1000" b="0" i="0" kern="1200" dirty="0">
                <a:solidFill>
                  <a:schemeClr val="tx1"/>
                </a:solidFill>
                <a:effectLst/>
                <a:latin typeface="Salesforce Sans"/>
                <a:ea typeface="+mn-ea"/>
                <a:cs typeface="+mn-cs"/>
              </a:rPr>
              <a:t>Create Case Teams in Lightning Experience</a:t>
            </a:r>
          </a:p>
          <a:p>
            <a:r>
              <a:rPr lang="en-GB" sz="1000" b="0" i="0" kern="1200" dirty="0">
                <a:solidFill>
                  <a:schemeClr val="tx1"/>
                </a:solidFill>
                <a:effectLst/>
                <a:latin typeface="Salesforce Sans"/>
                <a:ea typeface="+mn-ea"/>
                <a:cs typeface="+mn-cs"/>
              </a:rPr>
              <a:t>You asked for it, and now all your case team members can work together in Lightning Experience, as well as Salesforce Classic. A case team is a group of people that work together to solve cases. For example, a case team can include support agents, support managers, and product managers. Based on assigned roles, all team members can be in sync while working on a case.</a:t>
            </a:r>
          </a:p>
          <a:p>
            <a:r>
              <a:rPr lang="en-GB" sz="1000" b="1" i="0" kern="1200" dirty="0">
                <a:solidFill>
                  <a:schemeClr val="tx1"/>
                </a:solidFill>
                <a:effectLst/>
                <a:latin typeface="Salesforce Sans"/>
                <a:ea typeface="+mn-ea"/>
                <a:cs typeface="+mn-cs"/>
              </a:rPr>
              <a:t>Where:</a:t>
            </a:r>
            <a:r>
              <a:rPr lang="en-GB" sz="1000" b="0" i="0" kern="1200" dirty="0">
                <a:solidFill>
                  <a:schemeClr val="tx1"/>
                </a:solidFill>
                <a:effectLst/>
                <a:latin typeface="Salesforce Sans"/>
                <a:ea typeface="+mn-ea"/>
                <a:cs typeface="+mn-cs"/>
              </a:rPr>
              <a:t> This change applies to Lightning Experience in Essentials, Group, Professional, Enterprise, Performance, Unlimited, and Developer editions.</a:t>
            </a:r>
          </a:p>
          <a:p>
            <a:r>
              <a:rPr lang="en-GB" sz="1000" b="1" i="0" kern="1200" dirty="0">
                <a:solidFill>
                  <a:schemeClr val="tx1"/>
                </a:solidFill>
                <a:effectLst/>
                <a:latin typeface="Salesforce Sans"/>
                <a:ea typeface="+mn-ea"/>
                <a:cs typeface="+mn-cs"/>
              </a:rPr>
              <a:t>Why:</a:t>
            </a:r>
            <a:r>
              <a:rPr lang="en-GB" sz="1000" b="0" i="0" kern="1200" dirty="0">
                <a:solidFill>
                  <a:schemeClr val="tx1"/>
                </a:solidFill>
                <a:effectLst/>
                <a:latin typeface="Salesforce Sans"/>
                <a:ea typeface="+mn-ea"/>
                <a:cs typeface="+mn-cs"/>
              </a:rPr>
              <a:t> To let people create and work on case teams.</a:t>
            </a:r>
          </a:p>
          <a:p>
            <a:r>
              <a:rPr lang="en-GB" sz="1000" b="1" i="0" kern="1200" dirty="0">
                <a:solidFill>
                  <a:schemeClr val="tx1"/>
                </a:solidFill>
                <a:effectLst/>
                <a:latin typeface="Salesforce Sans"/>
                <a:ea typeface="+mn-ea"/>
                <a:cs typeface="+mn-cs"/>
              </a:rPr>
              <a:t>How:</a:t>
            </a:r>
            <a:r>
              <a:rPr lang="en-GB" sz="1000" b="0" i="0" kern="1200" dirty="0">
                <a:solidFill>
                  <a:schemeClr val="tx1"/>
                </a:solidFill>
                <a:effectLst/>
                <a:latin typeface="Salesforce Sans"/>
                <a:ea typeface="+mn-ea"/>
                <a:cs typeface="+mn-cs"/>
              </a:rPr>
              <a:t> Add the Case Team related list to case page layouts.</a:t>
            </a:r>
          </a:p>
          <a:p>
            <a:endParaRPr lang="en-GB" sz="1000" b="0" i="0" kern="1200" dirty="0">
              <a:solidFill>
                <a:schemeClr val="tx1"/>
              </a:solidFill>
              <a:effectLst/>
              <a:latin typeface="Salesforce Sans"/>
              <a:ea typeface="+mn-ea"/>
              <a:cs typeface="+mn-cs"/>
            </a:endParaRPr>
          </a:p>
          <a:p>
            <a:r>
              <a:rPr lang="en-GB" sz="1000" b="0" i="0" kern="1200" dirty="0">
                <a:solidFill>
                  <a:schemeClr val="tx1"/>
                </a:solidFill>
                <a:effectLst/>
                <a:latin typeface="Salesforce Sans"/>
                <a:ea typeface="+mn-ea"/>
                <a:cs typeface="+mn-cs"/>
              </a:rPr>
              <a:t>Here’s what you can do with case teams.</a:t>
            </a:r>
          </a:p>
          <a:p>
            <a:r>
              <a:rPr lang="en-GB" sz="1000" b="0" i="0" kern="1200" dirty="0">
                <a:solidFill>
                  <a:schemeClr val="tx1"/>
                </a:solidFill>
                <a:effectLst/>
                <a:latin typeface="Salesforce Sans"/>
                <a:ea typeface="+mn-ea"/>
                <a:cs typeface="+mn-cs"/>
              </a:rPr>
              <a:t>Predefine case teams so that users can quickly add people with whom they work.</a:t>
            </a:r>
          </a:p>
          <a:p>
            <a:r>
              <a:rPr lang="en-GB" sz="1000" b="0" i="0" kern="1200" dirty="0">
                <a:solidFill>
                  <a:schemeClr val="tx1"/>
                </a:solidFill>
                <a:effectLst/>
                <a:latin typeface="Salesforce Sans"/>
                <a:ea typeface="+mn-ea"/>
                <a:cs typeface="+mn-cs"/>
              </a:rPr>
              <a:t>Create assignment rules that add predefined teams to cases that match specific criteria, such as when cases originate from emails.</a:t>
            </a:r>
          </a:p>
          <a:p>
            <a:r>
              <a:rPr lang="en-GB" sz="1000" b="0" i="0" kern="1200" dirty="0">
                <a:solidFill>
                  <a:schemeClr val="tx1"/>
                </a:solidFill>
                <a:effectLst/>
                <a:latin typeface="Salesforce Sans"/>
                <a:ea typeface="+mn-ea"/>
                <a:cs typeface="+mn-cs"/>
              </a:rPr>
              <a:t>Create email alerts that notify team members when an action happens on a case, such as when a comment is added.</a:t>
            </a:r>
          </a:p>
          <a:p>
            <a:pPr marL="0" marR="0" lvl="0" indent="0" algn="l" rtl="0">
              <a:spcBef>
                <a:spcPts val="0"/>
              </a:spcBef>
              <a:spcAft>
                <a:spcPts val="0"/>
              </a:spcAft>
              <a:buClr>
                <a:schemeClr val="dk1"/>
              </a:buClr>
              <a:buFont typeface="Arial"/>
              <a:buNone/>
            </a:pPr>
            <a:endParaRPr lang="en-IE" sz="1000" b="0" i="0" u="none" strike="noStrike" cap="none" dirty="0">
              <a:solidFill>
                <a:schemeClr val="dk1"/>
              </a:solidFill>
              <a:latin typeface="Arial"/>
              <a:ea typeface="Arial"/>
              <a:cs typeface="Arial"/>
              <a:sym typeface="Arial"/>
            </a:endParaRPr>
          </a:p>
          <a:p>
            <a:r>
              <a:rPr lang="en-GB" sz="1000" b="0" i="0" kern="1200" dirty="0">
                <a:solidFill>
                  <a:schemeClr val="tx1"/>
                </a:solidFill>
                <a:effectLst/>
                <a:latin typeface="Salesforce Sans"/>
                <a:ea typeface="+mn-ea"/>
                <a:cs typeface="+mn-cs"/>
              </a:rPr>
              <a:t>After you set up case teams, users can:</a:t>
            </a:r>
          </a:p>
          <a:p>
            <a:r>
              <a:rPr lang="en-GB" sz="1000" b="0" i="0" kern="1200" dirty="0">
                <a:solidFill>
                  <a:schemeClr val="tx1"/>
                </a:solidFill>
                <a:effectLst/>
                <a:latin typeface="Salesforce Sans"/>
                <a:ea typeface="+mn-ea"/>
                <a:cs typeface="+mn-cs"/>
              </a:rPr>
              <a:t>Add people to the Case Team related list on cases.</a:t>
            </a:r>
          </a:p>
          <a:p>
            <a:r>
              <a:rPr lang="en-GB" sz="1000" b="0" i="0" kern="1200" dirty="0">
                <a:solidFill>
                  <a:schemeClr val="tx1"/>
                </a:solidFill>
                <a:effectLst/>
                <a:latin typeface="Salesforce Sans"/>
                <a:ea typeface="+mn-ea"/>
                <a:cs typeface="+mn-cs"/>
              </a:rPr>
              <a:t>Choose one of the predefined roles that the person plays on the case. Roles determine the level of access to a case, such as read-only or read and write access.</a:t>
            </a:r>
          </a:p>
          <a:p>
            <a:r>
              <a:rPr lang="en-GB" sz="1000" b="0" i="0" kern="1200" dirty="0">
                <a:solidFill>
                  <a:schemeClr val="tx1"/>
                </a:solidFill>
                <a:effectLst/>
                <a:latin typeface="Salesforce Sans"/>
                <a:ea typeface="+mn-ea"/>
                <a:cs typeface="+mn-cs"/>
              </a:rPr>
              <a:t>Add contacts to case teams, but they can only access cases when they’re enabled as customer portal users assigned to case page layouts. Customer portal users can’t update case teams or view case team roles.</a:t>
            </a:r>
          </a:p>
          <a:p>
            <a:r>
              <a:rPr lang="en-GB" sz="1000" b="0" i="0" kern="1200" dirty="0">
                <a:solidFill>
                  <a:schemeClr val="tx1"/>
                </a:solidFill>
                <a:effectLst/>
                <a:latin typeface="Salesforce Sans"/>
                <a:ea typeface="+mn-ea"/>
                <a:cs typeface="+mn-cs"/>
              </a:rPr>
              <a:t>Filter case lists when they’re a team member by choosing My Case Teams.</a:t>
            </a:r>
          </a:p>
          <a:p>
            <a:r>
              <a:rPr lang="en-GB" sz="1000" b="0" i="0" kern="1200" dirty="0">
                <a:solidFill>
                  <a:schemeClr val="tx1"/>
                </a:solidFill>
                <a:effectLst/>
                <a:latin typeface="Salesforce Sans"/>
                <a:ea typeface="+mn-ea"/>
                <a:cs typeface="+mn-cs"/>
              </a:rPr>
              <a:t>Run a case report by choosing My team's cases from the View filter.</a:t>
            </a:r>
          </a:p>
          <a:p>
            <a:pPr marL="0" marR="0" lvl="0" indent="0" algn="l" rtl="0">
              <a:spcBef>
                <a:spcPts val="0"/>
              </a:spcBef>
              <a:spcAft>
                <a:spcPts val="0"/>
              </a:spcAft>
              <a:buClr>
                <a:schemeClr val="dk1"/>
              </a:buClr>
              <a:buFont typeface="Arial"/>
              <a:buNone/>
            </a:pPr>
            <a:endParaRPr lang="en-IE" sz="1000" b="0" i="0" u="none" strike="noStrike" cap="none" dirty="0">
              <a:solidFill>
                <a:schemeClr val="dk1"/>
              </a:solidFill>
              <a:latin typeface="Arial"/>
              <a:ea typeface="Arial"/>
              <a:cs typeface="Arial"/>
              <a:sym typeface="Arial"/>
            </a:endParaRPr>
          </a:p>
          <a:p>
            <a:pPr marL="0" marR="0" lvl="0" indent="0" algn="l" rtl="0">
              <a:spcBef>
                <a:spcPts val="0"/>
              </a:spcBef>
              <a:spcAft>
                <a:spcPts val="0"/>
              </a:spcAft>
              <a:buClr>
                <a:schemeClr val="dk1"/>
              </a:buClr>
              <a:buFont typeface="Arial"/>
              <a:buNone/>
            </a:pPr>
            <a:r>
              <a:rPr lang="en-GB" sz="1000" b="0" i="0" u="none" strike="noStrike" cap="none" dirty="0">
                <a:solidFill>
                  <a:schemeClr val="dk1"/>
                </a:solidFill>
                <a:latin typeface="Arial"/>
                <a:ea typeface="Arial"/>
                <a:cs typeface="Arial"/>
                <a:sym typeface="Arial"/>
              </a:rPr>
              <a:t>Need to know?</a:t>
            </a:r>
          </a:p>
          <a:p>
            <a:pPr marL="457200" lvl="0" indent="-330200" rtl="0">
              <a:spcBef>
                <a:spcPts val="0"/>
              </a:spcBef>
              <a:spcAft>
                <a:spcPts val="0"/>
              </a:spcAft>
              <a:buSzPts val="1600"/>
              <a:buChar char="●"/>
            </a:pPr>
            <a:r>
              <a:rPr lang="en-US" sz="1000" dirty="0"/>
              <a:t>No </a:t>
            </a:r>
            <a:r>
              <a:rPr lang="en-US" sz="1000" dirty="0" err="1"/>
              <a:t>api</a:t>
            </a:r>
            <a:r>
              <a:rPr lang="en-US" sz="1000" dirty="0"/>
              <a:t> exposed layout for Case Team associate entities.</a:t>
            </a:r>
          </a:p>
          <a:p>
            <a:pPr marL="457200" lvl="0" indent="-330200" rtl="0">
              <a:spcBef>
                <a:spcPts val="0"/>
              </a:spcBef>
              <a:spcAft>
                <a:spcPts val="0"/>
              </a:spcAft>
              <a:buSzPts val="1600"/>
              <a:buChar char="●"/>
            </a:pPr>
            <a:r>
              <a:rPr lang="en-US" sz="1000" dirty="0"/>
              <a:t>Users can only add 1 team/member at a time.</a:t>
            </a:r>
          </a:p>
          <a:p>
            <a:pPr marL="457200" lvl="0" indent="-330200" rtl="0">
              <a:spcBef>
                <a:spcPts val="0"/>
              </a:spcBef>
              <a:spcAft>
                <a:spcPts val="0"/>
              </a:spcAft>
              <a:buSzPts val="1600"/>
              <a:buChar char="●"/>
            </a:pPr>
            <a:r>
              <a:rPr lang="en-US" sz="1000" dirty="0"/>
              <a:t>Users cannot edit a member to change their role, they must remove then re-add.</a:t>
            </a:r>
          </a:p>
          <a:p>
            <a:pPr marL="457200" lvl="0" indent="-330200" rtl="0">
              <a:spcBef>
                <a:spcPts val="0"/>
              </a:spcBef>
              <a:spcAft>
                <a:spcPts val="0"/>
              </a:spcAft>
              <a:buSzPts val="1600"/>
              <a:buChar char="●"/>
            </a:pPr>
            <a:r>
              <a:rPr lang="en-US" sz="1000" dirty="0"/>
              <a:t>Predefined teams cannot be viewed  from the Related List for now. </a:t>
            </a:r>
          </a:p>
          <a:p>
            <a:pPr marL="0" lvl="0" indent="0">
              <a:spcBef>
                <a:spcPts val="0"/>
              </a:spcBef>
              <a:spcAft>
                <a:spcPts val="0"/>
              </a:spcAft>
              <a:buNone/>
            </a:pPr>
            <a:endParaRPr lang="en-IE" dirty="0"/>
          </a:p>
          <a:p>
            <a:pPr marL="0" lvl="0" indent="0">
              <a:spcBef>
                <a:spcPts val="0"/>
              </a:spcBef>
              <a:spcAft>
                <a:spcPts val="0"/>
              </a:spcAft>
              <a:buNone/>
            </a:pPr>
            <a:endParaRPr dirty="0"/>
          </a:p>
        </p:txBody>
      </p:sp>
    </p:spTree>
    <p:extLst>
      <p:ext uri="{BB962C8B-B14F-4D97-AF65-F5344CB8AC3E}">
        <p14:creationId xmlns:p14="http://schemas.microsoft.com/office/powerpoint/2010/main" val="333655618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4"/>
        <p:cNvGrpSpPr/>
        <p:nvPr/>
      </p:nvGrpSpPr>
      <p:grpSpPr>
        <a:xfrm>
          <a:off x="0" y="0"/>
          <a:ext cx="0" cy="0"/>
          <a:chOff x="0" y="0"/>
          <a:chExt cx="0" cy="0"/>
        </a:xfrm>
      </p:grpSpPr>
      <p:sp>
        <p:nvSpPr>
          <p:cNvPr id="2325" name="Shape 2325"/>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2326" name="Shape 2326"/>
          <p:cNvSpPr txBox="1">
            <a:spLocks noGrp="1"/>
          </p:cNvSpPr>
          <p:nvPr>
            <p:ph type="body" idx="1"/>
          </p:nvPr>
        </p:nvSpPr>
        <p:spPr>
          <a:xfrm>
            <a:off x="407987" y="4415790"/>
            <a:ext cx="6194425" cy="4183380"/>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Clr>
                <a:schemeClr val="dk1"/>
              </a:buClr>
              <a:buFont typeface="Arial"/>
              <a:buNone/>
            </a:pPr>
            <a:endParaRPr sz="10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04714108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1"/>
        <p:cNvGrpSpPr/>
        <p:nvPr/>
      </p:nvGrpSpPr>
      <p:grpSpPr>
        <a:xfrm>
          <a:off x="0" y="0"/>
          <a:ext cx="0" cy="0"/>
          <a:chOff x="0" y="0"/>
          <a:chExt cx="0" cy="0"/>
        </a:xfrm>
      </p:grpSpPr>
      <p:sp>
        <p:nvSpPr>
          <p:cNvPr id="612" name="Shape 612"/>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13" name="Shape 613"/>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r>
              <a:rPr lang="en-GB" sz="1000" b="0" i="0" kern="1200" dirty="0">
                <a:solidFill>
                  <a:schemeClr val="tx1"/>
                </a:solidFill>
                <a:effectLst/>
                <a:latin typeface="Salesforce Sans"/>
                <a:ea typeface="+mn-ea"/>
                <a:cs typeface="+mn-cs"/>
              </a:rPr>
              <a:t>Attach Your Files to Emails with Drag and Drop</a:t>
            </a:r>
          </a:p>
          <a:p>
            <a:r>
              <a:rPr lang="en-GB" sz="1000" b="0" i="0" kern="1200" dirty="0">
                <a:solidFill>
                  <a:schemeClr val="tx1"/>
                </a:solidFill>
                <a:effectLst/>
                <a:latin typeface="Salesforce Sans"/>
                <a:ea typeface="+mn-ea"/>
                <a:cs typeface="+mn-cs"/>
              </a:rPr>
              <a:t>Save yourself some clicks. To add an attachment to an email, drag the file into the body of the email. You can drag attachments in any Email action that uses an HTML email publisher, but it’s not available for plain text email publishers.</a:t>
            </a:r>
          </a:p>
          <a:p>
            <a:r>
              <a:rPr lang="en-GB" sz="1000" b="1" i="0" kern="1200" dirty="0">
                <a:solidFill>
                  <a:schemeClr val="tx1"/>
                </a:solidFill>
                <a:effectLst/>
                <a:latin typeface="Salesforce Sans"/>
                <a:ea typeface="+mn-ea"/>
                <a:cs typeface="+mn-cs"/>
              </a:rPr>
              <a:t>Where: </a:t>
            </a:r>
            <a:r>
              <a:rPr lang="en-GB" sz="1000" b="0" i="0" kern="1200" dirty="0">
                <a:solidFill>
                  <a:schemeClr val="tx1"/>
                </a:solidFill>
                <a:effectLst/>
                <a:latin typeface="Salesforce Sans"/>
                <a:ea typeface="+mn-ea"/>
                <a:cs typeface="+mn-cs"/>
              </a:rPr>
              <a:t>This change applies to Lightning Experience in Essentials, Group, Professional, Enterprise, Performance, Unlimited, and Developer editions.</a:t>
            </a:r>
          </a:p>
          <a:p>
            <a:r>
              <a:rPr lang="en-GB" sz="1000" b="1" i="0" kern="1200" dirty="0">
                <a:solidFill>
                  <a:schemeClr val="tx1"/>
                </a:solidFill>
                <a:effectLst/>
                <a:latin typeface="Salesforce Sans"/>
                <a:ea typeface="+mn-ea"/>
                <a:cs typeface="+mn-cs"/>
              </a:rPr>
              <a:t>How: </a:t>
            </a:r>
            <a:r>
              <a:rPr lang="en-GB" sz="1000" b="0" i="0" kern="1200" dirty="0">
                <a:solidFill>
                  <a:schemeClr val="tx1"/>
                </a:solidFill>
                <a:effectLst/>
                <a:latin typeface="Salesforce Sans"/>
                <a:ea typeface="+mn-ea"/>
                <a:cs typeface="+mn-cs"/>
              </a:rPr>
              <a:t>For new orgs, the case record page includes this email action by default. Make sure that you have the HTML action in your layout, not the plain text action. You can’t drag files more than 2 GB.</a:t>
            </a:r>
          </a:p>
          <a:p>
            <a:pPr marL="0" lvl="0" indent="0">
              <a:spcBef>
                <a:spcPts val="0"/>
              </a:spcBef>
              <a:spcAft>
                <a:spcPts val="0"/>
              </a:spcAft>
              <a:buNone/>
            </a:pPr>
            <a:endParaRPr lang="en-IE" dirty="0"/>
          </a:p>
          <a:p>
            <a:pPr marL="0" lvl="0" indent="0" rtl="0">
              <a:spcBef>
                <a:spcPts val="0"/>
              </a:spcBef>
              <a:spcAft>
                <a:spcPts val="0"/>
              </a:spcAft>
              <a:buClr>
                <a:schemeClr val="dk1"/>
              </a:buClr>
              <a:buSzPts val="1100"/>
              <a:buFont typeface="Arial"/>
              <a:buNone/>
            </a:pPr>
            <a:r>
              <a:rPr lang="en-US" dirty="0"/>
              <a:t>Now service agents and sales reps can send files to customers and contacts faster and easier. </a:t>
            </a:r>
          </a:p>
          <a:p>
            <a:pPr marL="0" lvl="0" indent="0" rtl="0">
              <a:spcBef>
                <a:spcPts val="1200"/>
              </a:spcBef>
              <a:spcAft>
                <a:spcPts val="0"/>
              </a:spcAft>
              <a:buClr>
                <a:schemeClr val="dk1"/>
              </a:buClr>
              <a:buSzPts val="1100"/>
              <a:buFont typeface="Arial"/>
              <a:buNone/>
            </a:pPr>
            <a:r>
              <a:rPr lang="en-US" dirty="0"/>
              <a:t>You can drag attachments to emails in any Email action that uses an HTML email publisher. For new orgs, the case record page provides this email action by default. This feature doesn’t work in plain text email publishers. Double check to make sure that you’ve got the HTML action in your layout instead of the plain text action.  You can drag multiple files as long as they don’t go over 3MB combined. </a:t>
            </a:r>
          </a:p>
          <a:p>
            <a:pPr marL="0" lvl="0" indent="0" rtl="0">
              <a:spcBef>
                <a:spcPts val="1200"/>
              </a:spcBef>
              <a:spcAft>
                <a:spcPts val="0"/>
              </a:spcAft>
              <a:buClr>
                <a:schemeClr val="dk1"/>
              </a:buClr>
              <a:buSzPts val="1100"/>
              <a:buFont typeface="Arial"/>
              <a:buNone/>
            </a:pPr>
            <a:endParaRPr lang="en-US" dirty="0"/>
          </a:p>
          <a:p>
            <a:pPr marL="0" lvl="0" indent="0" rtl="0">
              <a:spcBef>
                <a:spcPts val="1100"/>
              </a:spcBef>
              <a:spcAft>
                <a:spcPts val="0"/>
              </a:spcAft>
              <a:buNone/>
            </a:pPr>
            <a:r>
              <a:rPr lang="en-US" dirty="0"/>
              <a:t>Agents need the Send Email permission to view the new drop down actions. If your agents already respond to emails, they probably already have this permission.</a:t>
            </a:r>
          </a:p>
          <a:p>
            <a:pPr marL="0" lvl="0" indent="0" rtl="0">
              <a:spcBef>
                <a:spcPts val="1100"/>
              </a:spcBef>
              <a:spcAft>
                <a:spcPts val="0"/>
              </a:spcAft>
              <a:buNone/>
            </a:pPr>
            <a:endParaRPr lang="en-US" dirty="0"/>
          </a:p>
          <a:p>
            <a:pPr marL="0" lvl="0" indent="0" rtl="0">
              <a:spcBef>
                <a:spcPts val="1100"/>
              </a:spcBef>
              <a:spcAft>
                <a:spcPts val="0"/>
              </a:spcAft>
              <a:buNone/>
            </a:pPr>
            <a:r>
              <a:rPr lang="en-US" dirty="0"/>
              <a:t>Previously, to view the Reply, Reply All, and Forward actions, agents had to first expand the email in the case feed. Now agents can view the actions without the expanding the email in the case feed. </a:t>
            </a:r>
          </a:p>
          <a:p>
            <a:pPr marL="0" lvl="0" indent="0" rtl="0">
              <a:spcBef>
                <a:spcPts val="1200"/>
              </a:spcBef>
              <a:spcAft>
                <a:spcPts val="0"/>
              </a:spcAft>
              <a:buClr>
                <a:schemeClr val="dk1"/>
              </a:buClr>
              <a:buSzPts val="1100"/>
              <a:buFont typeface="Arial"/>
              <a:buNone/>
            </a:pPr>
            <a:endParaRPr lang="en-US" dirty="0"/>
          </a:p>
          <a:p>
            <a:pPr marL="0" lvl="0" indent="0" algn="l" rtl="0">
              <a:spcBef>
                <a:spcPts val="0"/>
              </a:spcBef>
              <a:spcAft>
                <a:spcPts val="0"/>
              </a:spcAft>
              <a:buNone/>
            </a:pPr>
            <a:r>
              <a:rPr lang="en-US" sz="1100" dirty="0">
                <a:solidFill>
                  <a:schemeClr val="dk2"/>
                </a:solidFill>
              </a:rPr>
              <a:t>Reply to and Forward Emails Faster in the Case Feed</a:t>
            </a:r>
            <a:endParaRPr lang="en-US" dirty="0">
              <a:solidFill>
                <a:schemeClr val="dk2"/>
              </a:solidFill>
            </a:endParaRPr>
          </a:p>
          <a:p>
            <a:pPr marL="0" lvl="0" indent="0" rtl="0">
              <a:lnSpc>
                <a:spcPct val="115000"/>
              </a:lnSpc>
              <a:spcBef>
                <a:spcPts val="1000"/>
              </a:spcBef>
              <a:spcAft>
                <a:spcPts val="0"/>
              </a:spcAft>
              <a:buNone/>
            </a:pPr>
            <a:r>
              <a:rPr lang="en-US" sz="1000" dirty="0"/>
              <a:t>We know that agents spend a lot of time responding to customer emails, so we found a way to save them a few clicks. The drop-down menu for emails in the case feed now includes the Reply, Reply All, and Forward actions. </a:t>
            </a:r>
          </a:p>
          <a:p>
            <a:pPr marL="0" lvl="0" indent="0">
              <a:spcBef>
                <a:spcPts val="0"/>
              </a:spcBef>
              <a:spcAft>
                <a:spcPts val="0"/>
              </a:spcAft>
              <a:buNone/>
            </a:pPr>
            <a:endParaRPr lang="en-IE" dirty="0"/>
          </a:p>
          <a:p>
            <a:r>
              <a:rPr lang="en-GB" sz="1000" b="0" i="0" kern="1200" dirty="0">
                <a:solidFill>
                  <a:schemeClr val="tx1"/>
                </a:solidFill>
                <a:effectLst/>
                <a:latin typeface="Salesforce Sans"/>
                <a:ea typeface="+mn-ea"/>
                <a:cs typeface="+mn-cs"/>
              </a:rPr>
              <a:t>Respond to Emails Faster in the Case Feed</a:t>
            </a:r>
          </a:p>
          <a:p>
            <a:r>
              <a:rPr lang="en-GB" sz="1000" b="0" i="0" kern="1200" dirty="0">
                <a:solidFill>
                  <a:schemeClr val="tx1"/>
                </a:solidFill>
                <a:effectLst/>
                <a:latin typeface="Salesforce Sans"/>
                <a:ea typeface="+mn-ea"/>
                <a:cs typeface="+mn-cs"/>
              </a:rPr>
              <a:t>Agents spend a lot of time handling customer emails, so we added a way to save them a few clicks. The email dropdown menu in the case feed now includes the Reply, Reply All, and Forward actions, and agents can view the actions without the expanding the email. Previously, agents had to first expand the email in the case feed.</a:t>
            </a:r>
          </a:p>
          <a:p>
            <a:r>
              <a:rPr lang="en-GB" sz="1000" b="1" i="0" kern="1200" dirty="0">
                <a:solidFill>
                  <a:schemeClr val="tx1"/>
                </a:solidFill>
                <a:effectLst/>
                <a:latin typeface="Salesforce Sans"/>
                <a:ea typeface="+mn-ea"/>
                <a:cs typeface="+mn-cs"/>
              </a:rPr>
              <a:t>Where: </a:t>
            </a:r>
            <a:r>
              <a:rPr lang="en-GB" sz="1000" b="0" i="0" kern="1200" dirty="0">
                <a:solidFill>
                  <a:schemeClr val="tx1"/>
                </a:solidFill>
                <a:effectLst/>
                <a:latin typeface="Salesforce Sans"/>
                <a:ea typeface="+mn-ea"/>
                <a:cs typeface="+mn-cs"/>
              </a:rPr>
              <a:t>This change applies to Lightning Experience in Essentials, Professional, Enterprise, Performance, Unlimited, and Developer editions.</a:t>
            </a:r>
          </a:p>
          <a:p>
            <a:r>
              <a:rPr lang="en-GB" sz="1000" b="1" i="0" kern="1200" dirty="0">
                <a:solidFill>
                  <a:schemeClr val="tx1"/>
                </a:solidFill>
                <a:effectLst/>
                <a:latin typeface="Salesforce Sans"/>
                <a:ea typeface="+mn-ea"/>
                <a:cs typeface="+mn-cs"/>
              </a:rPr>
              <a:t>Who: </a:t>
            </a:r>
            <a:r>
              <a:rPr lang="en-GB" sz="1000" b="0" i="0" kern="1200" dirty="0">
                <a:solidFill>
                  <a:schemeClr val="tx1"/>
                </a:solidFill>
                <a:effectLst/>
                <a:latin typeface="Salesforce Sans"/>
                <a:ea typeface="+mn-ea"/>
                <a:cs typeface="+mn-cs"/>
              </a:rPr>
              <a:t>Agents need the Send Email permission to view the new dropdown actions. If your agents already respond to emails, they probably already have this permission.</a:t>
            </a:r>
          </a:p>
          <a:p>
            <a:r>
              <a:rPr lang="en-GB" sz="1000" b="1" i="0" kern="1200" dirty="0">
                <a:solidFill>
                  <a:schemeClr val="tx1"/>
                </a:solidFill>
                <a:effectLst/>
                <a:latin typeface="Salesforce Sans"/>
                <a:ea typeface="+mn-ea"/>
                <a:cs typeface="+mn-cs"/>
              </a:rPr>
              <a:t>How: </a:t>
            </a:r>
            <a:r>
              <a:rPr lang="en-GB" sz="1000" b="0" i="0" kern="1200" dirty="0">
                <a:solidFill>
                  <a:schemeClr val="tx1"/>
                </a:solidFill>
                <a:effectLst/>
                <a:latin typeface="Salesforce Sans"/>
                <a:ea typeface="+mn-ea"/>
                <a:cs typeface="+mn-cs"/>
              </a:rPr>
              <a:t>The actions display in the dropdown only in the case feed. You don’ t see these email actions on a contact record page. The dropdown lists Reply, Reply All, and Forward for plain text and HTML email actions. If your case record page already includes an Email action, there’s nothing you need to do.</a:t>
            </a:r>
          </a:p>
          <a:p>
            <a:pPr marL="0" lvl="0" indent="0" rtl="0">
              <a:spcBef>
                <a:spcPts val="0"/>
              </a:spcBef>
              <a:spcAft>
                <a:spcPts val="0"/>
              </a:spcAft>
              <a:buNone/>
            </a:pPr>
            <a:endParaRPr lang="en-IE" dirty="0"/>
          </a:p>
          <a:p>
            <a:pPr marL="0" lvl="0" indent="0" rtl="0">
              <a:spcBef>
                <a:spcPts val="1100"/>
              </a:spcBef>
              <a:spcAft>
                <a:spcPts val="0"/>
              </a:spcAft>
              <a:buClr>
                <a:schemeClr val="dk1"/>
              </a:buClr>
              <a:buSzPts val="1100"/>
              <a:buFont typeface="Arial"/>
              <a:buNone/>
            </a:pPr>
            <a:r>
              <a:rPr lang="en-US" dirty="0"/>
              <a:t>The Reply, Reply All, and Forward actions display in the drop down menu for plain text email actions and HTML email actions. If your case record page already includes an Email action, there’s nothing you need to do. Just let your agents know that they can save themselves a few clicks! </a:t>
            </a:r>
          </a:p>
          <a:p>
            <a:pPr marL="0" lvl="0" indent="0" rtl="0">
              <a:spcBef>
                <a:spcPts val="1100"/>
              </a:spcBef>
              <a:spcAft>
                <a:spcPts val="0"/>
              </a:spcAft>
              <a:buClr>
                <a:schemeClr val="dk1"/>
              </a:buClr>
              <a:buSzPts val="1100"/>
              <a:buFont typeface="Arial"/>
              <a:buNone/>
            </a:pPr>
            <a:r>
              <a:rPr lang="en-US" dirty="0"/>
              <a:t>Note: The Reply, Reply All, and Forward actions display in the drop down menu for emails only in the case feed. For example, you won’t see these actions in the drop down menu for emails on a contact record page.</a:t>
            </a:r>
          </a:p>
          <a:p>
            <a:pPr marL="0" lvl="0" indent="0" rtl="0">
              <a:spcBef>
                <a:spcPts val="1000"/>
              </a:spcBef>
              <a:spcAft>
                <a:spcPts val="0"/>
              </a:spcAft>
              <a:buClr>
                <a:schemeClr val="dk1"/>
              </a:buClr>
              <a:buSzPts val="1100"/>
              <a:buFont typeface="Arial"/>
              <a:buNone/>
            </a:pPr>
            <a:r>
              <a:rPr lang="en-US" dirty="0"/>
              <a:t>This change applies to Lightning Experience in Essentials, Professional, Enterprise, Performance, Unlimited, and Developer Editions</a:t>
            </a:r>
          </a:p>
          <a:p>
            <a:pPr marL="0" lvl="0" indent="0" rtl="0">
              <a:spcBef>
                <a:spcPts val="1200"/>
              </a:spcBef>
              <a:spcAft>
                <a:spcPts val="0"/>
              </a:spcAft>
              <a:buClr>
                <a:schemeClr val="dk1"/>
              </a:buClr>
              <a:buSzPts val="1100"/>
              <a:buFont typeface="Arial"/>
              <a:buNone/>
            </a:pPr>
            <a:endParaRPr lang="en-US" dirty="0"/>
          </a:p>
          <a:p>
            <a:pPr marL="0" lvl="0" indent="0">
              <a:spcBef>
                <a:spcPts val="0"/>
              </a:spcBef>
              <a:spcAft>
                <a:spcPts val="0"/>
              </a:spcAft>
              <a:buNone/>
            </a:pPr>
            <a:endParaRPr dirty="0"/>
          </a:p>
        </p:txBody>
      </p:sp>
    </p:spTree>
    <p:extLst>
      <p:ext uri="{BB962C8B-B14F-4D97-AF65-F5344CB8AC3E}">
        <p14:creationId xmlns:p14="http://schemas.microsoft.com/office/powerpoint/2010/main" val="36282139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9"/>
        <p:cNvGrpSpPr/>
        <p:nvPr/>
      </p:nvGrpSpPr>
      <p:grpSpPr>
        <a:xfrm>
          <a:off x="0" y="0"/>
          <a:ext cx="0" cy="0"/>
          <a:chOff x="0" y="0"/>
          <a:chExt cx="0" cy="0"/>
        </a:xfrm>
      </p:grpSpPr>
      <p:sp>
        <p:nvSpPr>
          <p:cNvPr id="2380" name="Shape 2380"/>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81" name="Shape 2381"/>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r>
              <a:rPr lang="en-GB" sz="1000" b="0" i="0" kern="1200" dirty="0">
                <a:solidFill>
                  <a:schemeClr val="tx1"/>
                </a:solidFill>
                <a:effectLst/>
                <a:latin typeface="Salesforce Sans"/>
                <a:ea typeface="+mn-ea"/>
                <a:cs typeface="+mn-cs"/>
              </a:rPr>
              <a:t>Agents can rest assured that their email is safe when they step away. Email drafts are automatically saved every few seconds, keeping important information from being lost. Previously, you could only use drafts in Salesforce Classic and when saved, drafts were visible to anyone with access to the case. In Lightning Experience, drafts are private by default to the agent associated with the case.</a:t>
            </a:r>
          </a:p>
          <a:p>
            <a:r>
              <a:rPr lang="en-GB" sz="1000" b="1" i="0" kern="1200" dirty="0">
                <a:solidFill>
                  <a:schemeClr val="tx1"/>
                </a:solidFill>
                <a:effectLst/>
                <a:latin typeface="Salesforce Sans"/>
                <a:ea typeface="+mn-ea"/>
                <a:cs typeface="+mn-cs"/>
              </a:rPr>
              <a:t>Where: </a:t>
            </a:r>
            <a:r>
              <a:rPr lang="en-GB" sz="1000" b="0" i="0" kern="1200" dirty="0">
                <a:solidFill>
                  <a:schemeClr val="tx1"/>
                </a:solidFill>
                <a:effectLst/>
                <a:latin typeface="Salesforce Sans"/>
                <a:ea typeface="+mn-ea"/>
                <a:cs typeface="+mn-cs"/>
              </a:rPr>
              <a:t>This change applies to Lightning Experience in Essentials, Group, Professional, Enterprise, Performance, Unlimited, and Developer editions.</a:t>
            </a:r>
          </a:p>
          <a:p>
            <a:r>
              <a:rPr lang="en-GB" sz="1000" b="1" i="0" kern="1200" dirty="0">
                <a:solidFill>
                  <a:schemeClr val="tx1"/>
                </a:solidFill>
                <a:effectLst/>
                <a:latin typeface="Salesforce Sans"/>
                <a:ea typeface="+mn-ea"/>
                <a:cs typeface="+mn-cs"/>
              </a:rPr>
              <a:t>How:</a:t>
            </a:r>
            <a:r>
              <a:rPr lang="en-GB" sz="1000" b="0" i="0" kern="1200" dirty="0">
                <a:solidFill>
                  <a:schemeClr val="tx1"/>
                </a:solidFill>
                <a:effectLst/>
                <a:latin typeface="Salesforce Sans"/>
                <a:ea typeface="+mn-ea"/>
                <a:cs typeface="+mn-cs"/>
              </a:rPr>
              <a:t> To use email drafts, Email-to-Case must be enabled in your org. Then enable email drafts from the Support Settings page in Setup. Deleting a draft resets the email fields (for example To:, From:, Subject:) to their original state.</a:t>
            </a:r>
          </a:p>
          <a:p>
            <a:pPr marL="0" lvl="0" indent="0" rtl="0">
              <a:spcBef>
                <a:spcPts val="0"/>
              </a:spcBef>
              <a:spcAft>
                <a:spcPts val="0"/>
              </a:spcAft>
              <a:buNone/>
            </a:pPr>
            <a:endParaRPr lang="en-IE" dirty="0"/>
          </a:p>
          <a:p>
            <a:r>
              <a:rPr lang="en-GB" sz="1000" b="0" i="0" kern="1200" dirty="0">
                <a:solidFill>
                  <a:schemeClr val="tx1"/>
                </a:solidFill>
                <a:effectLst/>
                <a:latin typeface="Salesforce Sans"/>
                <a:ea typeface="+mn-ea"/>
                <a:cs typeface="+mn-cs"/>
              </a:rPr>
              <a:t>Keep the following things in mind when working with email drafts. Both standard and custom email messages are saved, however, changes to standard fields triggers auto-save. Changes to the custom fields do not trigger auto-save.</a:t>
            </a:r>
          </a:p>
          <a:p>
            <a:r>
              <a:rPr lang="en-GB" sz="1000" b="0" i="0" kern="1200" dirty="0">
                <a:solidFill>
                  <a:schemeClr val="tx1"/>
                </a:solidFill>
                <a:effectLst/>
                <a:latin typeface="Salesforce Sans"/>
                <a:ea typeface="+mn-ea"/>
                <a:cs typeface="+mn-cs"/>
              </a:rPr>
              <a:t>Drafts only work in Case Feed. They are not currently supported in Docked Email Composer.</a:t>
            </a:r>
          </a:p>
          <a:p>
            <a:r>
              <a:rPr lang="en-GB" sz="1000" b="0" i="0" kern="1200" dirty="0">
                <a:solidFill>
                  <a:schemeClr val="tx1"/>
                </a:solidFill>
                <a:effectLst/>
                <a:latin typeface="Salesforce Sans"/>
                <a:ea typeface="+mn-ea"/>
                <a:cs typeface="+mn-cs"/>
              </a:rPr>
              <a:t>If a macro updates email fields but doesn't send the email, the email draft isn't saved. It isn’t saved until an agent makes more edits to the email fields.</a:t>
            </a:r>
          </a:p>
          <a:p>
            <a:pPr marL="0" lvl="0" indent="0" rtl="0">
              <a:spcBef>
                <a:spcPts val="0"/>
              </a:spcBef>
              <a:spcAft>
                <a:spcPts val="0"/>
              </a:spcAft>
              <a:buNone/>
            </a:pPr>
            <a:endParaRPr lang="en-IE" dirty="0"/>
          </a:p>
          <a:p>
            <a:pPr marL="0" marR="0" lvl="0" indent="0" algn="l" rtl="0">
              <a:lnSpc>
                <a:spcPct val="100000"/>
              </a:lnSpc>
              <a:spcBef>
                <a:spcPts val="0"/>
              </a:spcBef>
              <a:spcAft>
                <a:spcPts val="0"/>
              </a:spcAft>
              <a:buClr>
                <a:srgbClr val="000000"/>
              </a:buClr>
              <a:buSzPts val="1100"/>
              <a:buFont typeface="Arial"/>
              <a:buNone/>
            </a:pPr>
            <a:r>
              <a:rPr lang="en-US" sz="1000" dirty="0"/>
              <a:t>Tired of losing your email draft because your browser crashing or power outage?  Lightning Email Drafts will save the day!  </a:t>
            </a:r>
          </a:p>
          <a:p>
            <a:pPr marL="0" marR="0" lvl="0" indent="0" algn="l" rtl="0">
              <a:lnSpc>
                <a:spcPct val="100000"/>
              </a:lnSpc>
              <a:spcBef>
                <a:spcPts val="0"/>
              </a:spcBef>
              <a:spcAft>
                <a:spcPts val="0"/>
              </a:spcAft>
              <a:buClr>
                <a:srgbClr val="000000"/>
              </a:buClr>
              <a:buSzPts val="1100"/>
              <a:buFont typeface="Arial"/>
              <a:buNone/>
            </a:pPr>
            <a:r>
              <a:rPr lang="en-US" sz="1000" dirty="0"/>
              <a:t>Similar to Gmail, the message you’ve drafted will automatically be saved so that you can retrieve it later on.</a:t>
            </a:r>
          </a:p>
          <a:p>
            <a:pPr marL="0" marR="0" lvl="0" indent="0" algn="l" rtl="0">
              <a:lnSpc>
                <a:spcPct val="100000"/>
              </a:lnSpc>
              <a:spcBef>
                <a:spcPts val="0"/>
              </a:spcBef>
              <a:spcAft>
                <a:spcPts val="0"/>
              </a:spcAft>
              <a:buClr>
                <a:srgbClr val="000000"/>
              </a:buClr>
              <a:buSzPts val="1100"/>
              <a:buFont typeface="Arial"/>
              <a:buNone/>
            </a:pPr>
            <a:r>
              <a:rPr lang="en-US" sz="1000" dirty="0"/>
              <a:t>Within Service Cloud, drafts will live as part of the case, so that other agents can also review / edit your drafts before sending to customers.</a:t>
            </a:r>
          </a:p>
          <a:p>
            <a:pPr marL="0" marR="0" lvl="0" indent="0" algn="l" rtl="0">
              <a:lnSpc>
                <a:spcPct val="100000"/>
              </a:lnSpc>
              <a:spcBef>
                <a:spcPts val="0"/>
              </a:spcBef>
              <a:spcAft>
                <a:spcPts val="0"/>
              </a:spcAft>
              <a:buClr>
                <a:srgbClr val="000000"/>
              </a:buClr>
              <a:buSzPts val="1100"/>
              <a:buFont typeface="Arial"/>
              <a:buNone/>
            </a:pPr>
            <a:r>
              <a:rPr lang="en-US" sz="1000" dirty="0"/>
              <a:t>Within Sales Cloud, drafts will be private and only be visible to others once they’re sent.</a:t>
            </a:r>
          </a:p>
          <a:p>
            <a:pPr marL="0" lvl="0" indent="0" rtl="0">
              <a:spcBef>
                <a:spcPts val="0"/>
              </a:spcBef>
              <a:spcAft>
                <a:spcPts val="0"/>
              </a:spcAft>
              <a:buNone/>
            </a:pPr>
            <a:endParaRPr lang="en-IE" dirty="0"/>
          </a:p>
          <a:p>
            <a:pPr marL="0" lvl="0" indent="0" rtl="0">
              <a:lnSpc>
                <a:spcPct val="115000"/>
              </a:lnSpc>
              <a:spcBef>
                <a:spcPts val="0"/>
              </a:spcBef>
              <a:spcAft>
                <a:spcPts val="0"/>
              </a:spcAft>
              <a:buClr>
                <a:schemeClr val="dk1"/>
              </a:buClr>
              <a:buSzPts val="1100"/>
              <a:buFont typeface="Arial"/>
              <a:buNone/>
            </a:pPr>
            <a:r>
              <a:rPr lang="en-US" sz="1000" dirty="0">
                <a:solidFill>
                  <a:schemeClr val="dk1"/>
                </a:solidFill>
              </a:rPr>
              <a:t>Did you start writing an email and have to switch to something else? Don’t worry—your email draft is automatically saved every few seconds, keeping you from losing important info. </a:t>
            </a:r>
          </a:p>
          <a:p>
            <a:pPr marL="0" lvl="0" indent="0" rtl="0">
              <a:lnSpc>
                <a:spcPct val="115000"/>
              </a:lnSpc>
              <a:spcBef>
                <a:spcPts val="0"/>
              </a:spcBef>
              <a:spcAft>
                <a:spcPts val="0"/>
              </a:spcAft>
              <a:buClr>
                <a:schemeClr val="dk1"/>
              </a:buClr>
              <a:buSzPts val="1100"/>
              <a:buFont typeface="Arial"/>
              <a:buNone/>
            </a:pPr>
            <a:r>
              <a:rPr lang="en-US" sz="1000" b="1" dirty="0">
                <a:solidFill>
                  <a:schemeClr val="dk1"/>
                </a:solidFill>
              </a:rPr>
              <a:t>Why:</a:t>
            </a:r>
            <a:r>
              <a:rPr lang="en-US" sz="1000" dirty="0">
                <a:solidFill>
                  <a:schemeClr val="dk1"/>
                </a:solidFill>
              </a:rPr>
              <a:t> Previously, you could only use drafts in Salesforce Classic and once saved, drafts would be visible to anyone with access to the case. In Lightning, drafts are by default private, so support agents can have their own private draft associated to the same case.  Support agents might want to save a message as a private draft while gathering additional information about the issue they're solving, confirm troubleshooting steps with a colleague, or take a break and log out of Salesforce.</a:t>
            </a:r>
          </a:p>
          <a:p>
            <a:pPr marL="0" lvl="0" indent="0" rtl="0">
              <a:lnSpc>
                <a:spcPct val="115000"/>
              </a:lnSpc>
              <a:spcBef>
                <a:spcPts val="0"/>
              </a:spcBef>
              <a:spcAft>
                <a:spcPts val="0"/>
              </a:spcAft>
              <a:buClr>
                <a:schemeClr val="dk1"/>
              </a:buClr>
              <a:buSzPts val="1100"/>
              <a:buFont typeface="Arial"/>
              <a:buNone/>
            </a:pPr>
            <a:r>
              <a:rPr lang="en-US" sz="1000" b="1" dirty="0">
                <a:solidFill>
                  <a:schemeClr val="dk1"/>
                </a:solidFill>
              </a:rPr>
              <a:t>How: </a:t>
            </a:r>
            <a:r>
              <a:rPr lang="en-US" sz="1000" dirty="0">
                <a:solidFill>
                  <a:schemeClr val="dk1"/>
                </a:solidFill>
              </a:rPr>
              <a:t>Set-up is exactly the same as it is in Classic:</a:t>
            </a:r>
          </a:p>
          <a:p>
            <a:pPr marL="457200" lvl="0" indent="-317500" rtl="0">
              <a:lnSpc>
                <a:spcPct val="115000"/>
              </a:lnSpc>
              <a:spcBef>
                <a:spcPts val="0"/>
              </a:spcBef>
              <a:spcAft>
                <a:spcPts val="0"/>
              </a:spcAft>
              <a:buClr>
                <a:schemeClr val="dk1"/>
              </a:buClr>
              <a:buSzPts val="1400"/>
              <a:buAutoNum type="arabicParenR"/>
            </a:pPr>
            <a:r>
              <a:rPr lang="en-US" sz="1000" dirty="0">
                <a:solidFill>
                  <a:schemeClr val="dk1"/>
                </a:solidFill>
                <a:highlight>
                  <a:srgbClr val="FAFAFA"/>
                </a:highlight>
              </a:rPr>
              <a:t>Set up email-to-case and configure a feed-based Case Page Layout</a:t>
            </a:r>
          </a:p>
          <a:p>
            <a:pPr marL="457200" lvl="0" indent="-317500" rtl="0">
              <a:lnSpc>
                <a:spcPct val="115000"/>
              </a:lnSpc>
              <a:spcBef>
                <a:spcPts val="0"/>
              </a:spcBef>
              <a:spcAft>
                <a:spcPts val="0"/>
              </a:spcAft>
              <a:buClr>
                <a:schemeClr val="dk1"/>
              </a:buClr>
              <a:buSzPts val="1400"/>
              <a:buAutoNum type="arabicParenR"/>
            </a:pPr>
            <a:r>
              <a:rPr lang="en-US" sz="1000" dirty="0">
                <a:solidFill>
                  <a:schemeClr val="dk1"/>
                </a:solidFill>
                <a:highlight>
                  <a:srgbClr val="FAFAFA"/>
                </a:highlight>
              </a:rPr>
              <a:t>Settings ⇒ Support Settings ⇒ 1) Enable Case Feed Actions and Feed Items = Checked &amp; 2) Enable Email Drafts = Checked</a:t>
            </a:r>
            <a:endParaRPr lang="en-US" sz="1000" dirty="0">
              <a:solidFill>
                <a:srgbClr val="1C1C1C"/>
              </a:solidFill>
            </a:endParaRPr>
          </a:p>
          <a:p>
            <a:pPr marL="0" lvl="0" indent="0" rtl="0">
              <a:spcBef>
                <a:spcPts val="0"/>
              </a:spcBef>
              <a:spcAft>
                <a:spcPts val="0"/>
              </a:spcAft>
              <a:buNone/>
            </a:pPr>
            <a:endParaRPr dirty="0"/>
          </a:p>
        </p:txBody>
      </p:sp>
    </p:spTree>
    <p:extLst>
      <p:ext uri="{BB962C8B-B14F-4D97-AF65-F5344CB8AC3E}">
        <p14:creationId xmlns:p14="http://schemas.microsoft.com/office/powerpoint/2010/main" val="84491681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effectLst/>
              </a:rPr>
              <a:t>A case can have lots of changes during its life cycle. To help your agents stay on top of things, email notifications now work in Lightning Experience. Agents receive an email when the case owner changes and when case comments are added. Even contacts can receive email notifications when the case is created, updated, or comments are added. Previously, case email notifications worked only in Salesforce Classic.</a:t>
            </a:r>
          </a:p>
          <a:p>
            <a:r>
              <a:rPr lang="en-GB" b="1" dirty="0">
                <a:effectLst/>
              </a:rPr>
              <a:t>Where: </a:t>
            </a:r>
            <a:r>
              <a:rPr lang="en-GB" dirty="0">
                <a:effectLst/>
              </a:rPr>
              <a:t>This change applies to Lightning Experience and all versions of the Salesforce app in Essentials, Professional, Enterprise, Performance, Unlimited, and Developer editions.</a:t>
            </a:r>
          </a:p>
          <a:p>
            <a:r>
              <a:rPr lang="en-GB" b="1" dirty="0">
                <a:effectLst/>
              </a:rPr>
              <a:t>How: </a:t>
            </a:r>
            <a:r>
              <a:rPr lang="en-GB" dirty="0">
                <a:effectLst/>
              </a:rPr>
              <a:t>To set up email notifications for cases, go to the Support Settings page in Setup. Look for the following settings.</a:t>
            </a:r>
          </a:p>
          <a:p>
            <a:r>
              <a:rPr lang="en-GB" dirty="0">
                <a:effectLst/>
              </a:rPr>
              <a:t>Notify Case Owners When Case Ownership </a:t>
            </a:r>
            <a:r>
              <a:rPr lang="en-GB" dirty="0" err="1">
                <a:effectLst/>
              </a:rPr>
              <a:t>Changes</a:t>
            </a:r>
            <a:r>
              <a:rPr lang="en-GB" sz="1000" b="0" i="0" kern="1200" dirty="0" err="1">
                <a:solidFill>
                  <a:schemeClr val="tx1"/>
                </a:solidFill>
                <a:effectLst/>
                <a:latin typeface="Salesforce Sans"/>
                <a:ea typeface="+mn-ea"/>
                <a:cs typeface="+mn-cs"/>
              </a:rPr>
              <a:t>The</a:t>
            </a:r>
            <a:r>
              <a:rPr lang="en-GB" sz="1000" b="0" i="0" kern="1200" dirty="0">
                <a:solidFill>
                  <a:schemeClr val="tx1"/>
                </a:solidFill>
                <a:effectLst/>
                <a:latin typeface="Salesforce Sans"/>
                <a:ea typeface="+mn-ea"/>
                <a:cs typeface="+mn-cs"/>
              </a:rPr>
              <a:t> new case owner receives an email when assigned using the Change Owner action. When an agent changes the case owner, </a:t>
            </a:r>
            <a:r>
              <a:rPr lang="en-GB" sz="1000" b="1" i="0" kern="1200" dirty="0">
                <a:solidFill>
                  <a:schemeClr val="tx1"/>
                </a:solidFill>
                <a:effectLst/>
                <a:latin typeface="Salesforce Sans"/>
                <a:ea typeface="+mn-ea"/>
                <a:cs typeface="+mn-cs"/>
              </a:rPr>
              <a:t>Send notification email</a:t>
            </a:r>
            <a:r>
              <a:rPr lang="en-GB" sz="1000" b="0" i="0" kern="1200" dirty="0">
                <a:solidFill>
                  <a:schemeClr val="tx1"/>
                </a:solidFill>
                <a:effectLst/>
                <a:latin typeface="Salesforce Sans"/>
                <a:ea typeface="+mn-ea"/>
                <a:cs typeface="+mn-cs"/>
              </a:rPr>
              <a:t> is selected by default. An agent can override this setting by deselecting the checkbox.</a:t>
            </a:r>
            <a:br>
              <a:rPr lang="en-GB" dirty="0">
                <a:effectLst/>
              </a:rPr>
            </a:br>
            <a:endParaRPr lang="en-GB" dirty="0">
              <a:effectLst/>
            </a:endParaRPr>
          </a:p>
          <a:p>
            <a:r>
              <a:rPr lang="en-GB" sz="1000" kern="1200" dirty="0">
                <a:solidFill>
                  <a:schemeClr val="tx1"/>
                </a:solidFill>
                <a:effectLst/>
                <a:latin typeface="Salesforce Sans"/>
                <a:ea typeface="+mn-ea"/>
                <a:cs typeface="+mn-cs"/>
              </a:rPr>
              <a:t>Agents can use the Send notification email setting even if you don’t enable Notify Case Owners When Case Ownership Changes. However, when you enable this setting, the checkbox is always selected for user and queue changes.</a:t>
            </a:r>
          </a:p>
          <a:p>
            <a:r>
              <a:rPr lang="en-GB" dirty="0"/>
              <a:t>Notify Case Owner of New Case </a:t>
            </a:r>
            <a:r>
              <a:rPr lang="en-GB" dirty="0" err="1"/>
              <a:t>CommentsCase</a:t>
            </a:r>
            <a:r>
              <a:rPr lang="en-GB" dirty="0"/>
              <a:t> owners receive an email every time a case comment is added by a user who is not the case owner. This includes internal and external comments.</a:t>
            </a:r>
          </a:p>
          <a:p>
            <a:r>
              <a:rPr lang="en-GB" dirty="0"/>
              <a:t>Note - </a:t>
            </a:r>
            <a:r>
              <a:rPr lang="en-GB" sz="1000" b="0" i="0" kern="1200" dirty="0">
                <a:solidFill>
                  <a:schemeClr val="tx1"/>
                </a:solidFill>
                <a:effectLst/>
                <a:latin typeface="Salesforce Sans"/>
                <a:ea typeface="+mn-ea"/>
                <a:cs typeface="+mn-cs"/>
              </a:rPr>
              <a:t>If the Internal Comments field is updated with an inline edit, an email notification isn’t sent to the case owner.</a:t>
            </a:r>
          </a:p>
          <a:p>
            <a:endParaRPr lang="en-GB" sz="1000" b="0" i="0" kern="1200" dirty="0">
              <a:solidFill>
                <a:schemeClr val="tx1"/>
              </a:solidFill>
              <a:effectLst/>
              <a:latin typeface="Salesforce Sans"/>
              <a:ea typeface="+mn-ea"/>
              <a:cs typeface="+mn-cs"/>
            </a:endParaRPr>
          </a:p>
          <a:p>
            <a:r>
              <a:rPr lang="en-GB" sz="1000" b="0" i="0" kern="1200" dirty="0">
                <a:solidFill>
                  <a:schemeClr val="tx1"/>
                </a:solidFill>
                <a:effectLst/>
                <a:latin typeface="Salesforce Sans"/>
                <a:ea typeface="+mn-ea"/>
                <a:cs typeface="+mn-cs"/>
              </a:rPr>
              <a:t>Enable Case Comment Notification to Contacts</a:t>
            </a:r>
          </a:p>
          <a:p>
            <a:r>
              <a:rPr lang="en-GB" sz="1000" b="0" i="0" kern="1200" dirty="0">
                <a:solidFill>
                  <a:schemeClr val="tx1"/>
                </a:solidFill>
                <a:effectLst/>
                <a:latin typeface="Salesforce Sans"/>
                <a:ea typeface="+mn-ea"/>
                <a:cs typeface="+mn-cs"/>
              </a:rPr>
              <a:t>Case contacts receive an email when a case comment is modified or added to a case. To send these notifications, specify a Case Comment Template.</a:t>
            </a:r>
          </a:p>
          <a:p>
            <a:endParaRPr lang="en-GB" sz="1000" b="0" i="0" kern="1200" dirty="0">
              <a:solidFill>
                <a:schemeClr val="tx1"/>
              </a:solidFill>
              <a:effectLst/>
              <a:latin typeface="Salesforce Sans"/>
              <a:ea typeface="+mn-ea"/>
              <a:cs typeface="+mn-cs"/>
            </a:endParaRPr>
          </a:p>
          <a:p>
            <a:r>
              <a:rPr lang="en-GB" sz="1000" b="0" i="0" kern="1200" dirty="0">
                <a:solidFill>
                  <a:schemeClr val="tx1"/>
                </a:solidFill>
                <a:effectLst/>
                <a:latin typeface="Salesforce Sans"/>
                <a:ea typeface="+mn-ea"/>
                <a:cs typeface="+mn-cs"/>
              </a:rPr>
              <a:t>Case Creation Template</a:t>
            </a:r>
          </a:p>
          <a:p>
            <a:r>
              <a:rPr lang="en-GB" sz="1000" b="0" i="0" kern="1200" dirty="0">
                <a:solidFill>
                  <a:schemeClr val="tx1"/>
                </a:solidFill>
                <a:effectLst/>
                <a:latin typeface="Salesforce Sans"/>
                <a:ea typeface="+mn-ea"/>
                <a:cs typeface="+mn-cs"/>
              </a:rPr>
              <a:t>Case contacts receive an email when a case is created or updated. In Lightning Experience, to display the Send notification email to contact checkbox, you must specify a Case Creation Template.</a:t>
            </a:r>
          </a:p>
          <a:p>
            <a:br>
              <a:rPr lang="en-GB" sz="1000" b="0" i="0" kern="1200" dirty="0">
                <a:solidFill>
                  <a:schemeClr val="tx1"/>
                </a:solidFill>
                <a:effectLst/>
                <a:latin typeface="Salesforce Sans"/>
                <a:ea typeface="+mn-ea"/>
                <a:cs typeface="+mn-cs"/>
              </a:rPr>
            </a:br>
            <a:r>
              <a:rPr lang="en-IE" sz="1000" b="0" i="0" kern="1200" dirty="0">
                <a:solidFill>
                  <a:schemeClr val="tx1"/>
                </a:solidFill>
                <a:effectLst/>
                <a:latin typeface="Salesforce Sans"/>
                <a:ea typeface="+mn-ea"/>
                <a:cs typeface="+mn-cs"/>
              </a:rPr>
              <a:t>Need to know?</a:t>
            </a:r>
            <a:endParaRPr lang="en-IE" sz="1000" b="0" i="0" u="none" strike="noStrike" cap="none" dirty="0">
              <a:solidFill>
                <a:schemeClr val="dk1"/>
              </a:solidFill>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Tx/>
              <a:buFont typeface="Arial"/>
              <a:buNone/>
              <a:tabLst/>
              <a:defRPr/>
            </a:pPr>
            <a:r>
              <a:rPr lang="en-US" sz="1000" dirty="0"/>
              <a:t>No email notification is sent if internal comments are added using Inline edit.</a:t>
            </a:r>
          </a:p>
          <a:p>
            <a:endParaRPr lang="en-US" dirty="0"/>
          </a:p>
        </p:txBody>
      </p:sp>
    </p:spTree>
    <p:extLst>
      <p:ext uri="{BB962C8B-B14F-4D97-AF65-F5344CB8AC3E}">
        <p14:creationId xmlns:p14="http://schemas.microsoft.com/office/powerpoint/2010/main" val="2697348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4"/>
        <p:cNvGrpSpPr/>
        <p:nvPr/>
      </p:nvGrpSpPr>
      <p:grpSpPr>
        <a:xfrm>
          <a:off x="0" y="0"/>
          <a:ext cx="0" cy="0"/>
          <a:chOff x="0" y="0"/>
          <a:chExt cx="0" cy="0"/>
        </a:xfrm>
      </p:grpSpPr>
      <p:sp>
        <p:nvSpPr>
          <p:cNvPr id="615" name="Shape 615"/>
          <p:cNvSpPr txBox="1">
            <a:spLocks noGrp="1"/>
          </p:cNvSpPr>
          <p:nvPr>
            <p:ph type="body" idx="1"/>
          </p:nvPr>
        </p:nvSpPr>
        <p:spPr>
          <a:xfrm>
            <a:off x="407987" y="4415789"/>
            <a:ext cx="6194400" cy="41835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Font typeface="Arial"/>
              <a:buNone/>
            </a:pPr>
            <a:r>
              <a:rPr lang="en-GB" dirty="0"/>
              <a:t>Picklist Fields Accept Null Values</a:t>
            </a:r>
          </a:p>
          <a:p>
            <a:pPr marL="0" marR="0" lvl="0" indent="0" algn="l" rtl="0">
              <a:spcBef>
                <a:spcPts val="0"/>
              </a:spcBef>
              <a:spcAft>
                <a:spcPts val="0"/>
              </a:spcAft>
              <a:buClr>
                <a:schemeClr val="dk1"/>
              </a:buClr>
              <a:buFont typeface="Arial"/>
              <a:buNone/>
            </a:pPr>
            <a:r>
              <a:rPr lang="en-GB" dirty="0"/>
              <a:t>When filtering on a picklist field, to limit results to records that are blank or contain “null” values, select </a:t>
            </a:r>
            <a:r>
              <a:rPr lang="en-GB" b="1" dirty="0">
                <a:effectLst/>
              </a:rPr>
              <a:t>No Selection</a:t>
            </a:r>
            <a:r>
              <a:rPr lang="en-GB" dirty="0"/>
              <a:t> from the picklist and click </a:t>
            </a:r>
            <a:r>
              <a:rPr lang="en-GB" b="1" dirty="0">
                <a:effectLst/>
              </a:rPr>
              <a:t>Apply</a:t>
            </a:r>
            <a:r>
              <a:rPr lang="en-GB" dirty="0"/>
              <a:t>.</a:t>
            </a:r>
          </a:p>
          <a:p>
            <a:pPr marL="0" marR="0" lvl="0" indent="0" algn="l" rtl="0">
              <a:spcBef>
                <a:spcPts val="0"/>
              </a:spcBef>
              <a:spcAft>
                <a:spcPts val="0"/>
              </a:spcAft>
              <a:buClr>
                <a:schemeClr val="dk1"/>
              </a:buClr>
              <a:buFont typeface="Arial"/>
              <a:buNone/>
            </a:pPr>
            <a:endParaRPr lang="en-GB" dirty="0"/>
          </a:p>
          <a:p>
            <a:pPr marL="0" marR="0" lvl="0" indent="0" algn="l" rtl="0">
              <a:spcBef>
                <a:spcPts val="0"/>
              </a:spcBef>
              <a:spcAft>
                <a:spcPts val="0"/>
              </a:spcAft>
              <a:buClr>
                <a:schemeClr val="dk1"/>
              </a:buClr>
              <a:buFont typeface="Arial"/>
              <a:buNone/>
            </a:pPr>
            <a:r>
              <a:rPr lang="en-GB" dirty="0"/>
              <a:t>Custom Date Ranges Can Be Open-Ended</a:t>
            </a:r>
          </a:p>
          <a:p>
            <a:pPr marL="0" marR="0" lvl="0" indent="0" algn="l" rtl="0">
              <a:spcBef>
                <a:spcPts val="0"/>
              </a:spcBef>
              <a:spcAft>
                <a:spcPts val="0"/>
              </a:spcAft>
              <a:buClr>
                <a:schemeClr val="dk1"/>
              </a:buClr>
              <a:buFont typeface="Arial"/>
              <a:buNone/>
            </a:pPr>
            <a:r>
              <a:rPr lang="en-GB" dirty="0"/>
              <a:t>When applying a filter on a date field, in a date column’s Edit Filter box, specify just the </a:t>
            </a:r>
            <a:r>
              <a:rPr lang="en-GB" b="1" dirty="0">
                <a:effectLst/>
              </a:rPr>
              <a:t>Start Date</a:t>
            </a:r>
            <a:r>
              <a:rPr lang="en-GB" dirty="0"/>
              <a:t> to include records after your specified date. Similarly, you can specify just the </a:t>
            </a:r>
            <a:r>
              <a:rPr lang="en-GB" b="1" dirty="0">
                <a:effectLst/>
              </a:rPr>
              <a:t>End Date</a:t>
            </a:r>
            <a:r>
              <a:rPr lang="en-GB" dirty="0"/>
              <a:t> to include records before your specified date.</a:t>
            </a:r>
          </a:p>
          <a:p>
            <a:pPr marL="0" marR="0" lvl="0" indent="0" algn="l" rtl="0">
              <a:spcBef>
                <a:spcPts val="0"/>
              </a:spcBef>
              <a:spcAft>
                <a:spcPts val="0"/>
              </a:spcAft>
              <a:buClr>
                <a:schemeClr val="dk1"/>
              </a:buClr>
              <a:buFont typeface="Arial"/>
              <a:buNone/>
            </a:pPr>
            <a:endParaRPr lang="en-GB" dirty="0"/>
          </a:p>
          <a:p>
            <a:pPr marL="0" marR="0" lvl="0" indent="0" algn="l" rtl="0">
              <a:spcBef>
                <a:spcPts val="0"/>
              </a:spcBef>
              <a:spcAft>
                <a:spcPts val="0"/>
              </a:spcAft>
              <a:buClr>
                <a:schemeClr val="dk1"/>
              </a:buClr>
              <a:buFont typeface="Arial"/>
              <a:buNone/>
            </a:pPr>
            <a:r>
              <a:rPr lang="en-GB" dirty="0"/>
              <a:t>Date Ranges Accept Manually Entered Values</a:t>
            </a:r>
          </a:p>
          <a:p>
            <a:pPr marL="0" marR="0" lvl="0" indent="0" algn="l" rtl="0">
              <a:spcBef>
                <a:spcPts val="0"/>
              </a:spcBef>
              <a:spcAft>
                <a:spcPts val="0"/>
              </a:spcAft>
              <a:buClr>
                <a:schemeClr val="dk1"/>
              </a:buClr>
              <a:buFont typeface="Arial"/>
              <a:buNone/>
            </a:pPr>
            <a:r>
              <a:rPr lang="en-GB" dirty="0"/>
              <a:t>As an alternative to selecting the dates in a date range, you can type </a:t>
            </a:r>
            <a:r>
              <a:rPr lang="en-GB" b="1" dirty="0">
                <a:effectLst/>
              </a:rPr>
              <a:t>Start Date</a:t>
            </a:r>
            <a:r>
              <a:rPr lang="en-GB" dirty="0"/>
              <a:t> and </a:t>
            </a:r>
            <a:r>
              <a:rPr lang="en-GB" b="1" dirty="0">
                <a:effectLst/>
              </a:rPr>
              <a:t>End Date</a:t>
            </a:r>
            <a:r>
              <a:rPr lang="en-GB" dirty="0"/>
              <a:t> values in a date column’s Edit Filter box.</a:t>
            </a:r>
          </a:p>
          <a:p>
            <a:pPr marL="0" marR="0" lvl="0" indent="0" algn="l" rtl="0">
              <a:spcBef>
                <a:spcPts val="0"/>
              </a:spcBef>
              <a:spcAft>
                <a:spcPts val="0"/>
              </a:spcAft>
              <a:buClr>
                <a:schemeClr val="dk1"/>
              </a:buClr>
              <a:buFont typeface="Arial"/>
              <a:buNone/>
            </a:pPr>
            <a:endParaRPr lang="en-GB" dirty="0"/>
          </a:p>
        </p:txBody>
      </p:sp>
      <p:sp>
        <p:nvSpPr>
          <p:cNvPr id="616" name="Shape 616"/>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Tree>
    <p:extLst>
      <p:ext uri="{BB962C8B-B14F-4D97-AF65-F5344CB8AC3E}">
        <p14:creationId xmlns:p14="http://schemas.microsoft.com/office/powerpoint/2010/main" val="18986429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5"/>
        <p:cNvGrpSpPr/>
        <p:nvPr/>
      </p:nvGrpSpPr>
      <p:grpSpPr>
        <a:xfrm>
          <a:off x="0" y="0"/>
          <a:ext cx="0" cy="0"/>
          <a:chOff x="0" y="0"/>
          <a:chExt cx="0" cy="0"/>
        </a:xfrm>
      </p:grpSpPr>
      <p:sp>
        <p:nvSpPr>
          <p:cNvPr id="1446" name="Shape 1446"/>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47" name="Shape 1447"/>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dirty="0"/>
          </a:p>
        </p:txBody>
      </p:sp>
    </p:spTree>
    <p:extLst>
      <p:ext uri="{BB962C8B-B14F-4D97-AF65-F5344CB8AC3E}">
        <p14:creationId xmlns:p14="http://schemas.microsoft.com/office/powerpoint/2010/main" val="108384729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9"/>
        <p:cNvGrpSpPr/>
        <p:nvPr/>
      </p:nvGrpSpPr>
      <p:grpSpPr>
        <a:xfrm>
          <a:off x="0" y="0"/>
          <a:ext cx="0" cy="0"/>
          <a:chOff x="0" y="0"/>
          <a:chExt cx="0" cy="0"/>
        </a:xfrm>
      </p:grpSpPr>
      <p:sp>
        <p:nvSpPr>
          <p:cNvPr id="1490" name="Shape 1490"/>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91" name="Shape 1491"/>
          <p:cNvSpPr txBox="1">
            <a:spLocks noGrp="1"/>
          </p:cNvSpPr>
          <p:nvPr>
            <p:ph type="body" idx="1"/>
          </p:nvPr>
        </p:nvSpPr>
        <p:spPr>
          <a:xfrm>
            <a:off x="407987" y="4415790"/>
            <a:ext cx="6194400" cy="41835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dirty="0"/>
          </a:p>
        </p:txBody>
      </p:sp>
    </p:spTree>
    <p:extLst>
      <p:ext uri="{BB962C8B-B14F-4D97-AF65-F5344CB8AC3E}">
        <p14:creationId xmlns:p14="http://schemas.microsoft.com/office/powerpoint/2010/main" val="3722926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8"/>
        <p:cNvGrpSpPr/>
        <p:nvPr/>
      </p:nvGrpSpPr>
      <p:grpSpPr>
        <a:xfrm>
          <a:off x="0" y="0"/>
          <a:ext cx="0" cy="0"/>
          <a:chOff x="0" y="0"/>
          <a:chExt cx="0" cy="0"/>
        </a:xfrm>
      </p:grpSpPr>
      <p:sp>
        <p:nvSpPr>
          <p:cNvPr id="1499" name="Shape 1499"/>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00" name="Shape 1500"/>
          <p:cNvSpPr txBox="1">
            <a:spLocks noGrp="1"/>
          </p:cNvSpPr>
          <p:nvPr>
            <p:ph type="body" idx="1"/>
          </p:nvPr>
        </p:nvSpPr>
        <p:spPr>
          <a:xfrm>
            <a:off x="407987" y="4415790"/>
            <a:ext cx="6194400" cy="41835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dirty="0"/>
          </a:p>
        </p:txBody>
      </p:sp>
    </p:spTree>
    <p:extLst>
      <p:ext uri="{BB962C8B-B14F-4D97-AF65-F5344CB8AC3E}">
        <p14:creationId xmlns:p14="http://schemas.microsoft.com/office/powerpoint/2010/main" val="244223245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1"/>
        <p:cNvGrpSpPr/>
        <p:nvPr/>
      </p:nvGrpSpPr>
      <p:grpSpPr>
        <a:xfrm>
          <a:off x="0" y="0"/>
          <a:ext cx="0" cy="0"/>
          <a:chOff x="0" y="0"/>
          <a:chExt cx="0" cy="0"/>
        </a:xfrm>
      </p:grpSpPr>
      <p:sp>
        <p:nvSpPr>
          <p:cNvPr id="1482" name="Shape 1482"/>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83" name="Shape 1483"/>
          <p:cNvSpPr txBox="1">
            <a:spLocks noGrp="1"/>
          </p:cNvSpPr>
          <p:nvPr>
            <p:ph type="body" idx="1"/>
          </p:nvPr>
        </p:nvSpPr>
        <p:spPr>
          <a:xfrm>
            <a:off x="407987" y="4415790"/>
            <a:ext cx="6194400" cy="41835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dirty="0"/>
          </a:p>
        </p:txBody>
      </p:sp>
    </p:spTree>
    <p:extLst>
      <p:ext uri="{BB962C8B-B14F-4D97-AF65-F5344CB8AC3E}">
        <p14:creationId xmlns:p14="http://schemas.microsoft.com/office/powerpoint/2010/main" val="187648351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5"/>
        <p:cNvGrpSpPr/>
        <p:nvPr/>
      </p:nvGrpSpPr>
      <p:grpSpPr>
        <a:xfrm>
          <a:off x="0" y="0"/>
          <a:ext cx="0" cy="0"/>
          <a:chOff x="0" y="0"/>
          <a:chExt cx="0" cy="0"/>
        </a:xfrm>
      </p:grpSpPr>
      <p:sp>
        <p:nvSpPr>
          <p:cNvPr id="996" name="Shape 996"/>
          <p:cNvSpPr>
            <a:spLocks noGrp="1" noRot="1" noChangeAspect="1"/>
          </p:cNvSpPr>
          <p:nvPr>
            <p:ph type="sldImg" idx="2"/>
          </p:nvPr>
        </p:nvSpPr>
        <p:spPr>
          <a:xfrm>
            <a:off x="382588" y="685800"/>
            <a:ext cx="60928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997" name="Shape 997"/>
          <p:cNvSpPr txBox="1">
            <a:spLocks noGrp="1"/>
          </p:cNvSpPr>
          <p:nvPr>
            <p:ph type="body" idx="1"/>
          </p:nvPr>
        </p:nvSpPr>
        <p:spPr>
          <a:xfrm>
            <a:off x="399118" y="4343400"/>
            <a:ext cx="6059764" cy="41148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Clr>
                <a:schemeClr val="dk1"/>
              </a:buClr>
              <a:buFont typeface="Arial"/>
              <a:buNone/>
            </a:pPr>
            <a:endParaRPr sz="10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63136843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8"/>
        <p:cNvGrpSpPr/>
        <p:nvPr/>
      </p:nvGrpSpPr>
      <p:grpSpPr>
        <a:xfrm>
          <a:off x="0" y="0"/>
          <a:ext cx="0" cy="0"/>
          <a:chOff x="0" y="0"/>
          <a:chExt cx="0" cy="0"/>
        </a:xfrm>
      </p:grpSpPr>
      <p:sp>
        <p:nvSpPr>
          <p:cNvPr id="1029" name="Shape 1029"/>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t" anchorCtr="0">
            <a:noAutofit/>
          </a:bodyPr>
          <a:lstStyle/>
          <a:p>
            <a:pPr>
              <a:buClr>
                <a:srgbClr val="000000"/>
              </a:buClr>
              <a:buSzPts val="1100"/>
            </a:pPr>
            <a:r>
              <a:rPr lang="en-GB" sz="1000" b="1" dirty="0">
                <a:solidFill>
                  <a:schemeClr val="lt1"/>
                </a:solidFill>
              </a:rPr>
              <a:t>N.B.</a:t>
            </a:r>
          </a:p>
          <a:p>
            <a:pPr>
              <a:buSzPts val="1100"/>
            </a:pPr>
            <a:r>
              <a:rPr lang="en-GB" sz="1000" b="1" dirty="0">
                <a:solidFill>
                  <a:schemeClr val="lt1"/>
                </a:solidFill>
              </a:rPr>
              <a:t>Moving to Lightning Knowledge requires a data model change. Orgs with multiple Article Types and/or Files in File Fields will need to migrate. This tool will help with that process</a:t>
            </a:r>
          </a:p>
          <a:p>
            <a:pPr>
              <a:buSzPts val="1100"/>
            </a:pPr>
            <a:endParaRPr lang="en-GB" sz="1000" b="1" i="0" u="none" strike="noStrike" cap="none" dirty="0">
              <a:solidFill>
                <a:schemeClr val="lt1"/>
              </a:solidFill>
              <a:latin typeface="Arial"/>
              <a:ea typeface="Arial"/>
              <a:cs typeface="Arial"/>
              <a:sym typeface="Arial"/>
            </a:endParaRPr>
          </a:p>
          <a:p>
            <a:pPr>
              <a:buSzPts val="1100"/>
            </a:pPr>
            <a:r>
              <a:rPr lang="en-GB" sz="1000" b="0" i="0" kern="1200" dirty="0">
                <a:solidFill>
                  <a:schemeClr val="tx1"/>
                </a:solidFill>
                <a:effectLst/>
                <a:latin typeface="Salesforce Sans"/>
                <a:ea typeface="+mn-ea"/>
                <a:cs typeface="+mn-cs"/>
              </a:rPr>
              <a:t>The migration tool takes all the guesswork out of knowledge base data migration. Follow the tool’s simple prompts to unify your data under a powerful new Knowledge object.</a:t>
            </a:r>
          </a:p>
          <a:p>
            <a:r>
              <a:rPr lang="en-GB" sz="1000" b="1" i="0" kern="1200" dirty="0">
                <a:solidFill>
                  <a:schemeClr val="tx1"/>
                </a:solidFill>
                <a:effectLst/>
                <a:latin typeface="Salesforce Sans"/>
                <a:ea typeface="+mn-ea"/>
                <a:cs typeface="+mn-cs"/>
              </a:rPr>
              <a:t>Where: </a:t>
            </a:r>
            <a:r>
              <a:rPr lang="en-GB" sz="1000" b="0" i="0" kern="1200" dirty="0">
                <a:solidFill>
                  <a:schemeClr val="tx1"/>
                </a:solidFill>
                <a:effectLst/>
                <a:latin typeface="Salesforce Sans"/>
                <a:ea typeface="+mn-ea"/>
                <a:cs typeface="+mn-cs"/>
              </a:rPr>
              <a:t>This change applies to Lightning Knowledge in Professional, Enterprise, Performance, Unlimited, and Developer editions with Service Cloud.</a:t>
            </a:r>
          </a:p>
          <a:p>
            <a:r>
              <a:rPr lang="en-GB" sz="1000" b="1" i="0" kern="1200" dirty="0">
                <a:solidFill>
                  <a:schemeClr val="tx1"/>
                </a:solidFill>
                <a:effectLst/>
                <a:latin typeface="Salesforce Sans"/>
                <a:ea typeface="+mn-ea"/>
                <a:cs typeface="+mn-cs"/>
              </a:rPr>
              <a:t>Who:</a:t>
            </a:r>
            <a:r>
              <a:rPr lang="en-GB" sz="1000" b="0" i="0" kern="1200" dirty="0">
                <a:solidFill>
                  <a:schemeClr val="tx1"/>
                </a:solidFill>
                <a:effectLst/>
                <a:latin typeface="Salesforce Sans"/>
                <a:ea typeface="+mn-ea"/>
                <a:cs typeface="+mn-cs"/>
              </a:rPr>
              <a:t> Users with Admin permissions can run the migration tool. A Salesforce product manager must enable the Lightning Knowledge Migration Tool for you. For details, contact your Salesforce representative.</a:t>
            </a:r>
          </a:p>
          <a:p>
            <a:r>
              <a:rPr lang="en-GB" sz="1000" b="1" i="0" kern="1200" dirty="0">
                <a:solidFill>
                  <a:schemeClr val="tx1"/>
                </a:solidFill>
                <a:effectLst/>
                <a:latin typeface="Salesforce Sans"/>
                <a:ea typeface="+mn-ea"/>
                <a:cs typeface="+mn-cs"/>
              </a:rPr>
              <a:t>How: </a:t>
            </a:r>
            <a:r>
              <a:rPr lang="en-GB" sz="1000" b="0" i="0" kern="1200" dirty="0">
                <a:solidFill>
                  <a:schemeClr val="tx1"/>
                </a:solidFill>
                <a:effectLst/>
                <a:latin typeface="Salesforce Sans"/>
                <a:ea typeface="+mn-ea"/>
                <a:cs typeface="+mn-cs"/>
              </a:rPr>
              <a:t>After some initial preparation, follow the prompts and let the migration tool do the heavy lifting. The Knowledge object is optimized for Lightning by using record types instead of article types and files instead of file fields. After you change the data model, you can use either Lightning Experience or Salesforce Classic. After migration, an admin has to manually revise customizations to use the new Knowledge object.</a:t>
            </a:r>
          </a:p>
          <a:p>
            <a:pPr>
              <a:buSzPts val="1100"/>
            </a:pPr>
            <a:endParaRPr sz="1000" b="0" i="0" u="none" strike="noStrike" cap="none" dirty="0">
              <a:solidFill>
                <a:schemeClr val="dk1"/>
              </a:solidFill>
              <a:latin typeface="Arial"/>
              <a:ea typeface="Arial"/>
              <a:cs typeface="Arial"/>
              <a:sym typeface="Arial"/>
            </a:endParaRPr>
          </a:p>
        </p:txBody>
      </p:sp>
      <p:sp>
        <p:nvSpPr>
          <p:cNvPr id="1030" name="Shape 1030"/>
          <p:cNvSpPr>
            <a:spLocks noGrp="1" noRot="1" noChangeAspect="1"/>
          </p:cNvSpPr>
          <p:nvPr>
            <p:ph type="sldImg" idx="2"/>
          </p:nvPr>
        </p:nvSpPr>
        <p:spPr>
          <a:xfrm>
            <a:off x="382588" y="685800"/>
            <a:ext cx="60928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Tree>
    <p:extLst>
      <p:ext uri="{BB962C8B-B14F-4D97-AF65-F5344CB8AC3E}">
        <p14:creationId xmlns:p14="http://schemas.microsoft.com/office/powerpoint/2010/main" val="285714091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0"/>
        <p:cNvGrpSpPr/>
        <p:nvPr/>
      </p:nvGrpSpPr>
      <p:grpSpPr>
        <a:xfrm>
          <a:off x="0" y="0"/>
          <a:ext cx="0" cy="0"/>
          <a:chOff x="0" y="0"/>
          <a:chExt cx="0" cy="0"/>
        </a:xfrm>
      </p:grpSpPr>
      <p:sp>
        <p:nvSpPr>
          <p:cNvPr id="1041" name="Shape 1041"/>
          <p:cNvSpPr txBox="1">
            <a:spLocks noGrp="1"/>
          </p:cNvSpPr>
          <p:nvPr>
            <p:ph type="body" idx="1"/>
          </p:nvPr>
        </p:nvSpPr>
        <p:spPr>
          <a:xfrm>
            <a:off x="399118" y="4343399"/>
            <a:ext cx="6059739" cy="4114918"/>
          </a:xfrm>
          <a:prstGeom prst="rect">
            <a:avLst/>
          </a:prstGeom>
          <a:noFill/>
          <a:ln>
            <a:noFill/>
          </a:ln>
        </p:spPr>
        <p:txBody>
          <a:bodyPr spcFirstLastPara="1" wrap="square" lIns="89600" tIns="89600" rIns="89600" bIns="89600" anchor="t" anchorCtr="0">
            <a:noAutofit/>
          </a:bodyPr>
          <a:lstStyle/>
          <a:p>
            <a:r>
              <a:rPr lang="en-GB" sz="1000" b="0" i="0" kern="1200" dirty="0">
                <a:solidFill>
                  <a:schemeClr val="tx1"/>
                </a:solidFill>
                <a:effectLst/>
                <a:latin typeface="Salesforce Sans"/>
                <a:ea typeface="+mn-ea"/>
                <a:cs typeface="+mn-cs"/>
              </a:rPr>
              <a:t>The migration tool takes all the guesswork out of knowledge base data migration. Follow the tool’s simple prompts to unify your data under a powerful new Knowledge object.</a:t>
            </a:r>
          </a:p>
          <a:p>
            <a:endParaRPr lang="en-GB" sz="1000" b="0" i="0" kern="1200" dirty="0">
              <a:solidFill>
                <a:schemeClr val="tx1"/>
              </a:solidFill>
              <a:effectLst/>
              <a:latin typeface="Salesforce Sans"/>
              <a:ea typeface="+mn-ea"/>
              <a:cs typeface="+mn-cs"/>
            </a:endParaRPr>
          </a:p>
          <a:p>
            <a:r>
              <a:rPr lang="en-GB" sz="1000" b="1" i="0" kern="1200" dirty="0">
                <a:solidFill>
                  <a:schemeClr val="tx1"/>
                </a:solidFill>
                <a:effectLst/>
                <a:latin typeface="Salesforce Sans"/>
                <a:ea typeface="+mn-ea"/>
                <a:cs typeface="+mn-cs"/>
              </a:rPr>
              <a:t>Where: </a:t>
            </a:r>
            <a:r>
              <a:rPr lang="en-GB" sz="1000" b="0" i="0" kern="1200" dirty="0">
                <a:solidFill>
                  <a:schemeClr val="tx1"/>
                </a:solidFill>
                <a:effectLst/>
                <a:latin typeface="Salesforce Sans"/>
                <a:ea typeface="+mn-ea"/>
                <a:cs typeface="+mn-cs"/>
              </a:rPr>
              <a:t>This change applies to Lightning Knowledge in Professional, Enterprise, Performance, Unlimited, and Developer editions with Service Cloud.</a:t>
            </a:r>
          </a:p>
          <a:p>
            <a:r>
              <a:rPr lang="en-GB" sz="1000" b="1" i="0" kern="1200" dirty="0">
                <a:solidFill>
                  <a:schemeClr val="tx1"/>
                </a:solidFill>
                <a:effectLst/>
                <a:latin typeface="Salesforce Sans"/>
                <a:ea typeface="+mn-ea"/>
                <a:cs typeface="+mn-cs"/>
              </a:rPr>
              <a:t>Who:</a:t>
            </a:r>
            <a:r>
              <a:rPr lang="en-GB" sz="1000" b="0" i="0" kern="1200" dirty="0">
                <a:solidFill>
                  <a:schemeClr val="tx1"/>
                </a:solidFill>
                <a:effectLst/>
                <a:latin typeface="Salesforce Sans"/>
                <a:ea typeface="+mn-ea"/>
                <a:cs typeface="+mn-cs"/>
              </a:rPr>
              <a:t> Users with Admin permissions can run the migration tool. A Salesforce product manager must enable the Lightning Knowledge Migration Tool for you. For details, contact your Salesforce representative.</a:t>
            </a:r>
          </a:p>
          <a:p>
            <a:r>
              <a:rPr lang="en-GB" sz="1000" b="1" i="0" kern="1200" dirty="0">
                <a:solidFill>
                  <a:schemeClr val="tx1"/>
                </a:solidFill>
                <a:effectLst/>
                <a:latin typeface="Salesforce Sans"/>
                <a:ea typeface="+mn-ea"/>
                <a:cs typeface="+mn-cs"/>
              </a:rPr>
              <a:t>How: </a:t>
            </a:r>
            <a:r>
              <a:rPr lang="en-GB" sz="1000" b="0" i="0" kern="1200" dirty="0">
                <a:solidFill>
                  <a:schemeClr val="tx1"/>
                </a:solidFill>
                <a:effectLst/>
                <a:latin typeface="Salesforce Sans"/>
                <a:ea typeface="+mn-ea"/>
                <a:cs typeface="+mn-cs"/>
              </a:rPr>
              <a:t>After some initial preparation, follow the prompts and let the migration tool do the heavy lifting. The Knowledge object is optimized for Lightning by using record types instead of article types and files instead of file fields. After you change the data model, you can use either Lightning Experience or Salesforce Classic. After migration, an admin has to manually revise customizations to use the new Knowledge object.</a:t>
            </a:r>
          </a:p>
          <a:p>
            <a:pPr marL="0" marR="0" lvl="0" indent="0" algn="l" rtl="0">
              <a:spcBef>
                <a:spcPts val="0"/>
              </a:spcBef>
              <a:spcAft>
                <a:spcPts val="0"/>
              </a:spcAft>
              <a:buClr>
                <a:schemeClr val="dk1"/>
              </a:buClr>
              <a:buFont typeface="Arial"/>
              <a:buNone/>
            </a:pPr>
            <a:endParaRPr sz="1000" b="0" i="0" u="none" strike="noStrike" cap="none" dirty="0">
              <a:solidFill>
                <a:schemeClr val="dk1"/>
              </a:solidFill>
              <a:latin typeface="Arial"/>
              <a:ea typeface="Arial"/>
              <a:cs typeface="Arial"/>
              <a:sym typeface="Arial"/>
            </a:endParaRPr>
          </a:p>
        </p:txBody>
      </p:sp>
      <p:sp>
        <p:nvSpPr>
          <p:cNvPr id="1042" name="Shape 1042"/>
          <p:cNvSpPr>
            <a:spLocks noGrp="1" noRot="1" noChangeAspect="1"/>
          </p:cNvSpPr>
          <p:nvPr>
            <p:ph type="sldImg" idx="2"/>
          </p:nvPr>
        </p:nvSpPr>
        <p:spPr>
          <a:xfrm>
            <a:off x="382588" y="685800"/>
            <a:ext cx="60928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Tree>
    <p:extLst>
      <p:ext uri="{BB962C8B-B14F-4D97-AF65-F5344CB8AC3E}">
        <p14:creationId xmlns:p14="http://schemas.microsoft.com/office/powerpoint/2010/main" val="190905112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7"/>
        <p:cNvGrpSpPr/>
        <p:nvPr/>
      </p:nvGrpSpPr>
      <p:grpSpPr>
        <a:xfrm>
          <a:off x="0" y="0"/>
          <a:ext cx="0" cy="0"/>
          <a:chOff x="0" y="0"/>
          <a:chExt cx="0" cy="0"/>
        </a:xfrm>
      </p:grpSpPr>
      <p:sp>
        <p:nvSpPr>
          <p:cNvPr id="1098" name="Shape 1098"/>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t" anchorCtr="0">
            <a:noAutofit/>
          </a:bodyPr>
          <a:lstStyle/>
          <a:p>
            <a:r>
              <a:rPr lang="en-GB" sz="1000" b="0" i="0" kern="1200" dirty="0">
                <a:solidFill>
                  <a:schemeClr val="tx1"/>
                </a:solidFill>
                <a:effectLst/>
                <a:latin typeface="Salesforce Sans"/>
                <a:ea typeface="+mn-ea"/>
                <a:cs typeface="+mn-cs"/>
              </a:rPr>
              <a:t>Insert Smart Links into Rich Text Fields</a:t>
            </a:r>
          </a:p>
          <a:p>
            <a:r>
              <a:rPr lang="en-GB" sz="1000" b="0" i="0" kern="1200" dirty="0">
                <a:solidFill>
                  <a:schemeClr val="tx1"/>
                </a:solidFill>
                <a:effectLst/>
                <a:latin typeface="Salesforce Sans"/>
                <a:ea typeface="+mn-ea"/>
                <a:cs typeface="+mn-cs"/>
              </a:rPr>
              <a:t>Add smart links to the rich text fields in your articles. If articles are revised (and they always get revised!), the links don’t break. No need to create a new link with every version. Smart links in Lightning knowledge include enhanced search filters and hover text, so you can quickly see what you’re looking for.</a:t>
            </a:r>
          </a:p>
          <a:p>
            <a:r>
              <a:rPr lang="en-GB" sz="1000" b="1" i="0" kern="1200" dirty="0">
                <a:solidFill>
                  <a:schemeClr val="tx1"/>
                </a:solidFill>
                <a:effectLst/>
                <a:latin typeface="Salesforce Sans"/>
                <a:ea typeface="+mn-ea"/>
                <a:cs typeface="+mn-cs"/>
              </a:rPr>
              <a:t>Where: </a:t>
            </a:r>
            <a:r>
              <a:rPr lang="en-GB" sz="1000" b="0" i="0" kern="1200" dirty="0">
                <a:solidFill>
                  <a:schemeClr val="tx1"/>
                </a:solidFill>
                <a:effectLst/>
                <a:latin typeface="Salesforce Sans"/>
                <a:ea typeface="+mn-ea"/>
                <a:cs typeface="+mn-cs"/>
              </a:rPr>
              <a:t>This change applies to Lightning Knowledge in Essentials, Professional, Enterprise, Performance, Unlimited, and Developer editions with Service Cloud. Salesforce Knowledge is available in Professional, Enterprise, Performance, and Essentials editions as an add-on. For more information, contact your Salesforce representative.</a:t>
            </a:r>
          </a:p>
          <a:p>
            <a:r>
              <a:rPr lang="en-GB" sz="1000" b="1" i="0" kern="1200" dirty="0">
                <a:solidFill>
                  <a:schemeClr val="tx1"/>
                </a:solidFill>
                <a:effectLst/>
                <a:latin typeface="Salesforce Sans"/>
                <a:ea typeface="+mn-ea"/>
                <a:cs typeface="+mn-cs"/>
              </a:rPr>
              <a:t>Why: </a:t>
            </a:r>
            <a:r>
              <a:rPr lang="en-GB" sz="1000" b="0" i="0" kern="1200" dirty="0">
                <a:solidFill>
                  <a:schemeClr val="tx1"/>
                </a:solidFill>
                <a:effectLst/>
                <a:latin typeface="Salesforce Sans"/>
                <a:ea typeface="+mn-ea"/>
                <a:cs typeface="+mn-cs"/>
              </a:rPr>
              <a:t>Agents can confidently use smart linked articles with rich text fields, knowing the revisions won’t break the links.</a:t>
            </a:r>
          </a:p>
          <a:p>
            <a:pPr marL="0" marR="0" lvl="0" indent="0" algn="l" rtl="0">
              <a:spcBef>
                <a:spcPts val="0"/>
              </a:spcBef>
              <a:spcAft>
                <a:spcPts val="0"/>
              </a:spcAft>
              <a:buClr>
                <a:schemeClr val="dk1"/>
              </a:buClr>
              <a:buFont typeface="Arial"/>
              <a:buNone/>
            </a:pPr>
            <a:endParaRPr sz="1000" b="0" i="0" u="none" strike="noStrike" cap="none" dirty="0">
              <a:solidFill>
                <a:schemeClr val="dk1"/>
              </a:solidFill>
              <a:latin typeface="Arial"/>
              <a:ea typeface="Arial"/>
              <a:cs typeface="Arial"/>
              <a:sym typeface="Arial"/>
            </a:endParaRPr>
          </a:p>
        </p:txBody>
      </p:sp>
      <p:sp>
        <p:nvSpPr>
          <p:cNvPr id="1099" name="Shape 1099"/>
          <p:cNvSpPr>
            <a:spLocks noGrp="1" noRot="1" noChangeAspect="1"/>
          </p:cNvSpPr>
          <p:nvPr>
            <p:ph type="sldImg" idx="2"/>
          </p:nvPr>
        </p:nvSpPr>
        <p:spPr>
          <a:xfrm>
            <a:off x="382588" y="685800"/>
            <a:ext cx="60928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Tree>
    <p:extLst>
      <p:ext uri="{BB962C8B-B14F-4D97-AF65-F5344CB8AC3E}">
        <p14:creationId xmlns:p14="http://schemas.microsoft.com/office/powerpoint/2010/main" val="25406172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6"/>
        <p:cNvGrpSpPr/>
        <p:nvPr/>
      </p:nvGrpSpPr>
      <p:grpSpPr>
        <a:xfrm>
          <a:off x="0" y="0"/>
          <a:ext cx="0" cy="0"/>
          <a:chOff x="0" y="0"/>
          <a:chExt cx="0" cy="0"/>
        </a:xfrm>
      </p:grpSpPr>
      <p:sp>
        <p:nvSpPr>
          <p:cNvPr id="1127" name="Shape 1127"/>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t" anchorCtr="0">
            <a:noAutofit/>
          </a:bodyPr>
          <a:lstStyle/>
          <a:p>
            <a:r>
              <a:rPr lang="en-GB" sz="1000" b="0" i="0" kern="1200" dirty="0">
                <a:solidFill>
                  <a:schemeClr val="tx1"/>
                </a:solidFill>
                <a:effectLst/>
                <a:latin typeface="Salesforce Sans"/>
                <a:ea typeface="+mn-ea"/>
                <a:cs typeface="+mn-cs"/>
              </a:rPr>
              <a:t>Submit for Translation in Lightning Experience</a:t>
            </a:r>
          </a:p>
          <a:p>
            <a:r>
              <a:rPr lang="en-GB" sz="1000" b="0" i="0" kern="1200" dirty="0">
                <a:solidFill>
                  <a:schemeClr val="tx1"/>
                </a:solidFill>
                <a:effectLst/>
                <a:latin typeface="Salesforce Sans"/>
                <a:ea typeface="+mn-ea"/>
                <a:cs typeface="+mn-cs"/>
              </a:rPr>
              <a:t>Translation actions can now be performed in both Salesforce Classic and Lightning Experience. Agents can choose from a list of available languages to create translation versions of the master language. Agents can assign the translation drafts to other users or queues, set due dates, and send an email notification to the assigned user.</a:t>
            </a:r>
          </a:p>
          <a:p>
            <a:r>
              <a:rPr lang="en-GB" sz="1000" b="1" i="0" kern="1200" dirty="0">
                <a:solidFill>
                  <a:schemeClr val="tx1"/>
                </a:solidFill>
                <a:effectLst/>
                <a:latin typeface="Salesforce Sans"/>
                <a:ea typeface="+mn-ea"/>
                <a:cs typeface="+mn-cs"/>
              </a:rPr>
              <a:t>Where: </a:t>
            </a:r>
            <a:r>
              <a:rPr lang="en-GB" sz="1000" b="0" i="0" kern="1200" dirty="0">
                <a:solidFill>
                  <a:schemeClr val="tx1"/>
                </a:solidFill>
                <a:effectLst/>
                <a:latin typeface="Salesforce Sans"/>
                <a:ea typeface="+mn-ea"/>
                <a:cs typeface="+mn-cs"/>
              </a:rPr>
              <a:t>This change applies to Lightning Knowledge in Essentials, Professional, Enterprise, Performance, Unlimited, and Developer editions with Service Cloud. Salesforce Knowledge is available in Professional, Enterprise, Performance, and Essentials editions as an add-on. For more information, contact your Salesforce representative.</a:t>
            </a:r>
          </a:p>
          <a:p>
            <a:r>
              <a:rPr lang="en-GB" sz="1000" b="1" i="0" kern="1200" dirty="0">
                <a:solidFill>
                  <a:schemeClr val="tx1"/>
                </a:solidFill>
                <a:effectLst/>
                <a:latin typeface="Salesforce Sans"/>
                <a:ea typeface="+mn-ea"/>
                <a:cs typeface="+mn-cs"/>
              </a:rPr>
              <a:t>Why: </a:t>
            </a:r>
            <a:r>
              <a:rPr lang="en-GB" sz="1000" b="0" i="0" kern="1200" dirty="0">
                <a:solidFill>
                  <a:schemeClr val="tx1"/>
                </a:solidFill>
                <a:effectLst/>
                <a:latin typeface="Salesforce Sans"/>
                <a:ea typeface="+mn-ea"/>
                <a:cs typeface="+mn-cs"/>
              </a:rPr>
              <a:t>The Submit for Translation button is auto-enabled in the article list view and can be conveniently added to the record home in Lightning Knowledge. Add it to the Page Layouts for the User Profile and Record Type where you want it to displayed.</a:t>
            </a:r>
          </a:p>
          <a:p>
            <a:r>
              <a:rPr lang="en-GB" sz="1000" b="1" i="0" kern="1200" dirty="0">
                <a:solidFill>
                  <a:schemeClr val="tx1"/>
                </a:solidFill>
                <a:effectLst/>
                <a:latin typeface="Salesforce Sans"/>
                <a:ea typeface="+mn-ea"/>
                <a:cs typeface="+mn-cs"/>
              </a:rPr>
              <a:t>How:</a:t>
            </a:r>
            <a:r>
              <a:rPr lang="en-GB" sz="1000" b="0" i="0" kern="1200" dirty="0">
                <a:solidFill>
                  <a:schemeClr val="tx1"/>
                </a:solidFill>
                <a:effectLst/>
                <a:latin typeface="Salesforce Sans"/>
                <a:ea typeface="+mn-ea"/>
                <a:cs typeface="+mn-cs"/>
              </a:rPr>
              <a:t> After selecting an article for translation, click the Submit for Translation action in the upper right corner of the page. The Submit for Translation menu appears. Users can easily choose from a menu of active languages for translation, assign translations to authors, set due dates, and notify assigned users.</a:t>
            </a:r>
          </a:p>
          <a:p>
            <a:pPr marL="0" marR="0" lvl="0" indent="0" algn="l" rtl="0">
              <a:spcBef>
                <a:spcPts val="0"/>
              </a:spcBef>
              <a:spcAft>
                <a:spcPts val="0"/>
              </a:spcAft>
              <a:buClr>
                <a:schemeClr val="dk1"/>
              </a:buClr>
              <a:buFont typeface="Arial"/>
              <a:buNone/>
            </a:pPr>
            <a:endParaRPr lang="en-IE" sz="1000" b="0" i="0" u="none" strike="noStrike" cap="none" dirty="0">
              <a:solidFill>
                <a:schemeClr val="dk1"/>
              </a:solidFill>
              <a:latin typeface="Arial"/>
              <a:ea typeface="Arial"/>
              <a:cs typeface="Arial"/>
              <a:sym typeface="Arial"/>
            </a:endParaRPr>
          </a:p>
          <a:p>
            <a:pPr marL="0" marR="0" lvl="0" indent="0" algn="l" rtl="0">
              <a:spcBef>
                <a:spcPts val="0"/>
              </a:spcBef>
              <a:spcAft>
                <a:spcPts val="0"/>
              </a:spcAft>
              <a:buClr>
                <a:schemeClr val="dk1"/>
              </a:buClr>
              <a:buFont typeface="Arial"/>
              <a:buNone/>
            </a:pPr>
            <a:endParaRPr sz="1000" b="0" i="0" u="none" strike="noStrike" cap="none" dirty="0">
              <a:solidFill>
                <a:schemeClr val="dk1"/>
              </a:solidFill>
              <a:latin typeface="Arial"/>
              <a:ea typeface="Arial"/>
              <a:cs typeface="Arial"/>
              <a:sym typeface="Arial"/>
            </a:endParaRPr>
          </a:p>
        </p:txBody>
      </p:sp>
      <p:sp>
        <p:nvSpPr>
          <p:cNvPr id="1128" name="Shape 1128"/>
          <p:cNvSpPr>
            <a:spLocks noGrp="1" noRot="1" noChangeAspect="1"/>
          </p:cNvSpPr>
          <p:nvPr>
            <p:ph type="sldImg" idx="2"/>
          </p:nvPr>
        </p:nvSpPr>
        <p:spPr>
          <a:xfrm>
            <a:off x="382588" y="685800"/>
            <a:ext cx="60928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Tree>
    <p:extLst>
      <p:ext uri="{BB962C8B-B14F-4D97-AF65-F5344CB8AC3E}">
        <p14:creationId xmlns:p14="http://schemas.microsoft.com/office/powerpoint/2010/main" val="189687377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0"/>
        <p:cNvGrpSpPr/>
        <p:nvPr/>
      </p:nvGrpSpPr>
      <p:grpSpPr>
        <a:xfrm>
          <a:off x="0" y="0"/>
          <a:ext cx="0" cy="0"/>
          <a:chOff x="0" y="0"/>
          <a:chExt cx="0" cy="0"/>
        </a:xfrm>
      </p:grpSpPr>
      <p:sp>
        <p:nvSpPr>
          <p:cNvPr id="1141" name="Shape 1141"/>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t" anchorCtr="0">
            <a:noAutofit/>
          </a:bodyPr>
          <a:lstStyle/>
          <a:p>
            <a:r>
              <a:rPr lang="en-GB" sz="1000" b="0" i="0" kern="1200" dirty="0">
                <a:solidFill>
                  <a:schemeClr val="tx1"/>
                </a:solidFill>
                <a:effectLst/>
                <a:latin typeface="Salesforce Sans"/>
                <a:ea typeface="+mn-ea"/>
                <a:cs typeface="+mn-cs"/>
              </a:rPr>
              <a:t>Compare Translations and Master Articles Side by Side</a:t>
            </a:r>
          </a:p>
          <a:p>
            <a:r>
              <a:rPr lang="en-GB" sz="1000" b="0" i="0" kern="1200" dirty="0">
                <a:solidFill>
                  <a:schemeClr val="tx1"/>
                </a:solidFill>
                <a:effectLst/>
                <a:latin typeface="Salesforce Sans"/>
                <a:ea typeface="+mn-ea"/>
                <a:cs typeface="+mn-cs"/>
              </a:rPr>
              <a:t>Look at master articles and do a side-by-side comparison with the translated articles.</a:t>
            </a:r>
          </a:p>
          <a:p>
            <a:r>
              <a:rPr lang="en-GB" sz="1000" b="1" i="0" kern="1200" dirty="0">
                <a:solidFill>
                  <a:schemeClr val="tx1"/>
                </a:solidFill>
                <a:effectLst/>
                <a:latin typeface="Salesforce Sans"/>
                <a:ea typeface="+mn-ea"/>
                <a:cs typeface="+mn-cs"/>
              </a:rPr>
              <a:t>Where: </a:t>
            </a:r>
            <a:r>
              <a:rPr lang="en-GB" sz="1000" b="0" i="0" kern="1200" dirty="0">
                <a:solidFill>
                  <a:schemeClr val="tx1"/>
                </a:solidFill>
                <a:effectLst/>
                <a:latin typeface="Salesforce Sans"/>
                <a:ea typeface="+mn-ea"/>
                <a:cs typeface="+mn-cs"/>
              </a:rPr>
              <a:t>This change applies to Lightning Knowledge in Essentials, Professional, Enterprise, Performance, Unlimited, and Developer editions with Service Cloud. Salesforce Knowledge is available in Professional, Enterprise, Performance, and Essentials editions as an add-on. For more information, contact your Salesforce representative.</a:t>
            </a:r>
          </a:p>
          <a:p>
            <a:r>
              <a:rPr lang="en-GB" sz="1000" b="1" i="0" kern="1200" dirty="0">
                <a:solidFill>
                  <a:schemeClr val="tx1"/>
                </a:solidFill>
                <a:effectLst/>
                <a:latin typeface="Salesforce Sans"/>
                <a:ea typeface="+mn-ea"/>
                <a:cs typeface="+mn-cs"/>
              </a:rPr>
              <a:t>How: </a:t>
            </a:r>
            <a:r>
              <a:rPr lang="en-GB" sz="1000" b="0" i="0" kern="1200" dirty="0">
                <a:solidFill>
                  <a:schemeClr val="tx1"/>
                </a:solidFill>
                <a:effectLst/>
                <a:latin typeface="Salesforce Sans"/>
                <a:ea typeface="+mn-ea"/>
                <a:cs typeface="+mn-cs"/>
              </a:rPr>
              <a:t>Admins add the Master Article Component to the Lightning record page using the Lightning App Builder</a:t>
            </a:r>
          </a:p>
          <a:p>
            <a:pPr marL="0" marR="0" lvl="0" indent="0" algn="l" rtl="0">
              <a:spcBef>
                <a:spcPts val="0"/>
              </a:spcBef>
              <a:spcAft>
                <a:spcPts val="0"/>
              </a:spcAft>
              <a:buClr>
                <a:schemeClr val="dk1"/>
              </a:buClr>
              <a:buFont typeface="Arial"/>
              <a:buNone/>
            </a:pPr>
            <a:endParaRPr lang="en-IE" sz="1000" b="0" i="0" u="none" strike="noStrike" cap="none" dirty="0">
              <a:solidFill>
                <a:schemeClr val="dk1"/>
              </a:solidFill>
              <a:latin typeface="Arial"/>
              <a:ea typeface="Arial"/>
              <a:cs typeface="Arial"/>
              <a:sym typeface="Arial"/>
            </a:endParaRPr>
          </a:p>
          <a:p>
            <a:r>
              <a:rPr lang="en-GB" sz="1000" b="0" i="0" kern="1200" dirty="0">
                <a:solidFill>
                  <a:schemeClr val="tx1"/>
                </a:solidFill>
                <a:effectLst/>
                <a:latin typeface="Salesforce Sans"/>
                <a:ea typeface="+mn-ea"/>
                <a:cs typeface="+mn-cs"/>
              </a:rPr>
              <a:t>Use Authoring Actions with Translations</a:t>
            </a:r>
          </a:p>
          <a:p>
            <a:r>
              <a:rPr lang="en-GB" sz="1000" b="0" i="0" kern="1200" dirty="0">
                <a:solidFill>
                  <a:schemeClr val="tx1"/>
                </a:solidFill>
                <a:effectLst/>
                <a:latin typeface="Salesforce Sans"/>
                <a:ea typeface="+mn-ea"/>
                <a:cs typeface="+mn-cs"/>
              </a:rPr>
              <a:t>Some authoring actions are now available for translation in Lightning Knowledge: edit, assign, publish, and delete. Translation managers can complete the translation management workflow—without switching back to Salesforce Classic to get the job done.</a:t>
            </a:r>
          </a:p>
          <a:p>
            <a:r>
              <a:rPr lang="en-GB" sz="1000" b="1" i="0" kern="1200" dirty="0">
                <a:solidFill>
                  <a:schemeClr val="tx1"/>
                </a:solidFill>
                <a:effectLst/>
                <a:latin typeface="Salesforce Sans"/>
                <a:ea typeface="+mn-ea"/>
                <a:cs typeface="+mn-cs"/>
              </a:rPr>
              <a:t>Where: </a:t>
            </a:r>
            <a:r>
              <a:rPr lang="en-GB" sz="1000" b="0" i="0" kern="1200" dirty="0">
                <a:solidFill>
                  <a:schemeClr val="tx1"/>
                </a:solidFill>
                <a:effectLst/>
                <a:latin typeface="Salesforce Sans"/>
                <a:ea typeface="+mn-ea"/>
                <a:cs typeface="+mn-cs"/>
              </a:rPr>
              <a:t>This change applies to Lightning Knowledge in Essentials, Professional, Enterprise, Performance, Unlimited, and Developer editions with Service Cloud. Salesforce Knowledge is available in Professional, Enterprise, Performance, and Essentials editions as an add-on. For more information, contact your Salesforce representative.</a:t>
            </a:r>
          </a:p>
          <a:p>
            <a:r>
              <a:rPr lang="en-GB" sz="1000" b="1" i="0" kern="1200" dirty="0">
                <a:solidFill>
                  <a:schemeClr val="tx1"/>
                </a:solidFill>
                <a:effectLst/>
                <a:latin typeface="Salesforce Sans"/>
                <a:ea typeface="+mn-ea"/>
                <a:cs typeface="+mn-cs"/>
              </a:rPr>
              <a:t>How: </a:t>
            </a:r>
            <a:r>
              <a:rPr lang="en-GB" sz="1000" b="0" i="0" kern="1200" dirty="0">
                <a:solidFill>
                  <a:schemeClr val="tx1"/>
                </a:solidFill>
                <a:effectLst/>
                <a:latin typeface="Salesforce Sans"/>
                <a:ea typeface="+mn-ea"/>
                <a:cs typeface="+mn-cs"/>
              </a:rPr>
              <a:t>Admins can add authoring and translation management action buttons to the translated article page layout from settings. The authoring and translation management action buttons include: edit, assign, publish, and delete.</a:t>
            </a:r>
          </a:p>
          <a:p>
            <a:pPr marL="0" marR="0" lvl="0" indent="0" algn="l" rtl="0">
              <a:spcBef>
                <a:spcPts val="0"/>
              </a:spcBef>
              <a:spcAft>
                <a:spcPts val="0"/>
              </a:spcAft>
              <a:buClr>
                <a:schemeClr val="dk1"/>
              </a:buClr>
              <a:buFont typeface="Arial"/>
              <a:buNone/>
            </a:pPr>
            <a:endParaRPr lang="en-IE" sz="1000" b="0" i="0" u="none" strike="noStrike" cap="none" dirty="0">
              <a:solidFill>
                <a:schemeClr val="dk1"/>
              </a:solidFill>
              <a:latin typeface="Arial"/>
              <a:ea typeface="Arial"/>
              <a:cs typeface="Arial"/>
              <a:sym typeface="Arial"/>
            </a:endParaRPr>
          </a:p>
          <a:p>
            <a:r>
              <a:rPr lang="en-GB" sz="1000" b="0" i="0" kern="1200" dirty="0">
                <a:solidFill>
                  <a:schemeClr val="tx1"/>
                </a:solidFill>
                <a:effectLst/>
                <a:latin typeface="Salesforce Sans"/>
                <a:ea typeface="+mn-ea"/>
                <a:cs typeface="+mn-cs"/>
              </a:rPr>
              <a:t>Switch Languages on the Fly with the Translation Switcher Component</a:t>
            </a:r>
          </a:p>
          <a:p>
            <a:r>
              <a:rPr lang="en-GB" sz="1000" b="0" i="0" kern="1200" dirty="0">
                <a:solidFill>
                  <a:schemeClr val="tx1"/>
                </a:solidFill>
                <a:effectLst/>
                <a:latin typeface="Salesforce Sans"/>
                <a:ea typeface="+mn-ea"/>
                <a:cs typeface="+mn-cs"/>
              </a:rPr>
              <a:t>With the Language Switcher component, you can quickly see available draft and published languages.</a:t>
            </a:r>
          </a:p>
          <a:p>
            <a:r>
              <a:rPr lang="en-GB" sz="1000" b="1" i="0" kern="1200" dirty="0">
                <a:solidFill>
                  <a:schemeClr val="tx1"/>
                </a:solidFill>
                <a:effectLst/>
                <a:latin typeface="Salesforce Sans"/>
                <a:ea typeface="+mn-ea"/>
                <a:cs typeface="+mn-cs"/>
              </a:rPr>
              <a:t>Where: </a:t>
            </a:r>
            <a:r>
              <a:rPr lang="en-GB" sz="1000" b="0" i="0" kern="1200" dirty="0">
                <a:solidFill>
                  <a:schemeClr val="tx1"/>
                </a:solidFill>
                <a:effectLst/>
                <a:latin typeface="Salesforce Sans"/>
                <a:ea typeface="+mn-ea"/>
                <a:cs typeface="+mn-cs"/>
              </a:rPr>
              <a:t>This change applies to Lightning Knowledge in Essentials, Professional, Enterprise, Performance, Unlimited, and Developer editions with Service Cloud. Salesforce Knowledge is available in Professional, Enterprise, Performance, and Essentials editions as an add-on. For more information, contact your Salesforce representative.</a:t>
            </a:r>
          </a:p>
          <a:p>
            <a:r>
              <a:rPr lang="en-GB" sz="1000" b="1" i="0" kern="1200" dirty="0">
                <a:solidFill>
                  <a:schemeClr val="tx1"/>
                </a:solidFill>
                <a:effectLst/>
                <a:latin typeface="Salesforce Sans"/>
                <a:ea typeface="+mn-ea"/>
                <a:cs typeface="+mn-cs"/>
              </a:rPr>
              <a:t>Why: </a:t>
            </a:r>
            <a:r>
              <a:rPr lang="en-GB" sz="1000" b="0" i="0" kern="1200" dirty="0">
                <a:solidFill>
                  <a:schemeClr val="tx1"/>
                </a:solidFill>
                <a:effectLst/>
                <a:latin typeface="Salesforce Sans"/>
                <a:ea typeface="+mn-ea"/>
                <a:cs typeface="+mn-cs"/>
              </a:rPr>
              <a:t>The Translation Switcher opens a scrollable dropdown that displays all available draft and published article versions in all available languages.</a:t>
            </a:r>
          </a:p>
          <a:p>
            <a:r>
              <a:rPr lang="en-GB" sz="1000" b="1" i="0" kern="1200" dirty="0">
                <a:solidFill>
                  <a:schemeClr val="tx1"/>
                </a:solidFill>
                <a:effectLst/>
                <a:latin typeface="Salesforce Sans"/>
                <a:ea typeface="+mn-ea"/>
                <a:cs typeface="+mn-cs"/>
              </a:rPr>
              <a:t>How: </a:t>
            </a:r>
            <a:r>
              <a:rPr lang="en-GB" sz="1000" b="0" i="0" kern="1200" dirty="0">
                <a:solidFill>
                  <a:schemeClr val="tx1"/>
                </a:solidFill>
                <a:effectLst/>
                <a:latin typeface="Salesforce Sans"/>
                <a:ea typeface="+mn-ea"/>
                <a:cs typeface="+mn-cs"/>
              </a:rPr>
              <a:t>If your org already has multiple Knowledge languages enabled, the Translation Switcher is enabled by default.</a:t>
            </a:r>
          </a:p>
          <a:p>
            <a:pPr marL="0" marR="0" lvl="0" indent="0" algn="l" rtl="0">
              <a:spcBef>
                <a:spcPts val="0"/>
              </a:spcBef>
              <a:spcAft>
                <a:spcPts val="0"/>
              </a:spcAft>
              <a:buClr>
                <a:schemeClr val="dk1"/>
              </a:buClr>
              <a:buFont typeface="Arial"/>
              <a:buNone/>
            </a:pPr>
            <a:endParaRPr sz="1000" b="0" i="0" u="none" strike="noStrike" cap="none" dirty="0">
              <a:solidFill>
                <a:schemeClr val="dk1"/>
              </a:solidFill>
              <a:latin typeface="Arial"/>
              <a:ea typeface="Arial"/>
              <a:cs typeface="Arial"/>
              <a:sym typeface="Arial"/>
            </a:endParaRPr>
          </a:p>
        </p:txBody>
      </p:sp>
      <p:sp>
        <p:nvSpPr>
          <p:cNvPr id="1142" name="Shape 1142"/>
          <p:cNvSpPr>
            <a:spLocks noGrp="1" noRot="1" noChangeAspect="1"/>
          </p:cNvSpPr>
          <p:nvPr>
            <p:ph type="sldImg" idx="2"/>
          </p:nvPr>
        </p:nvSpPr>
        <p:spPr>
          <a:xfrm>
            <a:off x="382588" y="685800"/>
            <a:ext cx="60928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Tree>
    <p:extLst>
      <p:ext uri="{BB962C8B-B14F-4D97-AF65-F5344CB8AC3E}">
        <p14:creationId xmlns:p14="http://schemas.microsoft.com/office/powerpoint/2010/main" val="40118651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00" b="0" i="0" kern="1200" dirty="0">
                <a:solidFill>
                  <a:schemeClr val="tx1"/>
                </a:solidFill>
                <a:effectLst/>
                <a:latin typeface="Salesforce Sans"/>
                <a:ea typeface="+mn-ea"/>
                <a:cs typeface="+mn-cs"/>
              </a:rPr>
              <a:t>Previously, with a field history report, you could track field-level changes with the Old Value and New Value fields, but you could not filter by Old Value and New Value. Get ready to slice and dice your field history reports, because now you can filter on both fields.</a:t>
            </a:r>
          </a:p>
          <a:p>
            <a:r>
              <a:rPr lang="en-GB" sz="1000" b="1" i="0" kern="1200" dirty="0">
                <a:solidFill>
                  <a:schemeClr val="tx1"/>
                </a:solidFill>
                <a:effectLst/>
                <a:latin typeface="Salesforce Sans"/>
                <a:ea typeface="+mn-ea"/>
                <a:cs typeface="+mn-cs"/>
              </a:rPr>
              <a:t>Where: </a:t>
            </a:r>
            <a:r>
              <a:rPr lang="en-GB" sz="1000" b="0" i="0" kern="1200" dirty="0">
                <a:solidFill>
                  <a:schemeClr val="tx1"/>
                </a:solidFill>
                <a:effectLst/>
                <a:latin typeface="Salesforce Sans"/>
                <a:ea typeface="+mn-ea"/>
                <a:cs typeface="+mn-cs"/>
              </a:rPr>
              <a:t>This change applies to Lightning Experience and Salesforce Classic in Essentials, Group, Professional, Enterprise, Performance, Unlimited, and Developer editions.</a:t>
            </a:r>
          </a:p>
          <a:p>
            <a:r>
              <a:rPr lang="en-GB" sz="1000" b="1" i="0" kern="1200" dirty="0">
                <a:solidFill>
                  <a:schemeClr val="tx1"/>
                </a:solidFill>
                <a:effectLst/>
                <a:latin typeface="Salesforce Sans"/>
                <a:ea typeface="+mn-ea"/>
                <a:cs typeface="+mn-cs"/>
              </a:rPr>
              <a:t>Who: </a:t>
            </a:r>
            <a:r>
              <a:rPr lang="en-GB" sz="1000" b="0" i="0" kern="1200" dirty="0">
                <a:solidFill>
                  <a:schemeClr val="tx1"/>
                </a:solidFill>
                <a:effectLst/>
                <a:latin typeface="Salesforce Sans"/>
                <a:ea typeface="+mn-ea"/>
                <a:cs typeface="+mn-cs"/>
              </a:rPr>
              <a:t>To add or edit a filter to a field history report, you need you need one of these permissions: Create and Customize Reports, Report Builder, or Report Builder (Lightning Experience).</a:t>
            </a:r>
          </a:p>
          <a:p>
            <a:r>
              <a:rPr lang="en-GB" sz="1000" b="1" i="0" kern="1200" dirty="0">
                <a:solidFill>
                  <a:schemeClr val="tx1"/>
                </a:solidFill>
                <a:effectLst/>
                <a:latin typeface="Salesforce Sans"/>
                <a:ea typeface="+mn-ea"/>
                <a:cs typeface="+mn-cs"/>
              </a:rPr>
              <a:t>Why: </a:t>
            </a:r>
            <a:r>
              <a:rPr lang="en-GB" sz="1000" b="0" i="0" kern="1200" dirty="0">
                <a:solidFill>
                  <a:schemeClr val="tx1"/>
                </a:solidFill>
                <a:effectLst/>
                <a:latin typeface="Salesforce Sans"/>
                <a:ea typeface="+mn-ea"/>
                <a:cs typeface="+mn-cs"/>
              </a:rPr>
              <a:t>Field history reports let you track changes in fields by adding an “Old Value” and a “New Value” column. With a field history report, each report row represents a change to a record. By filtering a field history report, you can answer questions like “Which opportunities have we closed so far this financial quarter?”</a:t>
            </a:r>
          </a:p>
          <a:p>
            <a:r>
              <a:rPr lang="en-GB" sz="1000" b="0" i="0" kern="1200" dirty="0">
                <a:solidFill>
                  <a:schemeClr val="tx1"/>
                </a:solidFill>
                <a:effectLst/>
                <a:latin typeface="Salesforce Sans"/>
                <a:ea typeface="+mn-ea"/>
                <a:cs typeface="+mn-cs"/>
              </a:rPr>
              <a:t>All filters on the Old Value and New Value fields are text filters, which sometimes means that special consideration is needed. Even if New Value captures a change to, say, a numeric field - like Amount - it captures the number as text. That means that filter operators like “greater than” and “less than” won’t work like you’d expect. If a field is represents a currency - like USD 1,000.50 - and you filter the report to show New Value equals USD 1,000.50, then the filter may not return any records for a colleague who works in a different locale. For example, for your colleague in Paris to get the same report results, the filter would probably need to read New Value equals USD 1 000,50 because </a:t>
            </a:r>
            <a:r>
              <a:rPr lang="en-GB" sz="1000" b="0" i="0" kern="1200" dirty="0" err="1">
                <a:solidFill>
                  <a:schemeClr val="tx1"/>
                </a:solidFill>
                <a:effectLst/>
                <a:latin typeface="Salesforce Sans"/>
                <a:ea typeface="+mn-ea"/>
                <a:cs typeface="+mn-cs"/>
              </a:rPr>
              <a:t>numer</a:t>
            </a:r>
            <a:r>
              <a:rPr lang="en-GB" sz="1000" b="0" i="0" kern="1200" dirty="0">
                <a:solidFill>
                  <a:schemeClr val="tx1"/>
                </a:solidFill>
                <a:effectLst/>
                <a:latin typeface="Salesforce Sans"/>
                <a:ea typeface="+mn-ea"/>
                <a:cs typeface="+mn-cs"/>
              </a:rPr>
              <a:t> formats vary widely by locale.</a:t>
            </a:r>
          </a:p>
          <a:p>
            <a:r>
              <a:rPr lang="en-GB" sz="1000" b="1" i="0" kern="1200" dirty="0">
                <a:solidFill>
                  <a:schemeClr val="tx1"/>
                </a:solidFill>
                <a:effectLst/>
                <a:latin typeface="Salesforce Sans"/>
                <a:ea typeface="+mn-ea"/>
                <a:cs typeface="+mn-cs"/>
              </a:rPr>
              <a:t>How: </a:t>
            </a:r>
            <a:r>
              <a:rPr lang="en-GB" sz="1000" b="0" i="0" kern="1200" dirty="0">
                <a:solidFill>
                  <a:schemeClr val="tx1"/>
                </a:solidFill>
                <a:effectLst/>
                <a:latin typeface="Salesforce Sans"/>
                <a:ea typeface="+mn-ea"/>
                <a:cs typeface="+mn-cs"/>
              </a:rPr>
              <a:t>To see which opportunities closed this financial quarter, create an report based on the report type Opportunity Field History, then add these filters:</a:t>
            </a:r>
          </a:p>
          <a:p>
            <a:r>
              <a:rPr lang="en-GB" sz="1000" b="0" i="0" kern="1200" dirty="0">
                <a:solidFill>
                  <a:schemeClr val="tx1"/>
                </a:solidFill>
                <a:effectLst/>
                <a:latin typeface="Salesforce Sans"/>
                <a:ea typeface="+mn-ea"/>
                <a:cs typeface="+mn-cs"/>
              </a:rPr>
              <a:t>Ensure that the Edit Date standard filter is set to Current FQ.</a:t>
            </a:r>
          </a:p>
          <a:p>
            <a:r>
              <a:rPr lang="en-GB" sz="1000" b="0" i="0" kern="1200" dirty="0">
                <a:solidFill>
                  <a:schemeClr val="tx1"/>
                </a:solidFill>
                <a:effectLst/>
                <a:latin typeface="Salesforce Sans"/>
                <a:ea typeface="+mn-ea"/>
                <a:cs typeface="+mn-cs"/>
              </a:rPr>
              <a:t>New Value contains Closed</a:t>
            </a:r>
          </a:p>
          <a:p>
            <a:r>
              <a:rPr lang="en-GB" sz="1000" b="0" i="0" kern="1200" dirty="0">
                <a:solidFill>
                  <a:schemeClr val="tx1"/>
                </a:solidFill>
                <a:effectLst/>
                <a:latin typeface="Salesforce Sans"/>
                <a:ea typeface="+mn-ea"/>
                <a:cs typeface="+mn-cs"/>
              </a:rPr>
              <a:t>Old Value does not contain Closed</a:t>
            </a:r>
          </a:p>
          <a:p>
            <a:br>
              <a:rPr lang="en-GB" dirty="0">
                <a:effectLst/>
              </a:rPr>
            </a:br>
            <a:endParaRPr lang="en-GB" dirty="0">
              <a:effectLst/>
            </a:endParaRPr>
          </a:p>
          <a:p>
            <a:endParaRPr lang="en-US" dirty="0"/>
          </a:p>
        </p:txBody>
      </p:sp>
    </p:spTree>
    <p:extLst>
      <p:ext uri="{BB962C8B-B14F-4D97-AF65-F5344CB8AC3E}">
        <p14:creationId xmlns:p14="http://schemas.microsoft.com/office/powerpoint/2010/main" val="97982291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4"/>
        <p:cNvGrpSpPr/>
        <p:nvPr/>
      </p:nvGrpSpPr>
      <p:grpSpPr>
        <a:xfrm>
          <a:off x="0" y="0"/>
          <a:ext cx="0" cy="0"/>
          <a:chOff x="0" y="0"/>
          <a:chExt cx="0" cy="0"/>
        </a:xfrm>
      </p:grpSpPr>
      <p:sp>
        <p:nvSpPr>
          <p:cNvPr id="2015" name="Shape 2015"/>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16" name="Shape 2016"/>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dirty="0"/>
          </a:p>
        </p:txBody>
      </p:sp>
    </p:spTree>
    <p:extLst>
      <p:ext uri="{BB962C8B-B14F-4D97-AF65-F5344CB8AC3E}">
        <p14:creationId xmlns:p14="http://schemas.microsoft.com/office/powerpoint/2010/main" val="199834051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1"/>
        <p:cNvGrpSpPr/>
        <p:nvPr/>
      </p:nvGrpSpPr>
      <p:grpSpPr>
        <a:xfrm>
          <a:off x="0" y="0"/>
          <a:ext cx="0" cy="0"/>
          <a:chOff x="0" y="0"/>
          <a:chExt cx="0" cy="0"/>
        </a:xfrm>
      </p:grpSpPr>
      <p:sp>
        <p:nvSpPr>
          <p:cNvPr id="2022" name="Shape 2022"/>
          <p:cNvSpPr txBox="1">
            <a:spLocks noGrp="1"/>
          </p:cNvSpPr>
          <p:nvPr>
            <p:ph type="body" idx="1"/>
          </p:nvPr>
        </p:nvSpPr>
        <p:spPr>
          <a:xfrm>
            <a:off x="407987" y="4415790"/>
            <a:ext cx="6194400" cy="4183500"/>
          </a:xfrm>
          <a:prstGeom prst="rect">
            <a:avLst/>
          </a:prstGeom>
        </p:spPr>
        <p:txBody>
          <a:bodyPr spcFirstLastPara="1" wrap="square" lIns="91425" tIns="91425" rIns="91425" bIns="91425" anchor="t" anchorCtr="0">
            <a:noAutofit/>
          </a:bodyPr>
          <a:lstStyle/>
          <a:p>
            <a:r>
              <a:rPr lang="en-GB" sz="1000" b="0" i="0" kern="1200" dirty="0">
                <a:solidFill>
                  <a:schemeClr val="tx1"/>
                </a:solidFill>
                <a:effectLst/>
                <a:latin typeface="Salesforce Sans"/>
                <a:ea typeface="+mn-ea"/>
                <a:cs typeface="+mn-cs"/>
              </a:rPr>
              <a:t>Guide Your Console Users with Flows</a:t>
            </a:r>
          </a:p>
          <a:p>
            <a:r>
              <a:rPr lang="en-GB" sz="1000" b="0" i="0" kern="1200" dirty="0">
                <a:solidFill>
                  <a:schemeClr val="tx1"/>
                </a:solidFill>
                <a:effectLst/>
                <a:latin typeface="Salesforce Sans"/>
                <a:ea typeface="+mn-ea"/>
                <a:cs typeface="+mn-cs"/>
              </a:rPr>
              <a:t>Lightning Guided Engagement unites your powerful console app with your business processes. Associate flows to records using Salesforce automation tools and then guide console users through your multi-step processes. When the user opens a record with an associated flow, the flow is launched as a subtab. You can also configure flows for specific channels, like phone and chat, and specify which flows you want users to complete first and last.</a:t>
            </a:r>
          </a:p>
          <a:p>
            <a:r>
              <a:rPr lang="en-GB" sz="1000" b="1" i="0" kern="1200" dirty="0">
                <a:solidFill>
                  <a:schemeClr val="tx1"/>
                </a:solidFill>
                <a:effectLst/>
                <a:latin typeface="Salesforce Sans"/>
                <a:ea typeface="+mn-ea"/>
                <a:cs typeface="+mn-cs"/>
              </a:rPr>
              <a:t>Where: </a:t>
            </a:r>
            <a:r>
              <a:rPr lang="en-GB" sz="1000" b="0" i="0" kern="1200" dirty="0">
                <a:solidFill>
                  <a:schemeClr val="tx1"/>
                </a:solidFill>
                <a:effectLst/>
                <a:latin typeface="Salesforce Sans"/>
                <a:ea typeface="+mn-ea"/>
                <a:cs typeface="+mn-cs"/>
              </a:rPr>
              <a:t>This change applies to Lightning Experience in Essentials, Professional, Enterprise, Performance, Unlimited, and Developer editions. Lightning console apps are available for an extra cost to users with Salesforce Platform user licenses for certain products. Some restrictions apply. For pricing details, contact your Salesforce account executive.</a:t>
            </a:r>
          </a:p>
          <a:p>
            <a:pPr marL="0" lvl="0" indent="0" rtl="0">
              <a:spcBef>
                <a:spcPts val="0"/>
              </a:spcBef>
              <a:spcAft>
                <a:spcPts val="0"/>
              </a:spcAft>
              <a:buNone/>
            </a:pPr>
            <a:endParaRPr lang="en-IE" dirty="0"/>
          </a:p>
          <a:p>
            <a:r>
              <a:rPr lang="en-GB" sz="1000" b="0" i="0" kern="1200" dirty="0">
                <a:solidFill>
                  <a:schemeClr val="tx1"/>
                </a:solidFill>
                <a:effectLst/>
                <a:latin typeface="Salesforce Sans"/>
                <a:ea typeface="+mn-ea"/>
                <a:cs typeface="+mn-cs"/>
              </a:rPr>
              <a:t>Bring Your Service Processes to the Console with Lightning Guided Engagement (Generally Available)</a:t>
            </a:r>
          </a:p>
          <a:p>
            <a:r>
              <a:rPr lang="en-GB" sz="1000" b="0" i="0" kern="1200" dirty="0">
                <a:solidFill>
                  <a:schemeClr val="tx1"/>
                </a:solidFill>
                <a:effectLst/>
                <a:latin typeface="Salesforce Sans"/>
                <a:ea typeface="+mn-ea"/>
                <a:cs typeface="+mn-cs"/>
              </a:rPr>
              <a:t>Guide agents through multi-step actions, like call scripts, right inside the console. A list of ordered flows keep the process moving during agent handoffs—customers don’t have to repeat themselves because agents know exactly where to pick up. For folks using Live Agent chat, a new pinned region template lets your agents view the chat and list of flows at the same time. The best news is that all this awesomeness is configured with clicks, not code.</a:t>
            </a:r>
          </a:p>
          <a:p>
            <a:r>
              <a:rPr lang="en-GB" sz="1000" b="1" i="0" kern="1200" dirty="0">
                <a:solidFill>
                  <a:schemeClr val="tx1"/>
                </a:solidFill>
                <a:effectLst/>
                <a:latin typeface="Salesforce Sans"/>
                <a:ea typeface="+mn-ea"/>
                <a:cs typeface="+mn-cs"/>
              </a:rPr>
              <a:t>Where: </a:t>
            </a:r>
            <a:r>
              <a:rPr lang="en-GB" sz="1000" b="0" i="0" kern="1200" dirty="0">
                <a:solidFill>
                  <a:schemeClr val="tx1"/>
                </a:solidFill>
                <a:effectLst/>
                <a:latin typeface="Salesforce Sans"/>
                <a:ea typeface="+mn-ea"/>
                <a:cs typeface="+mn-cs"/>
              </a:rPr>
              <a:t>This change applies to Lightning Experience in Essentials, Professional, Enterprise, Performance, Unlimited, and Developer editions.</a:t>
            </a:r>
          </a:p>
          <a:p>
            <a:r>
              <a:rPr lang="en-GB" sz="1000" b="1" i="0" kern="1200" dirty="0">
                <a:solidFill>
                  <a:schemeClr val="tx1"/>
                </a:solidFill>
                <a:effectLst/>
                <a:latin typeface="Salesforce Sans"/>
                <a:ea typeface="+mn-ea"/>
                <a:cs typeface="+mn-cs"/>
              </a:rPr>
              <a:t>Why: </a:t>
            </a:r>
            <a:r>
              <a:rPr lang="en-GB" sz="1000" b="0" i="0" kern="1200" dirty="0">
                <a:solidFill>
                  <a:schemeClr val="tx1"/>
                </a:solidFill>
                <a:effectLst/>
                <a:latin typeface="Salesforce Sans"/>
                <a:ea typeface="+mn-ea"/>
                <a:cs typeface="+mn-cs"/>
              </a:rPr>
              <a:t>The Guided Action List helps your agents provide consistent quality customer service across all your channels. Business processes, including stages for your flows, are displayed to your agents in a clear Action List. You can configure default flows for each channel, such as phone and chat, so that agents know how to handle cases on any customer touchpoint. You can also specify which flows agents should complete first and last with pinned flows. Your agents also have the flexibility to add flows based on your customer’s needs.</a:t>
            </a:r>
          </a:p>
          <a:p>
            <a:r>
              <a:rPr lang="en-GB" sz="1000" b="0" i="0" kern="1200" dirty="0">
                <a:solidFill>
                  <a:schemeClr val="tx1"/>
                </a:solidFill>
                <a:effectLst/>
                <a:latin typeface="Salesforce Sans"/>
                <a:ea typeface="+mn-ea"/>
                <a:cs typeface="+mn-cs"/>
              </a:rPr>
              <a:t>This flow in the Service Console app helps agents verify contact information for an incoming caller.</a:t>
            </a:r>
          </a:p>
          <a:p>
            <a:r>
              <a:rPr lang="en-GB" sz="1000" b="1" i="0" kern="1200" dirty="0">
                <a:solidFill>
                  <a:schemeClr val="tx1"/>
                </a:solidFill>
                <a:effectLst/>
                <a:latin typeface="Salesforce Sans"/>
                <a:ea typeface="+mn-ea"/>
                <a:cs typeface="+mn-cs"/>
              </a:rPr>
              <a:t>How: </a:t>
            </a:r>
            <a:r>
              <a:rPr lang="en-GB" sz="1000" b="0" i="0" kern="1200" dirty="0">
                <a:solidFill>
                  <a:schemeClr val="tx1"/>
                </a:solidFill>
                <a:effectLst/>
                <a:latin typeface="Salesforce Sans"/>
                <a:ea typeface="+mn-ea"/>
                <a:cs typeface="+mn-cs"/>
              </a:rPr>
              <a:t>Lightning Guided Engagement lets you present flows as primary tabs or subtabs in a console app. While the new </a:t>
            </a:r>
            <a:r>
              <a:rPr lang="en-GB" sz="1000" b="0" i="0" kern="1200" dirty="0" err="1">
                <a:solidFill>
                  <a:schemeClr val="tx1"/>
                </a:solidFill>
                <a:effectLst/>
                <a:latin typeface="Salesforce Sans"/>
                <a:ea typeface="+mn-ea"/>
                <a:cs typeface="+mn-cs"/>
              </a:rPr>
              <a:t>RecordAction</a:t>
            </a:r>
            <a:r>
              <a:rPr lang="en-GB" sz="1000" b="0" i="0" kern="1200" dirty="0">
                <a:solidFill>
                  <a:schemeClr val="tx1"/>
                </a:solidFill>
                <a:effectLst/>
                <a:latin typeface="Salesforce Sans"/>
                <a:ea typeface="+mn-ea"/>
                <a:cs typeface="+mn-cs"/>
              </a:rPr>
              <a:t> junction object associates records to flows using Salesforce automation tools. When a record that has an associated flow is opened, the flow is launched as a subtab.</a:t>
            </a:r>
          </a:p>
          <a:p>
            <a:r>
              <a:rPr lang="en-GB" sz="1000" b="0" i="0" kern="1200" dirty="0">
                <a:solidFill>
                  <a:schemeClr val="tx1"/>
                </a:solidFill>
                <a:effectLst/>
                <a:latin typeface="Salesforce Sans"/>
                <a:ea typeface="+mn-ea"/>
                <a:cs typeface="+mn-cs"/>
              </a:rPr>
              <a:t>Use the Cloud Flow Designer to create the flow. Then use the Process Builder to add processes that associate records with the flow using the </a:t>
            </a:r>
            <a:r>
              <a:rPr lang="en-GB" sz="1000" b="0" i="0" kern="1200" dirty="0" err="1">
                <a:solidFill>
                  <a:schemeClr val="tx1"/>
                </a:solidFill>
                <a:effectLst/>
                <a:latin typeface="Salesforce Sans"/>
                <a:ea typeface="+mn-ea"/>
                <a:cs typeface="+mn-cs"/>
              </a:rPr>
              <a:t>RecordAction</a:t>
            </a:r>
            <a:r>
              <a:rPr lang="en-GB" sz="1000" b="0" i="0" kern="1200" dirty="0">
                <a:solidFill>
                  <a:schemeClr val="tx1"/>
                </a:solidFill>
                <a:effectLst/>
                <a:latin typeface="Salesforce Sans"/>
                <a:ea typeface="+mn-ea"/>
                <a:cs typeface="+mn-cs"/>
              </a:rPr>
              <a:t> junction object. To display the flows to agents, add the Guided Action List component to pages using the Lightning App Builder.</a:t>
            </a:r>
          </a:p>
          <a:p>
            <a:r>
              <a:rPr lang="en-GB" sz="1000" b="0" i="0" kern="1200" dirty="0">
                <a:solidFill>
                  <a:schemeClr val="tx1"/>
                </a:solidFill>
                <a:effectLst/>
                <a:latin typeface="Salesforce Sans"/>
                <a:ea typeface="+mn-ea"/>
                <a:cs typeface="+mn-cs"/>
              </a:rPr>
              <a:t>To configure default flows for channels, edit the channel settings from the Properties pane in Lightning App Builder.</a:t>
            </a:r>
          </a:p>
          <a:p>
            <a:r>
              <a:rPr lang="en-GB" sz="1000" b="0" i="0" kern="1200" dirty="0">
                <a:solidFill>
                  <a:schemeClr val="tx1"/>
                </a:solidFill>
                <a:effectLst/>
                <a:latin typeface="Salesforce Sans"/>
                <a:ea typeface="+mn-ea"/>
                <a:cs typeface="+mn-cs"/>
              </a:rPr>
              <a:t>If you have Live Agent chat, you can use the Guided Action List component and a new console record page template to set up a console experience that’s sure to make your agents successful. See </a:t>
            </a:r>
            <a:r>
              <a:rPr lang="en-GB" sz="1000" b="0" i="0" u="none" strike="noStrike" kern="1200" dirty="0">
                <a:solidFill>
                  <a:schemeClr val="tx1"/>
                </a:solidFill>
                <a:effectLst/>
                <a:latin typeface="Salesforce Sans"/>
                <a:ea typeface="+mn-ea"/>
                <a:cs typeface="+mn-cs"/>
                <a:hlinkClick r:id="rId3" tooltip="Walk your agents through your business processes with Lightning Guided Engagement. When a chat is accepted, agents see the chat, contact details, and flows you’ve defined that must be completed. Agents can see appropriate business processes right next to their chat because flows open as subtabs of the chat primary tab. Lightning Guided Engagement is great for your agents, and great for you—because you can configure all this functionality with clicks, not code."/>
              </a:rPr>
              <a:t>Resolve Cases with Chat and Lightning Guided Engagement</a:t>
            </a:r>
            <a:r>
              <a:rPr lang="en-GB" sz="1000" b="0" i="0" kern="1200" dirty="0">
                <a:solidFill>
                  <a:schemeClr val="tx1"/>
                </a:solidFill>
                <a:effectLst/>
                <a:latin typeface="Salesforce Sans"/>
                <a:ea typeface="+mn-ea"/>
                <a:cs typeface="+mn-cs"/>
              </a:rPr>
              <a:t>.</a:t>
            </a:r>
          </a:p>
          <a:p>
            <a:r>
              <a:rPr lang="en-GB" sz="1000" b="0" i="0" kern="1200" dirty="0">
                <a:solidFill>
                  <a:schemeClr val="tx1"/>
                </a:solidFill>
                <a:effectLst/>
                <a:latin typeface="Salesforce Sans"/>
                <a:ea typeface="+mn-ea"/>
                <a:cs typeface="+mn-cs"/>
              </a:rPr>
              <a:t>You can also display a list of recommended flows to agents when certain conditions are met by adding the Einstein Recommendations component to your Lightning pages. See </a:t>
            </a:r>
            <a:r>
              <a:rPr lang="en-GB" sz="1000" b="0" i="0" u="none" strike="noStrike" kern="1200" dirty="0">
                <a:solidFill>
                  <a:schemeClr val="tx1"/>
                </a:solidFill>
                <a:effectLst/>
                <a:latin typeface="Salesforce Sans"/>
                <a:ea typeface="+mn-ea"/>
                <a:cs typeface="+mn-cs"/>
                <a:hlinkClick r:id="rId4" tooltip="Integrate business rules, predictive models, and data—both inside and outside of Salesforce—to deliver the right offer at the right moment to the right person. Perhaps you have actions and offers that are relevant only under particular conditions, such as upgrade that should be offered only to certain customers. Or maybe you have multiple actions for service agents to assist customers, and you want to help guide the agent to the most appropriate action. Then take a look at Einstein Next Best Action."/>
              </a:rPr>
              <a:t>Einstein Next Best Action: Use Strategies to Recommend Actions and Offers (Pilot)</a:t>
            </a:r>
            <a:r>
              <a:rPr lang="en-GB" sz="1000" b="0" i="0" kern="1200" dirty="0">
                <a:solidFill>
                  <a:schemeClr val="tx1"/>
                </a:solidFill>
                <a:effectLst/>
                <a:latin typeface="Salesforce Sans"/>
                <a:ea typeface="+mn-ea"/>
                <a:cs typeface="+mn-cs"/>
              </a:rPr>
              <a:t>.</a:t>
            </a:r>
          </a:p>
          <a:p>
            <a:r>
              <a:rPr lang="en-GB" sz="1000" b="0" i="0" kern="1200" dirty="0">
                <a:solidFill>
                  <a:schemeClr val="tx1"/>
                </a:solidFill>
                <a:effectLst/>
                <a:latin typeface="Salesforce Sans"/>
                <a:ea typeface="+mn-ea"/>
                <a:cs typeface="+mn-cs"/>
              </a:rPr>
              <a:t>Lightning Guided Engagement is built on the Lightning platform, which means partners can create AppExchange packages with customized solutions for your business needs.</a:t>
            </a:r>
          </a:p>
          <a:p>
            <a:br>
              <a:rPr lang="en-GB" sz="1000" b="0" i="0" kern="1200" dirty="0">
                <a:solidFill>
                  <a:schemeClr val="tx1"/>
                </a:solidFill>
                <a:effectLst/>
                <a:latin typeface="Salesforce Sans"/>
                <a:ea typeface="+mn-ea"/>
                <a:cs typeface="+mn-cs"/>
              </a:rPr>
            </a:br>
            <a:endParaRPr lang="en-GB" sz="1000" b="0" i="0" kern="1200" dirty="0">
              <a:solidFill>
                <a:schemeClr val="tx1"/>
              </a:solidFill>
              <a:effectLst/>
              <a:latin typeface="Salesforce Sans"/>
              <a:ea typeface="+mn-ea"/>
              <a:cs typeface="+mn-cs"/>
            </a:endParaRPr>
          </a:p>
          <a:p>
            <a:pPr marL="0" lvl="0" indent="0" rtl="0">
              <a:spcBef>
                <a:spcPts val="0"/>
              </a:spcBef>
              <a:spcAft>
                <a:spcPts val="0"/>
              </a:spcAft>
              <a:buNone/>
            </a:pPr>
            <a:endParaRPr dirty="0"/>
          </a:p>
        </p:txBody>
      </p:sp>
      <p:sp>
        <p:nvSpPr>
          <p:cNvPr id="2023" name="Shape 2023"/>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975900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7"/>
        <p:cNvGrpSpPr/>
        <p:nvPr/>
      </p:nvGrpSpPr>
      <p:grpSpPr>
        <a:xfrm>
          <a:off x="0" y="0"/>
          <a:ext cx="0" cy="0"/>
          <a:chOff x="0" y="0"/>
          <a:chExt cx="0" cy="0"/>
        </a:xfrm>
      </p:grpSpPr>
      <p:sp>
        <p:nvSpPr>
          <p:cNvPr id="1258" name="Shape 1258"/>
          <p:cNvSpPr>
            <a:spLocks noGrp="1" noRot="1" noChangeAspect="1"/>
          </p:cNvSpPr>
          <p:nvPr>
            <p:ph type="sldImg" idx="2"/>
          </p:nvPr>
        </p:nvSpPr>
        <p:spPr>
          <a:xfrm>
            <a:off x="382588" y="685800"/>
            <a:ext cx="60928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259" name="Shape 1259"/>
          <p:cNvSpPr txBox="1">
            <a:spLocks noGrp="1"/>
          </p:cNvSpPr>
          <p:nvPr>
            <p:ph type="body" idx="1"/>
          </p:nvPr>
        </p:nvSpPr>
        <p:spPr>
          <a:xfrm>
            <a:off x="399118" y="4343400"/>
            <a:ext cx="6059764" cy="41148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Clr>
                <a:schemeClr val="dk1"/>
              </a:buClr>
              <a:buFont typeface="Arial"/>
              <a:buNone/>
            </a:pPr>
            <a:endParaRPr sz="10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7702718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3"/>
        <p:cNvGrpSpPr/>
        <p:nvPr/>
      </p:nvGrpSpPr>
      <p:grpSpPr>
        <a:xfrm>
          <a:off x="0" y="0"/>
          <a:ext cx="0" cy="0"/>
          <a:chOff x="0" y="0"/>
          <a:chExt cx="0" cy="0"/>
        </a:xfrm>
      </p:grpSpPr>
      <p:sp>
        <p:nvSpPr>
          <p:cNvPr id="1264" name="Shape 1264"/>
          <p:cNvSpPr txBox="1">
            <a:spLocks noGrp="1"/>
          </p:cNvSpPr>
          <p:nvPr>
            <p:ph type="body" idx="1"/>
          </p:nvPr>
        </p:nvSpPr>
        <p:spPr>
          <a:xfrm>
            <a:off x="399118" y="4343400"/>
            <a:ext cx="6059764" cy="4114800"/>
          </a:xfrm>
          <a:prstGeom prst="rect">
            <a:avLst/>
          </a:prstGeom>
          <a:noFill/>
          <a:ln>
            <a:noFill/>
          </a:ln>
        </p:spPr>
        <p:txBody>
          <a:bodyPr spcFirstLastPara="1" wrap="square" lIns="89600" tIns="89600" rIns="89600" bIns="89600" anchor="ctr" anchorCtr="0">
            <a:noAutofit/>
          </a:bodyPr>
          <a:lstStyle/>
          <a:p>
            <a:pPr marL="0" marR="0" lvl="0" indent="0" algn="l" rtl="0">
              <a:spcBef>
                <a:spcPts val="0"/>
              </a:spcBef>
              <a:spcAft>
                <a:spcPts val="0"/>
              </a:spcAft>
              <a:buClr>
                <a:schemeClr val="dk1"/>
              </a:buClr>
              <a:buFont typeface="Arial"/>
              <a:buNone/>
            </a:pPr>
            <a:r>
              <a:rPr lang="en-IE" sz="1000" b="0" i="0" u="none" strike="noStrike" cap="none" dirty="0">
                <a:solidFill>
                  <a:schemeClr val="dk1"/>
                </a:solidFill>
                <a:latin typeface="Arial"/>
                <a:ea typeface="Arial"/>
                <a:cs typeface="Arial"/>
                <a:sym typeface="Arial"/>
              </a:rPr>
              <a:t>Need to know?</a:t>
            </a:r>
          </a:p>
          <a:p>
            <a:pPr marL="0" marR="0" lvl="0" indent="0" algn="l" rtl="0">
              <a:spcBef>
                <a:spcPts val="0"/>
              </a:spcBef>
              <a:spcAft>
                <a:spcPts val="0"/>
              </a:spcAft>
              <a:buClr>
                <a:schemeClr val="dk1"/>
              </a:buClr>
              <a:buFont typeface="Arial"/>
              <a:buNone/>
            </a:pPr>
            <a:r>
              <a:rPr lang="en-IE" sz="1000" b="0" i="0" u="none" strike="noStrike" cap="none" dirty="0">
                <a:solidFill>
                  <a:schemeClr val="dk1"/>
                </a:solidFill>
                <a:latin typeface="Arial"/>
                <a:ea typeface="Arial"/>
                <a:cs typeface="Arial"/>
                <a:sym typeface="Arial"/>
              </a:rPr>
              <a:t>- Only works in Enterprise Edition and above</a:t>
            </a:r>
          </a:p>
          <a:p>
            <a:pPr marL="0" lvl="0" indent="0">
              <a:spcBef>
                <a:spcPts val="0"/>
              </a:spcBef>
              <a:spcAft>
                <a:spcPts val="0"/>
              </a:spcAft>
              <a:buNone/>
            </a:pPr>
            <a:endParaRPr dirty="0"/>
          </a:p>
        </p:txBody>
      </p:sp>
      <p:sp>
        <p:nvSpPr>
          <p:cNvPr id="1265" name="Shape 1265"/>
          <p:cNvSpPr>
            <a:spLocks noGrp="1" noRot="1" noChangeAspect="1"/>
          </p:cNvSpPr>
          <p:nvPr>
            <p:ph type="sldImg" idx="2"/>
          </p:nvPr>
        </p:nvSpPr>
        <p:spPr>
          <a:xfrm>
            <a:off x="382588" y="685800"/>
            <a:ext cx="609282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8093304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8111611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00" b="0" i="0" kern="1200" dirty="0">
                <a:solidFill>
                  <a:schemeClr val="tx1"/>
                </a:solidFill>
                <a:effectLst/>
                <a:latin typeface="Salesforce Sans"/>
                <a:ea typeface="+mn-ea"/>
                <a:cs typeface="+mn-cs"/>
              </a:rPr>
              <a:t>Service Cloud Mobile: Get Case Management on the Go (Generally Available)</a:t>
            </a:r>
          </a:p>
          <a:p>
            <a:r>
              <a:rPr lang="en-GB" sz="1000" b="0" i="0" kern="1200" dirty="0">
                <a:solidFill>
                  <a:schemeClr val="tx1"/>
                </a:solidFill>
                <a:effectLst/>
                <a:latin typeface="Salesforce Sans"/>
                <a:ea typeface="+mn-ea"/>
                <a:cs typeface="+mn-cs"/>
              </a:rPr>
              <a:t>All the case management features you love from Service Cloud are coming to your mobile device! Service Cloud Mobile is a lightweight alternative to the Salesforce app, built to help support agents crush customer cases while they’re on the go. The app is available for both Android and iOS mobile devices.</a:t>
            </a:r>
          </a:p>
          <a:p>
            <a:r>
              <a:rPr lang="en-GB" sz="1000" b="1" i="0" kern="1200" dirty="0">
                <a:solidFill>
                  <a:schemeClr val="tx1"/>
                </a:solidFill>
                <a:effectLst/>
                <a:latin typeface="Salesforce Sans"/>
                <a:ea typeface="+mn-ea"/>
                <a:cs typeface="+mn-cs"/>
              </a:rPr>
              <a:t>Where: </a:t>
            </a:r>
            <a:r>
              <a:rPr lang="en-GB" sz="1000" b="0" i="0" kern="1200" dirty="0">
                <a:solidFill>
                  <a:schemeClr val="tx1"/>
                </a:solidFill>
                <a:effectLst/>
                <a:latin typeface="Salesforce Sans"/>
                <a:ea typeface="+mn-ea"/>
                <a:cs typeface="+mn-cs"/>
              </a:rPr>
              <a:t>This change applies to the new Service Cloud Mobile app and doesn’t affect users in Lightning Experience nor Salesforce Classic. The app is available in Essentials, Professional, Enterprise, Unlimited, and Developer editions.</a:t>
            </a:r>
          </a:p>
          <a:p>
            <a:r>
              <a:rPr lang="en-GB" sz="1000" b="1" i="0" kern="1200" dirty="0">
                <a:solidFill>
                  <a:schemeClr val="tx1"/>
                </a:solidFill>
                <a:effectLst/>
                <a:latin typeface="Salesforce Sans"/>
                <a:ea typeface="+mn-ea"/>
                <a:cs typeface="+mn-cs"/>
              </a:rPr>
              <a:t>When: </a:t>
            </a:r>
            <a:r>
              <a:rPr lang="en-GB" sz="1000" b="0" i="0" kern="1200" dirty="0">
                <a:solidFill>
                  <a:schemeClr val="tx1"/>
                </a:solidFill>
                <a:effectLst/>
                <a:latin typeface="Salesforce Sans"/>
                <a:ea typeface="+mn-ea"/>
                <a:cs typeface="+mn-cs"/>
              </a:rPr>
              <a:t>Service Cloud Mobile is available for free download the week of June 9, 2018 on both the App Store and Google Play.</a:t>
            </a:r>
          </a:p>
          <a:p>
            <a:r>
              <a:rPr lang="en-GB" sz="1000" b="1" i="0" kern="1200" dirty="0">
                <a:solidFill>
                  <a:schemeClr val="tx1"/>
                </a:solidFill>
                <a:effectLst/>
                <a:latin typeface="Salesforce Sans"/>
                <a:ea typeface="+mn-ea"/>
                <a:cs typeface="+mn-cs"/>
              </a:rPr>
              <a:t>Who: </a:t>
            </a:r>
            <a:r>
              <a:rPr lang="en-GB" sz="1000" b="0" i="0" kern="1200" dirty="0">
                <a:solidFill>
                  <a:schemeClr val="tx1"/>
                </a:solidFill>
                <a:effectLst/>
                <a:latin typeface="Salesforce Sans"/>
                <a:ea typeface="+mn-ea"/>
                <a:cs typeface="+mn-cs"/>
              </a:rPr>
              <a:t>Users with Read access on cases can view cases in the app. To edit or delete a case, users need Update and Delete access on cases.</a:t>
            </a:r>
          </a:p>
          <a:p>
            <a:r>
              <a:rPr lang="en-GB" sz="1000" b="0" i="0" kern="1200" dirty="0">
                <a:solidFill>
                  <a:schemeClr val="tx1"/>
                </a:solidFill>
                <a:effectLst/>
                <a:latin typeface="Salesforce Sans"/>
                <a:ea typeface="+mn-ea"/>
                <a:cs typeface="+mn-cs"/>
              </a:rPr>
              <a:t>iOS device requirements—iOS 11 and later. Not optimized for iPad.</a:t>
            </a:r>
          </a:p>
          <a:p>
            <a:r>
              <a:rPr lang="en-GB" sz="1000" b="0" i="0" kern="1200" dirty="0">
                <a:solidFill>
                  <a:schemeClr val="tx1"/>
                </a:solidFill>
                <a:effectLst/>
                <a:latin typeface="Salesforce Sans"/>
                <a:ea typeface="+mn-ea"/>
                <a:cs typeface="+mn-cs"/>
              </a:rPr>
              <a:t>Android device requirements—Android 5.0 or later, and Google Play Services 11.8.0 or later.</a:t>
            </a:r>
          </a:p>
          <a:p>
            <a:r>
              <a:rPr lang="en-GB" sz="1000" b="1" i="0" kern="1200" dirty="0">
                <a:solidFill>
                  <a:schemeClr val="tx1"/>
                </a:solidFill>
                <a:effectLst/>
                <a:latin typeface="Salesforce Sans"/>
                <a:ea typeface="+mn-ea"/>
                <a:cs typeface="+mn-cs"/>
              </a:rPr>
              <a:t>Why: </a:t>
            </a:r>
            <a:r>
              <a:rPr lang="en-GB" sz="1000" b="0" i="0" kern="1200" dirty="0">
                <a:solidFill>
                  <a:schemeClr val="tx1"/>
                </a:solidFill>
                <a:effectLst/>
                <a:latin typeface="Salesforce Sans"/>
                <a:ea typeface="+mn-ea"/>
                <a:cs typeface="+mn-cs"/>
              </a:rPr>
              <a:t>With Service Cloud Mobile, agents </a:t>
            </a:r>
            <a:r>
              <a:rPr lang="en-GB" sz="1000" b="0" i="0" kern="1200" dirty="0" err="1">
                <a:solidFill>
                  <a:schemeClr val="tx1"/>
                </a:solidFill>
                <a:effectLst/>
                <a:latin typeface="Salesforce Sans"/>
                <a:ea typeface="+mn-ea"/>
                <a:cs typeface="+mn-cs"/>
              </a:rPr>
              <a:t>can:Update</a:t>
            </a:r>
            <a:r>
              <a:rPr lang="en-GB" sz="1000" b="0" i="0" kern="1200" dirty="0">
                <a:solidFill>
                  <a:schemeClr val="tx1"/>
                </a:solidFill>
                <a:effectLst/>
                <a:latin typeface="Salesforce Sans"/>
                <a:ea typeface="+mn-ea"/>
                <a:cs typeface="+mn-cs"/>
              </a:rPr>
              <a:t>, edit, and collaborate on cases</a:t>
            </a:r>
          </a:p>
          <a:p>
            <a:r>
              <a:rPr lang="en-GB" sz="1000" b="0" i="0" kern="1200" dirty="0">
                <a:solidFill>
                  <a:schemeClr val="tx1"/>
                </a:solidFill>
                <a:effectLst/>
                <a:latin typeface="Salesforce Sans"/>
                <a:ea typeface="+mn-ea"/>
                <a:cs typeface="+mn-cs"/>
              </a:rPr>
              <a:t>Manage case lists</a:t>
            </a:r>
          </a:p>
          <a:p>
            <a:r>
              <a:rPr lang="en-GB" sz="1000" b="0" i="0" kern="1200" dirty="0">
                <a:solidFill>
                  <a:schemeClr val="tx1"/>
                </a:solidFill>
                <a:effectLst/>
                <a:latin typeface="Salesforce Sans"/>
                <a:ea typeface="+mn-ea"/>
                <a:cs typeface="+mn-cs"/>
              </a:rPr>
              <a:t>View case in your queues</a:t>
            </a:r>
          </a:p>
          <a:p>
            <a:r>
              <a:rPr lang="en-GB" sz="1000" b="0" i="0" kern="1200" dirty="0">
                <a:solidFill>
                  <a:schemeClr val="tx1"/>
                </a:solidFill>
                <a:effectLst/>
                <a:latin typeface="Salesforce Sans"/>
                <a:ea typeface="+mn-ea"/>
                <a:cs typeface="+mn-cs"/>
              </a:rPr>
              <a:t>Communicate via email, Facebook, and Twitter, and Chatter</a:t>
            </a:r>
          </a:p>
          <a:p>
            <a:r>
              <a:rPr lang="en-GB" sz="1000" b="0" i="0" kern="1200" dirty="0">
                <a:solidFill>
                  <a:schemeClr val="tx1"/>
                </a:solidFill>
                <a:effectLst/>
                <a:latin typeface="Salesforce Sans"/>
                <a:ea typeface="+mn-ea"/>
                <a:cs typeface="+mn-cs"/>
              </a:rPr>
              <a:t>Execute bulk actions</a:t>
            </a:r>
          </a:p>
          <a:p>
            <a:r>
              <a:rPr lang="en-GB" sz="1000" b="0" i="0" kern="1200" dirty="0">
                <a:solidFill>
                  <a:schemeClr val="tx1"/>
                </a:solidFill>
                <a:effectLst/>
                <a:latin typeface="Salesforce Sans"/>
                <a:ea typeface="+mn-ea"/>
                <a:cs typeface="+mn-cs"/>
              </a:rPr>
              <a:t>Search contact and account details</a:t>
            </a:r>
          </a:p>
          <a:p>
            <a:r>
              <a:rPr lang="en-GB" sz="1000" b="0" i="0" kern="1200" dirty="0">
                <a:solidFill>
                  <a:schemeClr val="tx1"/>
                </a:solidFill>
                <a:effectLst/>
                <a:latin typeface="Salesforce Sans"/>
                <a:ea typeface="+mn-ea"/>
                <a:cs typeface="+mn-cs"/>
              </a:rPr>
              <a:t>Manage notification settings to keep a handle on cases and queues</a:t>
            </a:r>
          </a:p>
          <a:p>
            <a:r>
              <a:rPr lang="en-GB" sz="1000" b="0" i="0" kern="1200" dirty="0">
                <a:solidFill>
                  <a:schemeClr val="tx1"/>
                </a:solidFill>
                <a:effectLst/>
                <a:latin typeface="Salesforce Sans"/>
                <a:ea typeface="+mn-ea"/>
                <a:cs typeface="+mn-cs"/>
              </a:rPr>
              <a:t>Send Salesforce feedback about their experience using the app</a:t>
            </a:r>
          </a:p>
          <a:p>
            <a:r>
              <a:rPr lang="en-GB" sz="1000" b="1" i="0" kern="1200" dirty="0">
                <a:solidFill>
                  <a:schemeClr val="tx1"/>
                </a:solidFill>
                <a:effectLst/>
                <a:latin typeface="Salesforce Sans"/>
                <a:ea typeface="+mn-ea"/>
                <a:cs typeface="+mn-cs"/>
              </a:rPr>
              <a:t>How: </a:t>
            </a:r>
            <a:r>
              <a:rPr lang="en-GB" sz="1000" b="0" i="0" kern="1200" dirty="0">
                <a:solidFill>
                  <a:schemeClr val="tx1"/>
                </a:solidFill>
                <a:effectLst/>
                <a:latin typeface="Salesforce Sans"/>
                <a:ea typeface="+mn-ea"/>
                <a:cs typeface="+mn-cs"/>
              </a:rPr>
              <a:t>Install the </a:t>
            </a:r>
            <a:r>
              <a:rPr lang="en-GB" sz="1000" b="0" i="0" u="none" strike="noStrike" kern="1200" dirty="0">
                <a:solidFill>
                  <a:schemeClr val="tx1"/>
                </a:solidFill>
                <a:effectLst/>
                <a:latin typeface="Salesforce Sans"/>
                <a:ea typeface="+mn-ea"/>
                <a:cs typeface="+mn-cs"/>
                <a:hlinkClick r:id="rId3"/>
              </a:rPr>
              <a:t>Service Cloud Mobile managed package</a:t>
            </a:r>
            <a:r>
              <a:rPr lang="en-GB" sz="1000" b="0" i="0" kern="1200" dirty="0">
                <a:solidFill>
                  <a:schemeClr val="tx1"/>
                </a:solidFill>
                <a:effectLst/>
                <a:latin typeface="Salesforce Sans"/>
                <a:ea typeface="+mn-ea"/>
                <a:cs typeface="+mn-cs"/>
              </a:rPr>
              <a:t> in your org to allow users to receive notifications from the app. Then, install the app onto your mobile device and log in.</a:t>
            </a:r>
          </a:p>
          <a:p>
            <a:r>
              <a:rPr lang="en-GB" sz="1000" b="0" i="0" kern="1200" dirty="0">
                <a:solidFill>
                  <a:schemeClr val="tx1"/>
                </a:solidFill>
                <a:effectLst/>
                <a:latin typeface="Salesforce Sans"/>
                <a:ea typeface="+mn-ea"/>
                <a:cs typeface="+mn-cs"/>
              </a:rPr>
              <a:t>The app asks users for their Salesforce login and password. After authenticating, your support agents have all their cases right at their fingertips. And they are equipped with all the tools that they need to resolve cases with the speed and efficiency that your customers expect.</a:t>
            </a:r>
          </a:p>
          <a:p>
            <a:endParaRPr lang="en-US" dirty="0"/>
          </a:p>
        </p:txBody>
      </p:sp>
    </p:spTree>
    <p:extLst>
      <p:ext uri="{BB962C8B-B14F-4D97-AF65-F5344CB8AC3E}">
        <p14:creationId xmlns:p14="http://schemas.microsoft.com/office/powerpoint/2010/main" val="208284292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18936771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00" b="0" i="0" kern="1200" dirty="0">
                <a:solidFill>
                  <a:schemeClr val="tx1"/>
                </a:solidFill>
                <a:effectLst/>
                <a:latin typeface="Salesforce Sans"/>
                <a:ea typeface="+mn-ea"/>
                <a:cs typeface="+mn-cs"/>
              </a:rPr>
              <a:t>Einstein Bots to the Rescue: Boost Service Team Productivity with Bots (Generally Available)</a:t>
            </a:r>
          </a:p>
          <a:p>
            <a:r>
              <a:rPr lang="en-GB" sz="1000" b="0" i="0" kern="1200" dirty="0">
                <a:solidFill>
                  <a:schemeClr val="tx1"/>
                </a:solidFill>
                <a:effectLst/>
                <a:latin typeface="Salesforce Sans"/>
                <a:ea typeface="+mn-ea"/>
                <a:cs typeface="+mn-cs"/>
              </a:rPr>
              <a:t>Make your service agents’ lives easier with Einstein Bots. Bots can handle routine and repetitive customer requests, freeing your agents to spend their time on more complex issues that are better suited for humans. Does your customer just need an order status? A password reset? Store hours and location? No problem—Einstein Bots can do it in their sleep!</a:t>
            </a:r>
          </a:p>
          <a:p>
            <a:r>
              <a:rPr lang="en-GB" sz="1000" b="1" i="0" kern="1200" dirty="0">
                <a:solidFill>
                  <a:schemeClr val="tx1"/>
                </a:solidFill>
                <a:effectLst/>
                <a:latin typeface="Salesforce Sans"/>
                <a:ea typeface="+mn-ea"/>
                <a:cs typeface="+mn-cs"/>
              </a:rPr>
              <a:t>Where: </a:t>
            </a:r>
            <a:r>
              <a:rPr lang="en-GB" sz="1000" b="0" i="0" kern="1200" dirty="0">
                <a:solidFill>
                  <a:schemeClr val="tx1"/>
                </a:solidFill>
                <a:effectLst/>
                <a:latin typeface="Salesforce Sans"/>
                <a:ea typeface="+mn-ea"/>
                <a:cs typeface="+mn-cs"/>
              </a:rPr>
              <a:t>Einstein Bots is available in both Lightning Experience and Salesforce Classic in Enterprise, Performance, Unlimited, and Developer editions. Setup for Einstein Bots is available only in Lightning Experience.</a:t>
            </a:r>
          </a:p>
          <a:p>
            <a:r>
              <a:rPr lang="en-GB" sz="1000" b="1" i="0" kern="1200" dirty="0">
                <a:solidFill>
                  <a:schemeClr val="tx1"/>
                </a:solidFill>
                <a:effectLst/>
                <a:latin typeface="Salesforce Sans"/>
                <a:ea typeface="+mn-ea"/>
                <a:cs typeface="+mn-cs"/>
              </a:rPr>
              <a:t>Who: </a:t>
            </a:r>
            <a:r>
              <a:rPr lang="en-GB" sz="1000" b="0" i="0" kern="1200" dirty="0">
                <a:solidFill>
                  <a:schemeClr val="tx1"/>
                </a:solidFill>
                <a:effectLst/>
                <a:latin typeface="Salesforce Sans"/>
                <a:ea typeface="+mn-ea"/>
                <a:cs typeface="+mn-cs"/>
              </a:rPr>
              <a:t>Einstein Bots is available to orgs with Service Cloud and Live Agent user licenses. To make full use of the Einstein Bots Performance page, you also need Service Cloud Analytics.</a:t>
            </a:r>
          </a:p>
          <a:p>
            <a:r>
              <a:rPr lang="en-GB" sz="1000" b="1" i="0" kern="1200" dirty="0">
                <a:solidFill>
                  <a:schemeClr val="tx1"/>
                </a:solidFill>
                <a:effectLst/>
                <a:latin typeface="Salesforce Sans"/>
                <a:ea typeface="+mn-ea"/>
                <a:cs typeface="+mn-cs"/>
              </a:rPr>
              <a:t>Why: </a:t>
            </a:r>
            <a:r>
              <a:rPr lang="en-GB" sz="1000" b="0" i="0" kern="1200" dirty="0">
                <a:solidFill>
                  <a:schemeClr val="tx1"/>
                </a:solidFill>
                <a:effectLst/>
                <a:latin typeface="Salesforce Sans"/>
                <a:ea typeface="+mn-ea"/>
                <a:cs typeface="+mn-cs"/>
              </a:rPr>
              <a:t>Use bots to collect and qualify customer information to resolve routine issues, or seamlessly escalate them to an agent for fast resolution. For folks using Live Agent, you can set up bots to gather pre-chat info such as contact details and a case number. Bots are a great time saver for your agents.</a:t>
            </a:r>
          </a:p>
          <a:p>
            <a:r>
              <a:rPr lang="en-GB" sz="1000" b="0" i="0" kern="1200" dirty="0">
                <a:solidFill>
                  <a:schemeClr val="tx1"/>
                </a:solidFill>
                <a:effectLst/>
                <a:latin typeface="Salesforce Sans"/>
                <a:ea typeface="+mn-ea"/>
                <a:cs typeface="+mn-cs"/>
              </a:rPr>
              <a:t>Einstein Bots are:</a:t>
            </a:r>
          </a:p>
          <a:p>
            <a:r>
              <a:rPr lang="en-GB" sz="1000" b="0" i="0" kern="1200" dirty="0">
                <a:solidFill>
                  <a:schemeClr val="tx1"/>
                </a:solidFill>
                <a:effectLst/>
                <a:latin typeface="Salesforce Sans"/>
                <a:ea typeface="+mn-ea"/>
                <a:cs typeface="+mn-cs"/>
              </a:rPr>
              <a:t>Connected to your CRM data, your company’s historical customer service data, and existing business processes.</a:t>
            </a:r>
          </a:p>
          <a:p>
            <a:r>
              <a:rPr lang="en-GB" sz="1000" b="0" i="0" kern="1200" dirty="0">
                <a:solidFill>
                  <a:schemeClr val="tx1"/>
                </a:solidFill>
                <a:effectLst/>
                <a:latin typeface="Salesforce Sans"/>
                <a:ea typeface="+mn-ea"/>
                <a:cs typeface="+mn-cs"/>
              </a:rPr>
              <a:t>Designed to work with your pre-chat methods to gather information and save your agents time.</a:t>
            </a:r>
          </a:p>
          <a:p>
            <a:r>
              <a:rPr lang="en-GB" sz="1000" b="0" i="0" kern="1200" dirty="0">
                <a:solidFill>
                  <a:schemeClr val="tx1"/>
                </a:solidFill>
                <a:effectLst/>
                <a:latin typeface="Salesforce Sans"/>
                <a:ea typeface="+mn-ea"/>
                <a:cs typeface="+mn-cs"/>
              </a:rPr>
              <a:t>Easily built and deployed using the Einstein Bot Builder. You can build bots that are purely menu- or button-driven. You can also train the bot to understand your customers’ inputs in the chat </a:t>
            </a:r>
            <a:r>
              <a:rPr lang="en-GB" sz="1000" b="0" i="0" kern="1200" dirty="0" err="1">
                <a:solidFill>
                  <a:schemeClr val="tx1"/>
                </a:solidFill>
                <a:effectLst/>
                <a:latin typeface="Salesforce Sans"/>
                <a:ea typeface="+mn-ea"/>
                <a:cs typeface="+mn-cs"/>
              </a:rPr>
              <a:t>window.Intents</a:t>
            </a:r>
            <a:r>
              <a:rPr lang="en-GB" sz="1000" b="0" i="0" kern="1200" dirty="0">
                <a:solidFill>
                  <a:schemeClr val="tx1"/>
                </a:solidFill>
                <a:effectLst/>
                <a:latin typeface="Salesforce Sans"/>
                <a:ea typeface="+mn-ea"/>
                <a:cs typeface="+mn-cs"/>
              </a:rPr>
              <a:t> support customer inputs in English only.</a:t>
            </a:r>
          </a:p>
          <a:p>
            <a:r>
              <a:rPr lang="en-GB" sz="1000" b="1" i="0" kern="1200" dirty="0">
                <a:solidFill>
                  <a:schemeClr val="tx1"/>
                </a:solidFill>
                <a:effectLst/>
                <a:latin typeface="Salesforce Sans"/>
                <a:ea typeface="+mn-ea"/>
                <a:cs typeface="+mn-cs"/>
              </a:rPr>
              <a:t>How: </a:t>
            </a:r>
            <a:r>
              <a:rPr lang="en-GB" sz="1000" b="0" i="0" kern="1200" dirty="0">
                <a:solidFill>
                  <a:schemeClr val="tx1"/>
                </a:solidFill>
                <a:effectLst/>
                <a:latin typeface="Salesforce Sans"/>
                <a:ea typeface="+mn-ea"/>
                <a:cs typeface="+mn-cs"/>
              </a:rPr>
              <a:t>Here’s what your customers see in the chat </a:t>
            </a:r>
            <a:r>
              <a:rPr lang="en-GB" sz="1000" b="0" i="0" kern="1200" dirty="0" err="1">
                <a:solidFill>
                  <a:schemeClr val="tx1"/>
                </a:solidFill>
                <a:effectLst/>
                <a:latin typeface="Salesforce Sans"/>
                <a:ea typeface="+mn-ea"/>
                <a:cs typeface="+mn-cs"/>
              </a:rPr>
              <a:t>experience.First</a:t>
            </a:r>
            <a:r>
              <a:rPr lang="en-GB" sz="1000" b="0" i="0" kern="1200" dirty="0">
                <a:solidFill>
                  <a:schemeClr val="tx1"/>
                </a:solidFill>
                <a:effectLst/>
                <a:latin typeface="Salesforce Sans"/>
                <a:ea typeface="+mn-ea"/>
                <a:cs typeface="+mn-cs"/>
              </a:rPr>
              <a:t> the bot identifies itself (1).</a:t>
            </a:r>
          </a:p>
          <a:p>
            <a:r>
              <a:rPr lang="en-GB" sz="1000" b="0" i="0" kern="1200" dirty="0">
                <a:solidFill>
                  <a:schemeClr val="tx1"/>
                </a:solidFill>
                <a:effectLst/>
                <a:latin typeface="Salesforce Sans"/>
                <a:ea typeface="+mn-ea"/>
                <a:cs typeface="+mn-cs"/>
              </a:rPr>
              <a:t>Then it sets expectations and offers quick value with menu buttons (2).</a:t>
            </a:r>
          </a:p>
          <a:p>
            <a:r>
              <a:rPr lang="en-GB" sz="1000" b="0" i="0" kern="1200" dirty="0">
                <a:solidFill>
                  <a:schemeClr val="tx1"/>
                </a:solidFill>
                <a:effectLst/>
                <a:latin typeface="Salesforce Sans"/>
                <a:ea typeface="+mn-ea"/>
                <a:cs typeface="+mn-cs"/>
              </a:rPr>
              <a:t>A Bot Options menu provides some options that are always available in the chat window, including Transfer to Agent (3).</a:t>
            </a:r>
          </a:p>
          <a:p>
            <a:r>
              <a:rPr lang="en-GB" sz="1000" b="0" i="0" kern="1200" dirty="0">
                <a:solidFill>
                  <a:schemeClr val="tx1"/>
                </a:solidFill>
                <a:effectLst/>
                <a:latin typeface="Salesforce Sans"/>
                <a:ea typeface="+mn-ea"/>
                <a:cs typeface="+mn-cs"/>
              </a:rPr>
              <a:t>Optional Dialog Intents let you train the bot to understand your customers’ inputs in the chat window (4).</a:t>
            </a:r>
          </a:p>
          <a:p>
            <a:r>
              <a:rPr lang="en-GB" sz="1000" b="0" i="0" kern="1200" dirty="0">
                <a:solidFill>
                  <a:schemeClr val="tx1"/>
                </a:solidFill>
                <a:effectLst/>
                <a:latin typeface="Salesforce Sans"/>
                <a:ea typeface="+mn-ea"/>
                <a:cs typeface="+mn-cs"/>
              </a:rPr>
              <a:t>Use the Einstein Bot Builder to assemble the dialogs that define your bot. In this </a:t>
            </a:r>
            <a:r>
              <a:rPr lang="en-GB" sz="1000" b="0" i="0" kern="1200" dirty="0" err="1">
                <a:solidFill>
                  <a:schemeClr val="tx1"/>
                </a:solidFill>
                <a:effectLst/>
                <a:latin typeface="Salesforce Sans"/>
                <a:ea typeface="+mn-ea"/>
                <a:cs typeface="+mn-cs"/>
              </a:rPr>
              <a:t>example:The</a:t>
            </a:r>
            <a:r>
              <a:rPr lang="en-GB" sz="1000" b="0" i="0" kern="1200" dirty="0">
                <a:solidFill>
                  <a:schemeClr val="tx1"/>
                </a:solidFill>
                <a:effectLst/>
                <a:latin typeface="Salesforce Sans"/>
                <a:ea typeface="+mn-ea"/>
                <a:cs typeface="+mn-cs"/>
              </a:rPr>
              <a:t> Welcome dialog (1) introduces and identifies the bot (2).</a:t>
            </a:r>
          </a:p>
          <a:p>
            <a:r>
              <a:rPr lang="en-GB" sz="1000" b="0" i="0" kern="1200" dirty="0">
                <a:solidFill>
                  <a:schemeClr val="tx1"/>
                </a:solidFill>
                <a:effectLst/>
                <a:latin typeface="Salesforce Sans"/>
                <a:ea typeface="+mn-ea"/>
                <a:cs typeface="+mn-cs"/>
              </a:rPr>
              <a:t>The Next Step directs the bot to display the Main Menu dialog (3).</a:t>
            </a:r>
          </a:p>
          <a:p>
            <a:r>
              <a:rPr lang="en-GB" sz="1000" b="0" i="0" kern="1200" dirty="0">
                <a:solidFill>
                  <a:schemeClr val="tx1"/>
                </a:solidFill>
                <a:effectLst/>
                <a:latin typeface="Salesforce Sans"/>
                <a:ea typeface="+mn-ea"/>
                <a:cs typeface="+mn-cs"/>
              </a:rPr>
              <a:t>Optional intents associated with each dialog let you train the bot to understand your customers’ inputs in the chat window (4).</a:t>
            </a:r>
          </a:p>
          <a:p>
            <a:r>
              <a:rPr lang="en-GB" sz="1000" b="0" i="0" kern="1200" dirty="0">
                <a:solidFill>
                  <a:schemeClr val="tx1"/>
                </a:solidFill>
                <a:effectLst/>
                <a:latin typeface="Salesforce Sans"/>
                <a:ea typeface="+mn-ea"/>
                <a:cs typeface="+mn-cs"/>
              </a:rPr>
              <a:t>In this </a:t>
            </a:r>
            <a:r>
              <a:rPr lang="en-GB" sz="1000" b="0" i="0" kern="1200" dirty="0" err="1">
                <a:solidFill>
                  <a:schemeClr val="tx1"/>
                </a:solidFill>
                <a:effectLst/>
                <a:latin typeface="Salesforce Sans"/>
                <a:ea typeface="+mn-ea"/>
                <a:cs typeface="+mn-cs"/>
              </a:rPr>
              <a:t>example:The</a:t>
            </a:r>
            <a:r>
              <a:rPr lang="en-GB" sz="1000" b="0" i="0" kern="1200" dirty="0">
                <a:solidFill>
                  <a:schemeClr val="tx1"/>
                </a:solidFill>
                <a:effectLst/>
                <a:latin typeface="Salesforce Sans"/>
                <a:ea typeface="+mn-ea"/>
                <a:cs typeface="+mn-cs"/>
              </a:rPr>
              <a:t> Main Menu dialog (1) tells the bot to send a message to the customer (2).</a:t>
            </a:r>
          </a:p>
          <a:p>
            <a:r>
              <a:rPr lang="en-GB" sz="1000" b="0" i="0" kern="1200" dirty="0">
                <a:solidFill>
                  <a:schemeClr val="tx1"/>
                </a:solidFill>
                <a:effectLst/>
                <a:latin typeface="Salesforce Sans"/>
                <a:ea typeface="+mn-ea"/>
                <a:cs typeface="+mn-cs"/>
              </a:rPr>
              <a:t>The Next Step displays a menu that sets expectations and offers quick value to your customers (3).</a:t>
            </a:r>
          </a:p>
          <a:p>
            <a:r>
              <a:rPr lang="en-GB" sz="1000" b="0" i="0" kern="1200" dirty="0">
                <a:solidFill>
                  <a:schemeClr val="tx1"/>
                </a:solidFill>
                <a:effectLst/>
                <a:latin typeface="Salesforce Sans"/>
                <a:ea typeface="+mn-ea"/>
                <a:cs typeface="+mn-cs"/>
              </a:rPr>
              <a:t>Before you can start using bots, you need a few key elements in place.</a:t>
            </a:r>
          </a:p>
          <a:p>
            <a:r>
              <a:rPr lang="en-GB" sz="1000" b="0" i="0" kern="1200" dirty="0">
                <a:solidFill>
                  <a:schemeClr val="tx1"/>
                </a:solidFill>
                <a:effectLst/>
                <a:latin typeface="Salesforce Sans"/>
                <a:ea typeface="+mn-ea"/>
                <a:cs typeface="+mn-cs"/>
              </a:rPr>
              <a:t>Run the </a:t>
            </a:r>
            <a:r>
              <a:rPr lang="en-GB" sz="1000" b="0" i="0" u="none" strike="noStrike" kern="1200" dirty="0">
                <a:solidFill>
                  <a:schemeClr val="tx1"/>
                </a:solidFill>
                <a:effectLst/>
                <a:latin typeface="Salesforce Sans"/>
                <a:ea typeface="+mn-ea"/>
                <a:cs typeface="+mn-cs"/>
                <a:hlinkClick r:id="rId3" tooltip="You don’t have time to fiddle around in Setup to get started with Live Agent in Lightning Experience—your customers have questions now. The Live Agent guided setup flow configures Omni-Channel routing for chats, creates a basic Live Agent configuration, and set up an out-of-the-box Snap-ins Chat experience. Whether you’re a web chat newbie or a Live Agent veteran who’s curious about Lightning Experience, the guided setup flow gets you ready to go."/>
              </a:rPr>
              <a:t>Live Agent Setup Flow</a:t>
            </a:r>
            <a:r>
              <a:rPr lang="en-GB" sz="1000" b="0" i="0" kern="1200" dirty="0">
                <a:solidFill>
                  <a:schemeClr val="tx1"/>
                </a:solidFill>
                <a:effectLst/>
                <a:latin typeface="Salesforce Sans"/>
                <a:ea typeface="+mn-ea"/>
                <a:cs typeface="+mn-cs"/>
              </a:rPr>
              <a:t>.</a:t>
            </a:r>
          </a:p>
          <a:p>
            <a:r>
              <a:rPr lang="en-GB" sz="1000" b="0" i="0" kern="1200" dirty="0">
                <a:solidFill>
                  <a:schemeClr val="tx1"/>
                </a:solidFill>
                <a:effectLst/>
                <a:latin typeface="Salesforce Sans"/>
                <a:ea typeface="+mn-ea"/>
                <a:cs typeface="+mn-cs"/>
              </a:rPr>
              <a:t>Provide a </a:t>
            </a:r>
            <a:r>
              <a:rPr lang="en-GB" sz="1000" b="0" i="0" u="none" strike="noStrike" kern="1200" dirty="0">
                <a:solidFill>
                  <a:schemeClr val="tx1"/>
                </a:solidFill>
                <a:effectLst/>
                <a:latin typeface="Salesforce Sans"/>
                <a:ea typeface="+mn-ea"/>
                <a:cs typeface="+mn-cs"/>
                <a:hlinkClick r:id="rId4" tooltip="html (New Window)"/>
              </a:rPr>
              <a:t>Snap-ins chat</a:t>
            </a:r>
            <a:r>
              <a:rPr lang="en-GB" sz="1000" b="0" i="0" kern="1200" dirty="0">
                <a:solidFill>
                  <a:schemeClr val="tx1"/>
                </a:solidFill>
                <a:effectLst/>
                <a:latin typeface="Salesforce Sans"/>
                <a:ea typeface="+mn-ea"/>
                <a:cs typeface="+mn-cs"/>
              </a:rPr>
              <a:t> button for your customers on your community or site.</a:t>
            </a:r>
          </a:p>
          <a:p>
            <a:r>
              <a:rPr lang="en-GB" sz="1000" b="0" i="0" kern="1200" dirty="0">
                <a:solidFill>
                  <a:schemeClr val="tx1"/>
                </a:solidFill>
                <a:effectLst/>
                <a:latin typeface="Salesforce Sans"/>
                <a:ea typeface="+mn-ea"/>
                <a:cs typeface="+mn-cs"/>
              </a:rPr>
              <a:t>To preview and test your Einstein Bot, </a:t>
            </a:r>
            <a:r>
              <a:rPr lang="en-GB" sz="1000" b="0" i="0" u="none" strike="noStrike" kern="1200" dirty="0">
                <a:solidFill>
                  <a:schemeClr val="tx1"/>
                </a:solidFill>
                <a:effectLst/>
                <a:latin typeface="Salesforce Sans"/>
                <a:ea typeface="+mn-ea"/>
                <a:cs typeface="+mn-cs"/>
                <a:hlinkClick r:id="rId5" tooltip="You don’t have time to fiddle around in Setup to get started with live web chat—your customers have questions now. The new Live Agent guided setup flow sets up Omni-Channel routing for chats, gives you a basic Live Agent configuration, and hooks you up with the out-of-the-box Snap-ins Chat experience."/>
              </a:rPr>
              <a:t>enable Snap-ins chat</a:t>
            </a:r>
            <a:r>
              <a:rPr lang="en-GB" sz="1000" b="0" i="0" kern="1200" dirty="0">
                <a:solidFill>
                  <a:schemeClr val="tx1"/>
                </a:solidFill>
                <a:effectLst/>
                <a:latin typeface="Salesforce Sans"/>
                <a:ea typeface="+mn-ea"/>
                <a:cs typeface="+mn-cs"/>
              </a:rPr>
              <a:t>.</a:t>
            </a:r>
          </a:p>
          <a:p>
            <a:r>
              <a:rPr lang="en-GB" sz="1000" b="0" i="0" kern="1200" dirty="0">
                <a:solidFill>
                  <a:schemeClr val="tx1"/>
                </a:solidFill>
                <a:effectLst/>
                <a:latin typeface="Salesforce Sans"/>
                <a:ea typeface="+mn-ea"/>
                <a:cs typeface="+mn-cs"/>
              </a:rPr>
              <a:t>Enable </a:t>
            </a:r>
            <a:r>
              <a:rPr lang="en-GB" sz="1000" b="0" i="0" u="none" strike="noStrike" kern="1200" dirty="0">
                <a:solidFill>
                  <a:schemeClr val="tx1"/>
                </a:solidFill>
                <a:effectLst/>
                <a:latin typeface="Salesforce Sans"/>
                <a:ea typeface="+mn-ea"/>
                <a:cs typeface="+mn-cs"/>
                <a:hlinkClick r:id="rId6" tooltip="html (New Window)"/>
              </a:rPr>
              <a:t>Salesforce Knowledge</a:t>
            </a:r>
            <a:r>
              <a:rPr lang="en-GB" sz="1000" b="0" i="0" kern="1200" dirty="0">
                <a:solidFill>
                  <a:schemeClr val="tx1"/>
                </a:solidFill>
                <a:effectLst/>
                <a:latin typeface="Salesforce Sans"/>
                <a:ea typeface="+mn-ea"/>
                <a:cs typeface="+mn-cs"/>
              </a:rPr>
              <a:t> if your Einstein Bot serves Knowledge articles to customers.</a:t>
            </a:r>
          </a:p>
          <a:p>
            <a:r>
              <a:rPr lang="en-GB" sz="1000" b="0" i="0" kern="1200" dirty="0">
                <a:solidFill>
                  <a:schemeClr val="tx1"/>
                </a:solidFill>
                <a:effectLst/>
                <a:latin typeface="Salesforce Sans"/>
                <a:ea typeface="+mn-ea"/>
                <a:cs typeface="+mn-cs"/>
              </a:rPr>
              <a:t>After you set up these key elements, you’re ready to build a bot!</a:t>
            </a:r>
          </a:p>
          <a:p>
            <a:r>
              <a:rPr lang="en-GB" sz="1000" b="0" i="0" kern="1200" dirty="0">
                <a:solidFill>
                  <a:schemeClr val="tx1"/>
                </a:solidFill>
                <a:effectLst/>
                <a:latin typeface="Salesforce Sans"/>
                <a:ea typeface="+mn-ea"/>
                <a:cs typeface="+mn-cs"/>
              </a:rPr>
              <a:t>Related Updates for Developers</a:t>
            </a:r>
          </a:p>
          <a:p>
            <a:r>
              <a:rPr lang="en-GB" sz="1000" b="0" i="0" kern="1200" dirty="0">
                <a:solidFill>
                  <a:schemeClr val="tx1"/>
                </a:solidFill>
                <a:effectLst/>
                <a:latin typeface="Salesforce Sans"/>
                <a:ea typeface="+mn-ea"/>
                <a:cs typeface="+mn-cs"/>
              </a:rPr>
              <a:t>Developers can use the Metadata API to set up and configure Einstein Bots. Use the following </a:t>
            </a:r>
            <a:r>
              <a:rPr lang="en-GB" sz="1000" b="0" i="0" kern="1200" dirty="0" err="1">
                <a:solidFill>
                  <a:schemeClr val="tx1"/>
                </a:solidFill>
                <a:effectLst/>
                <a:latin typeface="Salesforce Sans"/>
                <a:ea typeface="+mn-ea"/>
                <a:cs typeface="+mn-cs"/>
              </a:rPr>
              <a:t>types:Bot</a:t>
            </a:r>
            <a:endParaRPr lang="en-GB" sz="1000" b="0" i="0" kern="1200" dirty="0">
              <a:solidFill>
                <a:schemeClr val="tx1"/>
              </a:solidFill>
              <a:effectLst/>
              <a:latin typeface="Salesforce Sans"/>
              <a:ea typeface="+mn-ea"/>
              <a:cs typeface="+mn-cs"/>
            </a:endParaRPr>
          </a:p>
          <a:p>
            <a:r>
              <a:rPr lang="en-GB" sz="1000" b="0" i="0" kern="1200" dirty="0" err="1">
                <a:solidFill>
                  <a:schemeClr val="tx1"/>
                </a:solidFill>
                <a:effectLst/>
                <a:latin typeface="Salesforce Sans"/>
                <a:ea typeface="+mn-ea"/>
                <a:cs typeface="+mn-cs"/>
              </a:rPr>
              <a:t>BotVersion</a:t>
            </a:r>
            <a:endParaRPr lang="en-GB" sz="1000" b="0" i="0" kern="1200" dirty="0">
              <a:solidFill>
                <a:schemeClr val="tx1"/>
              </a:solidFill>
              <a:effectLst/>
              <a:latin typeface="Salesforce Sans"/>
              <a:ea typeface="+mn-ea"/>
              <a:cs typeface="+mn-cs"/>
            </a:endParaRPr>
          </a:p>
          <a:p>
            <a:r>
              <a:rPr lang="en-GB" sz="1000" b="0" i="0" kern="1200" dirty="0" err="1">
                <a:solidFill>
                  <a:schemeClr val="tx1"/>
                </a:solidFill>
                <a:effectLst/>
                <a:latin typeface="Salesforce Sans"/>
                <a:ea typeface="+mn-ea"/>
                <a:cs typeface="+mn-cs"/>
              </a:rPr>
              <a:t>MIDomain</a:t>
            </a:r>
            <a:endParaRPr lang="en-GB" sz="1000" b="0" i="0" kern="1200" dirty="0">
              <a:solidFill>
                <a:schemeClr val="tx1"/>
              </a:solidFill>
              <a:effectLst/>
              <a:latin typeface="Salesforce Sans"/>
              <a:ea typeface="+mn-ea"/>
              <a:cs typeface="+mn-cs"/>
            </a:endParaRPr>
          </a:p>
          <a:p>
            <a:br>
              <a:rPr lang="en-GB" sz="1000" b="0" i="0" kern="1200" dirty="0">
                <a:solidFill>
                  <a:schemeClr val="tx1"/>
                </a:solidFill>
                <a:effectLst/>
                <a:latin typeface="Salesforce Sans"/>
                <a:ea typeface="+mn-ea"/>
                <a:cs typeface="+mn-cs"/>
              </a:rPr>
            </a:br>
            <a:endParaRPr lang="en-GB" sz="1000" b="0" i="0" kern="1200" dirty="0">
              <a:solidFill>
                <a:schemeClr val="tx1"/>
              </a:solidFill>
              <a:effectLst/>
              <a:latin typeface="Salesforce Sans"/>
              <a:ea typeface="+mn-ea"/>
              <a:cs typeface="+mn-cs"/>
            </a:endParaRPr>
          </a:p>
        </p:txBody>
      </p:sp>
    </p:spTree>
    <p:extLst>
      <p:ext uri="{BB962C8B-B14F-4D97-AF65-F5344CB8AC3E}">
        <p14:creationId xmlns:p14="http://schemas.microsoft.com/office/powerpoint/2010/main" val="85798277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00" b="0" i="0" kern="1200" dirty="0">
                <a:solidFill>
                  <a:schemeClr val="tx1"/>
                </a:solidFill>
                <a:effectLst/>
                <a:latin typeface="Salesforce Sans"/>
                <a:ea typeface="+mn-ea"/>
                <a:cs typeface="+mn-cs"/>
              </a:rPr>
              <a:t>Get Insight into User Activities with the Lightning Usage App</a:t>
            </a:r>
          </a:p>
          <a:p>
            <a:r>
              <a:rPr lang="en-GB" sz="1000" b="0" i="0" kern="1200" dirty="0">
                <a:solidFill>
                  <a:schemeClr val="tx1"/>
                </a:solidFill>
                <a:effectLst/>
                <a:latin typeface="Salesforce Sans"/>
                <a:ea typeface="+mn-ea"/>
                <a:cs typeface="+mn-cs"/>
              </a:rPr>
              <a:t>Track adoption and usage of Lightning Experience. The Lightning Usage App includes charts for daily and monthly active users, number of users switching to Salesforce Classic, and more. These quantifiable measures help you understand your users’ experience and optimize your resources for training and other support.</a:t>
            </a:r>
          </a:p>
          <a:p>
            <a:r>
              <a:rPr lang="en-GB" sz="1000" b="1" i="0" kern="1200" dirty="0">
                <a:solidFill>
                  <a:schemeClr val="tx1"/>
                </a:solidFill>
                <a:effectLst/>
                <a:latin typeface="Salesforce Sans"/>
                <a:ea typeface="+mn-ea"/>
                <a:cs typeface="+mn-cs"/>
              </a:rPr>
              <a:t>Where: </a:t>
            </a:r>
            <a:r>
              <a:rPr lang="en-GB" sz="1000" b="0" i="0" kern="1200" dirty="0">
                <a:solidFill>
                  <a:schemeClr val="tx1"/>
                </a:solidFill>
                <a:effectLst/>
                <a:latin typeface="Salesforce Sans"/>
                <a:ea typeface="+mn-ea"/>
                <a:cs typeface="+mn-cs"/>
              </a:rPr>
              <a:t>This change applies to Lightning Experience in Group, Professional, Enterprise, Performance, and Unlimited editions.</a:t>
            </a:r>
          </a:p>
          <a:p>
            <a:r>
              <a:rPr lang="en-GB" sz="1000" b="1" i="0" kern="1200" dirty="0">
                <a:solidFill>
                  <a:schemeClr val="tx1"/>
                </a:solidFill>
                <a:effectLst/>
                <a:latin typeface="Salesforce Sans"/>
                <a:ea typeface="+mn-ea"/>
                <a:cs typeface="+mn-cs"/>
              </a:rPr>
              <a:t>How: </a:t>
            </a:r>
            <a:r>
              <a:rPr lang="en-GB" sz="1000" b="0" i="0" kern="1200" dirty="0">
                <a:solidFill>
                  <a:schemeClr val="tx1"/>
                </a:solidFill>
                <a:effectLst/>
                <a:latin typeface="Salesforce Sans"/>
                <a:ea typeface="+mn-ea"/>
                <a:cs typeface="+mn-cs"/>
              </a:rPr>
              <a:t>To access the Lightning Usage app, click , enter Lightning Usage, and click </a:t>
            </a:r>
            <a:r>
              <a:rPr lang="en-GB" sz="1000" b="1" i="0" kern="1200" dirty="0">
                <a:solidFill>
                  <a:schemeClr val="tx1"/>
                </a:solidFill>
                <a:effectLst/>
                <a:latin typeface="Salesforce Sans"/>
                <a:ea typeface="+mn-ea"/>
                <a:cs typeface="+mn-cs"/>
              </a:rPr>
              <a:t>Lightning Usage</a:t>
            </a:r>
            <a:r>
              <a:rPr lang="en-GB" sz="1000" b="0" i="0" kern="1200" dirty="0">
                <a:solidFill>
                  <a:schemeClr val="tx1"/>
                </a:solidFill>
                <a:effectLst/>
                <a:latin typeface="Salesforce Sans"/>
                <a:ea typeface="+mn-ea"/>
                <a:cs typeface="+mn-cs"/>
              </a:rPr>
              <a:t>. Click a tab under </a:t>
            </a:r>
            <a:r>
              <a:rPr lang="en-GB" sz="1000" b="1" i="0" kern="1200" dirty="0">
                <a:solidFill>
                  <a:schemeClr val="tx1"/>
                </a:solidFill>
                <a:effectLst/>
                <a:latin typeface="Salesforce Sans"/>
                <a:ea typeface="+mn-ea"/>
                <a:cs typeface="+mn-cs"/>
              </a:rPr>
              <a:t>ACTIVITY</a:t>
            </a:r>
            <a:r>
              <a:rPr lang="en-GB" sz="1000" b="0" i="0" kern="1200" dirty="0">
                <a:solidFill>
                  <a:schemeClr val="tx1"/>
                </a:solidFill>
                <a:effectLst/>
                <a:latin typeface="Salesforce Sans"/>
                <a:ea typeface="+mn-ea"/>
                <a:cs typeface="+mn-cs"/>
              </a:rPr>
              <a:t> or </a:t>
            </a:r>
            <a:r>
              <a:rPr lang="en-GB" sz="1000" b="1" i="0" kern="1200" dirty="0">
                <a:solidFill>
                  <a:schemeClr val="tx1"/>
                </a:solidFill>
                <a:effectLst/>
                <a:latin typeface="Salesforce Sans"/>
                <a:ea typeface="+mn-ea"/>
                <a:cs typeface="+mn-cs"/>
              </a:rPr>
              <a:t>USAGE</a:t>
            </a:r>
            <a:r>
              <a:rPr lang="en-GB" sz="1000" b="0" i="0" kern="1200" dirty="0">
                <a:solidFill>
                  <a:schemeClr val="tx1"/>
                </a:solidFill>
                <a:effectLst/>
                <a:latin typeface="Salesforce Sans"/>
                <a:ea typeface="+mn-ea"/>
                <a:cs typeface="+mn-cs"/>
              </a:rPr>
              <a:t> on the left side of the page to view the associated data.</a:t>
            </a:r>
          </a:p>
          <a:p>
            <a:endParaRPr lang="en-US" dirty="0"/>
          </a:p>
        </p:txBody>
      </p:sp>
    </p:spTree>
    <p:extLst>
      <p:ext uri="{BB962C8B-B14F-4D97-AF65-F5344CB8AC3E}">
        <p14:creationId xmlns:p14="http://schemas.microsoft.com/office/powerpoint/2010/main" val="343761427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00" b="0" i="0" kern="1200" dirty="0">
                <a:solidFill>
                  <a:schemeClr val="tx1"/>
                </a:solidFill>
                <a:effectLst/>
                <a:latin typeface="Salesforce Sans"/>
                <a:ea typeface="+mn-ea"/>
                <a:cs typeface="+mn-cs"/>
              </a:rPr>
              <a:t>Customize Your Theme with Image Cropping and </a:t>
            </a:r>
            <a:r>
              <a:rPr lang="en-GB" sz="1000" b="0" i="0" kern="1200" dirty="0" err="1">
                <a:solidFill>
                  <a:schemeClr val="tx1"/>
                </a:solidFill>
                <a:effectLst/>
                <a:latin typeface="Salesforce Sans"/>
                <a:ea typeface="+mn-ea"/>
                <a:cs typeface="+mn-cs"/>
              </a:rPr>
              <a:t>Color</a:t>
            </a:r>
            <a:r>
              <a:rPr lang="en-GB" sz="1000" b="0" i="0" kern="1200" dirty="0">
                <a:solidFill>
                  <a:schemeClr val="tx1"/>
                </a:solidFill>
                <a:effectLst/>
                <a:latin typeface="Salesforce Sans"/>
                <a:ea typeface="+mn-ea"/>
                <a:cs typeface="+mn-cs"/>
              </a:rPr>
              <a:t> Overrides</a:t>
            </a:r>
          </a:p>
          <a:p>
            <a:r>
              <a:rPr lang="en-GB" sz="1000" b="0" i="0" kern="1200" dirty="0">
                <a:solidFill>
                  <a:schemeClr val="tx1"/>
                </a:solidFill>
                <a:effectLst/>
                <a:latin typeface="Salesforce Sans"/>
                <a:ea typeface="+mn-ea"/>
                <a:cs typeface="+mn-cs"/>
              </a:rPr>
              <a:t>Get just the right look for your theme without wasting time with photo editing software. Use the cropping and resizing tool to select the part of the image you want to use. After you upload a picture, drag it around to crop. Or adjust the zoom on the picture to resize the final look. While you’re at it, you can also change the brand </a:t>
            </a:r>
            <a:r>
              <a:rPr lang="en-GB" sz="1000" b="0" i="0" kern="1200" dirty="0" err="1">
                <a:solidFill>
                  <a:schemeClr val="tx1"/>
                </a:solidFill>
                <a:effectLst/>
                <a:latin typeface="Salesforce Sans"/>
                <a:ea typeface="+mn-ea"/>
                <a:cs typeface="+mn-cs"/>
              </a:rPr>
              <a:t>color</a:t>
            </a:r>
            <a:r>
              <a:rPr lang="en-GB" sz="1000" b="0" i="0" kern="1200" dirty="0">
                <a:solidFill>
                  <a:schemeClr val="tx1"/>
                </a:solidFill>
                <a:effectLst/>
                <a:latin typeface="Salesforce Sans"/>
                <a:ea typeface="+mn-ea"/>
                <a:cs typeface="+mn-cs"/>
              </a:rPr>
              <a:t>.</a:t>
            </a:r>
          </a:p>
          <a:p>
            <a:r>
              <a:rPr lang="en-GB" sz="1000" b="1" i="0" kern="1200" dirty="0">
                <a:solidFill>
                  <a:schemeClr val="tx1"/>
                </a:solidFill>
                <a:effectLst/>
                <a:latin typeface="Salesforce Sans"/>
                <a:ea typeface="+mn-ea"/>
                <a:cs typeface="+mn-cs"/>
              </a:rPr>
              <a:t>Where: </a:t>
            </a:r>
            <a:r>
              <a:rPr lang="en-GB" sz="1000" b="0" i="0" kern="1200" dirty="0">
                <a:solidFill>
                  <a:schemeClr val="tx1"/>
                </a:solidFill>
                <a:effectLst/>
                <a:latin typeface="Salesforce Sans"/>
                <a:ea typeface="+mn-ea"/>
                <a:cs typeface="+mn-cs"/>
              </a:rPr>
              <a:t>This change applies to Lightning Experience in Group, Professional, Enterprise, Performance, and Unlimited editions.</a:t>
            </a:r>
          </a:p>
          <a:p>
            <a:r>
              <a:rPr lang="en-GB" sz="1000" b="1" i="0" kern="1200" dirty="0">
                <a:solidFill>
                  <a:schemeClr val="tx1"/>
                </a:solidFill>
                <a:effectLst/>
                <a:latin typeface="Salesforce Sans"/>
                <a:ea typeface="+mn-ea"/>
                <a:cs typeface="+mn-cs"/>
              </a:rPr>
              <a:t>Why: </a:t>
            </a:r>
            <a:r>
              <a:rPr lang="en-GB" sz="1000" b="0" i="0" kern="1200" dirty="0">
                <a:solidFill>
                  <a:schemeClr val="tx1"/>
                </a:solidFill>
                <a:effectLst/>
                <a:latin typeface="Salesforce Sans"/>
                <a:ea typeface="+mn-ea"/>
                <a:cs typeface="+mn-cs"/>
              </a:rPr>
              <a:t>Upload an image. Crop and resize quickly.</a:t>
            </a:r>
          </a:p>
          <a:p>
            <a:r>
              <a:rPr lang="en-GB" sz="1000" b="0" i="0" kern="1200" dirty="0">
                <a:solidFill>
                  <a:schemeClr val="tx1"/>
                </a:solidFill>
                <a:effectLst/>
                <a:latin typeface="Salesforce Sans"/>
                <a:ea typeface="+mn-ea"/>
                <a:cs typeface="+mn-cs"/>
              </a:rPr>
              <a:t>Custom themes modify the brand </a:t>
            </a:r>
            <a:r>
              <a:rPr lang="en-GB" sz="1000" b="0" i="0" kern="1200" dirty="0" err="1">
                <a:solidFill>
                  <a:schemeClr val="tx1"/>
                </a:solidFill>
                <a:effectLst/>
                <a:latin typeface="Salesforce Sans"/>
                <a:ea typeface="+mn-ea"/>
                <a:cs typeface="+mn-cs"/>
              </a:rPr>
              <a:t>color</a:t>
            </a:r>
            <a:r>
              <a:rPr lang="en-GB" sz="1000" b="0" i="0" kern="1200" dirty="0">
                <a:solidFill>
                  <a:schemeClr val="tx1"/>
                </a:solidFill>
                <a:effectLst/>
                <a:latin typeface="Salesforce Sans"/>
                <a:ea typeface="+mn-ea"/>
                <a:cs typeface="+mn-cs"/>
              </a:rPr>
              <a:t> you specify to make it WCAG 2.0 compliant. We’ve done the homework to figure out how to adjust your brand </a:t>
            </a:r>
            <a:r>
              <a:rPr lang="en-GB" sz="1000" b="0" i="0" kern="1200" dirty="0" err="1">
                <a:solidFill>
                  <a:schemeClr val="tx1"/>
                </a:solidFill>
                <a:effectLst/>
                <a:latin typeface="Salesforce Sans"/>
                <a:ea typeface="+mn-ea"/>
                <a:cs typeface="+mn-cs"/>
              </a:rPr>
              <a:t>color</a:t>
            </a:r>
            <a:r>
              <a:rPr lang="en-GB" sz="1000" b="0" i="0" kern="1200" dirty="0">
                <a:solidFill>
                  <a:schemeClr val="tx1"/>
                </a:solidFill>
                <a:effectLst/>
                <a:latin typeface="Salesforce Sans"/>
                <a:ea typeface="+mn-ea"/>
                <a:cs typeface="+mn-cs"/>
              </a:rPr>
              <a:t> to make the page accessible and easier to read. But if you want to show your exact brand </a:t>
            </a:r>
            <a:r>
              <a:rPr lang="en-GB" sz="1000" b="0" i="0" kern="1200" dirty="0" err="1">
                <a:solidFill>
                  <a:schemeClr val="tx1"/>
                </a:solidFill>
                <a:effectLst/>
                <a:latin typeface="Salesforce Sans"/>
                <a:ea typeface="+mn-ea"/>
                <a:cs typeface="+mn-cs"/>
              </a:rPr>
              <a:t>color</a:t>
            </a:r>
            <a:r>
              <a:rPr lang="en-GB" sz="1000" b="0" i="0" kern="1200" dirty="0">
                <a:solidFill>
                  <a:schemeClr val="tx1"/>
                </a:solidFill>
                <a:effectLst/>
                <a:latin typeface="Salesforce Sans"/>
                <a:ea typeface="+mn-ea"/>
                <a:cs typeface="+mn-cs"/>
              </a:rPr>
              <a:t>, you can override the accessible brand </a:t>
            </a:r>
            <a:r>
              <a:rPr lang="en-GB" sz="1000" b="0" i="0" kern="1200" dirty="0" err="1">
                <a:solidFill>
                  <a:schemeClr val="tx1"/>
                </a:solidFill>
                <a:effectLst/>
                <a:latin typeface="Salesforce Sans"/>
                <a:ea typeface="+mn-ea"/>
                <a:cs typeface="+mn-cs"/>
              </a:rPr>
              <a:t>color</a:t>
            </a:r>
            <a:r>
              <a:rPr lang="en-GB" sz="1000" b="0" i="0" kern="1200" dirty="0">
                <a:solidFill>
                  <a:schemeClr val="tx1"/>
                </a:solidFill>
                <a:effectLst/>
                <a:latin typeface="Salesforce Sans"/>
                <a:ea typeface="+mn-ea"/>
                <a:cs typeface="+mn-cs"/>
              </a:rPr>
              <a:t>.</a:t>
            </a:r>
          </a:p>
          <a:p>
            <a:r>
              <a:rPr lang="en-GB" sz="1000" b="1" i="0" kern="1200" dirty="0">
                <a:solidFill>
                  <a:schemeClr val="tx1"/>
                </a:solidFill>
                <a:effectLst/>
                <a:latin typeface="Salesforce Sans"/>
                <a:ea typeface="+mn-ea"/>
                <a:cs typeface="+mn-cs"/>
              </a:rPr>
              <a:t>How: </a:t>
            </a:r>
            <a:r>
              <a:rPr lang="en-GB" sz="1000" b="0" i="0" kern="1200" dirty="0">
                <a:solidFill>
                  <a:schemeClr val="tx1"/>
                </a:solidFill>
                <a:effectLst/>
                <a:latin typeface="Salesforce Sans"/>
                <a:ea typeface="+mn-ea"/>
                <a:cs typeface="+mn-cs"/>
              </a:rPr>
              <a:t>From Setup, enter Themes and Branding in the Quick Find box, then select </a:t>
            </a:r>
            <a:r>
              <a:rPr lang="en-GB" sz="1000" b="1" i="0" kern="1200" dirty="0">
                <a:solidFill>
                  <a:schemeClr val="tx1"/>
                </a:solidFill>
                <a:effectLst/>
                <a:latin typeface="Salesforce Sans"/>
                <a:ea typeface="+mn-ea"/>
                <a:cs typeface="+mn-cs"/>
              </a:rPr>
              <a:t>Themes and Branding</a:t>
            </a:r>
            <a:r>
              <a:rPr lang="en-GB" sz="1000" b="0" i="0" kern="1200" dirty="0">
                <a:solidFill>
                  <a:schemeClr val="tx1"/>
                </a:solidFill>
                <a:effectLst/>
                <a:latin typeface="Salesforce Sans"/>
                <a:ea typeface="+mn-ea"/>
                <a:cs typeface="+mn-cs"/>
              </a:rPr>
              <a:t>.</a:t>
            </a:r>
          </a:p>
          <a:p>
            <a:endParaRPr lang="en-US" dirty="0"/>
          </a:p>
        </p:txBody>
      </p:sp>
    </p:spTree>
    <p:extLst>
      <p:ext uri="{BB962C8B-B14F-4D97-AF65-F5344CB8AC3E}">
        <p14:creationId xmlns:p14="http://schemas.microsoft.com/office/powerpoint/2010/main" val="16257619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1"/>
        <p:cNvGrpSpPr/>
        <p:nvPr/>
      </p:nvGrpSpPr>
      <p:grpSpPr>
        <a:xfrm>
          <a:off x="0" y="0"/>
          <a:ext cx="0" cy="0"/>
          <a:chOff x="0" y="0"/>
          <a:chExt cx="0" cy="0"/>
        </a:xfrm>
      </p:grpSpPr>
      <p:sp>
        <p:nvSpPr>
          <p:cNvPr id="672" name="Shape 672"/>
          <p:cNvSpPr txBox="1">
            <a:spLocks noGrp="1"/>
          </p:cNvSpPr>
          <p:nvPr>
            <p:ph type="body" idx="1"/>
          </p:nvPr>
        </p:nvSpPr>
        <p:spPr>
          <a:xfrm>
            <a:off x="407987" y="4415789"/>
            <a:ext cx="6194400" cy="4183500"/>
          </a:xfrm>
          <a:prstGeom prst="rect">
            <a:avLst/>
          </a:prstGeom>
          <a:noFill/>
          <a:ln>
            <a:noFill/>
          </a:ln>
        </p:spPr>
        <p:txBody>
          <a:bodyPr spcFirstLastPara="1" wrap="square" lIns="91425" tIns="91425" rIns="91425" bIns="91425" anchor="t" anchorCtr="0">
            <a:noAutofit/>
          </a:bodyPr>
          <a:lstStyle/>
          <a:p>
            <a:r>
              <a:rPr lang="en-GB" sz="1000" b="0" i="0" kern="1200" dirty="0">
                <a:solidFill>
                  <a:schemeClr val="tx1"/>
                </a:solidFill>
                <a:effectLst/>
                <a:latin typeface="Salesforce Sans"/>
                <a:ea typeface="+mn-ea"/>
                <a:cs typeface="+mn-cs"/>
              </a:rPr>
              <a:t>Get Improved Performance with Enhanced Run Page (Beta)</a:t>
            </a:r>
          </a:p>
          <a:p>
            <a:r>
              <a:rPr lang="en-GB" sz="1000" b="0" i="0" kern="1200" dirty="0">
                <a:solidFill>
                  <a:schemeClr val="tx1"/>
                </a:solidFill>
                <a:effectLst/>
                <a:latin typeface="Salesforce Sans"/>
                <a:ea typeface="+mn-ea"/>
                <a:cs typeface="+mn-cs"/>
              </a:rPr>
              <a:t>Reporting in Lightning Experience keeps getting better. This release, we are launching the enhanced run page (Beta). The enhanced run page gives you an improved user interface. For example, viewing record details is just a toggle away. You’ll also notice enhanced performance when you run reports.</a:t>
            </a:r>
          </a:p>
          <a:p>
            <a:r>
              <a:rPr lang="en-GB" sz="1000" b="1" i="0" kern="1200" dirty="0">
                <a:solidFill>
                  <a:schemeClr val="tx1"/>
                </a:solidFill>
                <a:effectLst/>
                <a:latin typeface="Salesforce Sans"/>
                <a:ea typeface="+mn-ea"/>
                <a:cs typeface="+mn-cs"/>
              </a:rPr>
              <a:t>Where: </a:t>
            </a:r>
            <a:r>
              <a:rPr lang="en-GB" sz="1000" b="0" i="0" kern="1200" dirty="0">
                <a:solidFill>
                  <a:schemeClr val="tx1"/>
                </a:solidFill>
                <a:effectLst/>
                <a:latin typeface="Salesforce Sans"/>
                <a:ea typeface="+mn-ea"/>
                <a:cs typeface="+mn-cs"/>
              </a:rPr>
              <a:t>This feature is beta in Lightning Experience in Group, Essentials, Professional, Enterprise, Performance, Unlimited, and Developer editions.</a:t>
            </a:r>
          </a:p>
          <a:p>
            <a:pPr marL="0" marR="0" lvl="0" indent="0" algn="l" rtl="0">
              <a:spcBef>
                <a:spcPts val="0"/>
              </a:spcBef>
              <a:spcAft>
                <a:spcPts val="0"/>
              </a:spcAft>
              <a:buClr>
                <a:schemeClr val="dk1"/>
              </a:buClr>
              <a:buFont typeface="Arial"/>
              <a:buNone/>
            </a:pPr>
            <a:endParaRPr lang="en-IE" sz="1000" b="0" i="0" u="none" strike="noStrike" cap="none" dirty="0">
              <a:solidFill>
                <a:schemeClr val="dk1"/>
              </a:solidFill>
              <a:latin typeface="Arial"/>
              <a:ea typeface="Arial"/>
              <a:cs typeface="Arial"/>
              <a:sym typeface="Arial"/>
            </a:endParaRPr>
          </a:p>
          <a:p>
            <a:r>
              <a:rPr lang="en-GB" sz="1000" b="1" i="0" kern="1200" dirty="0">
                <a:solidFill>
                  <a:schemeClr val="tx1"/>
                </a:solidFill>
                <a:effectLst/>
                <a:latin typeface="Salesforce Sans"/>
                <a:ea typeface="+mn-ea"/>
                <a:cs typeface="+mn-cs"/>
              </a:rPr>
              <a:t>Who: </a:t>
            </a:r>
            <a:r>
              <a:rPr lang="en-GB" sz="1000" b="0" i="0" kern="1200" dirty="0">
                <a:solidFill>
                  <a:schemeClr val="tx1"/>
                </a:solidFill>
                <a:effectLst/>
                <a:latin typeface="Salesforce Sans"/>
                <a:ea typeface="+mn-ea"/>
                <a:cs typeface="+mn-cs"/>
              </a:rPr>
              <a:t>To work with enhanced run page in Lightning Experience, you need the Run Reports user permission.</a:t>
            </a:r>
          </a:p>
          <a:p>
            <a:r>
              <a:rPr lang="en-GB" sz="1000" b="1" i="0" kern="1200" dirty="0">
                <a:solidFill>
                  <a:schemeClr val="tx1"/>
                </a:solidFill>
                <a:effectLst/>
                <a:latin typeface="Salesforce Sans"/>
                <a:ea typeface="+mn-ea"/>
                <a:cs typeface="+mn-cs"/>
              </a:rPr>
              <a:t>How: </a:t>
            </a:r>
            <a:r>
              <a:rPr lang="en-GB" sz="1000" b="0" i="0" kern="1200" dirty="0">
                <a:solidFill>
                  <a:schemeClr val="tx1"/>
                </a:solidFill>
                <a:effectLst/>
                <a:latin typeface="Salesforce Sans"/>
                <a:ea typeface="+mn-ea"/>
                <a:cs typeface="+mn-cs"/>
              </a:rPr>
              <a:t>To start working with Enhanced Run Page in Lightning Experience, click </a:t>
            </a:r>
            <a:r>
              <a:rPr lang="en-GB" sz="1000" b="1" i="0" kern="1200" dirty="0">
                <a:solidFill>
                  <a:schemeClr val="tx1"/>
                </a:solidFill>
                <a:effectLst/>
                <a:latin typeface="Salesforce Sans"/>
                <a:ea typeface="+mn-ea"/>
                <a:cs typeface="+mn-cs"/>
              </a:rPr>
              <a:t>Switch to Enhanced Run Page (Beta)</a:t>
            </a:r>
            <a:r>
              <a:rPr lang="en-GB" sz="1000" b="0" i="0" kern="1200" dirty="0">
                <a:solidFill>
                  <a:schemeClr val="tx1"/>
                </a:solidFill>
                <a:effectLst/>
                <a:latin typeface="Salesforce Sans"/>
                <a:ea typeface="+mn-ea"/>
                <a:cs typeface="+mn-cs"/>
              </a:rPr>
              <a:t> in Reports. You can switch back if you need to by clicking </a:t>
            </a:r>
            <a:r>
              <a:rPr lang="en-GB" sz="1000" b="1" i="0" kern="1200" dirty="0">
                <a:solidFill>
                  <a:schemeClr val="tx1"/>
                </a:solidFill>
                <a:effectLst/>
                <a:latin typeface="Salesforce Sans"/>
                <a:ea typeface="+mn-ea"/>
                <a:cs typeface="+mn-cs"/>
              </a:rPr>
              <a:t>Switch to Legacy Run Page</a:t>
            </a:r>
            <a:r>
              <a:rPr lang="en-GB" sz="1000" b="0" i="0" kern="1200" dirty="0">
                <a:solidFill>
                  <a:schemeClr val="tx1"/>
                </a:solidFill>
                <a:effectLst/>
                <a:latin typeface="Salesforce Sans"/>
                <a:ea typeface="+mn-ea"/>
                <a:cs typeface="+mn-cs"/>
              </a:rPr>
              <a:t>.</a:t>
            </a:r>
          </a:p>
          <a:p>
            <a:endParaRPr lang="en-GB" sz="1000" b="0" i="0" kern="1200" dirty="0">
              <a:solidFill>
                <a:schemeClr val="tx1"/>
              </a:solidFill>
              <a:effectLst/>
              <a:latin typeface="Salesforce Sans"/>
              <a:ea typeface="+mn-ea"/>
              <a:cs typeface="+mn-cs"/>
            </a:endParaRPr>
          </a:p>
          <a:p>
            <a:r>
              <a:rPr lang="en-GB" sz="1000" b="0" i="0" kern="1200" dirty="0">
                <a:solidFill>
                  <a:schemeClr val="tx1"/>
                </a:solidFill>
                <a:effectLst/>
                <a:latin typeface="Salesforce Sans"/>
                <a:ea typeface="+mn-ea"/>
                <a:cs typeface="+mn-cs"/>
              </a:rPr>
              <a:t>Need to know?</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000" dirty="0">
                <a:solidFill>
                  <a:schemeClr val="accent2"/>
                </a:solidFill>
                <a:latin typeface="Arial"/>
                <a:ea typeface="Arial"/>
                <a:cs typeface="Arial"/>
                <a:sym typeface="Arial"/>
              </a:rPr>
              <a:t>Does Not Support: Interactive Chart Filtering, Aggregate Info in Header, Dynamic Report URL parameters, Subscribe, Add to Campaign</a:t>
            </a:r>
            <a:endParaRPr lang="en-US" sz="1000" dirty="0"/>
          </a:p>
          <a:p>
            <a:endParaRPr lang="en-GB" sz="1000" b="0" i="0" kern="1200" dirty="0">
              <a:solidFill>
                <a:schemeClr val="tx1"/>
              </a:solidFill>
              <a:effectLst/>
              <a:latin typeface="Salesforce Sans"/>
              <a:ea typeface="+mn-ea"/>
              <a:cs typeface="+mn-cs"/>
            </a:endParaRPr>
          </a:p>
          <a:p>
            <a:pPr marL="0" marR="0" lvl="0" indent="0" algn="l" rtl="0">
              <a:spcBef>
                <a:spcPts val="0"/>
              </a:spcBef>
              <a:spcAft>
                <a:spcPts val="0"/>
              </a:spcAft>
              <a:buClr>
                <a:schemeClr val="dk1"/>
              </a:buClr>
              <a:buFont typeface="Arial"/>
              <a:buNone/>
            </a:pPr>
            <a:endParaRPr sz="1000" b="0" i="0" u="none" strike="noStrike" cap="none" dirty="0">
              <a:solidFill>
                <a:schemeClr val="dk1"/>
              </a:solidFill>
              <a:latin typeface="Arial"/>
              <a:ea typeface="Arial"/>
              <a:cs typeface="Arial"/>
              <a:sym typeface="Arial"/>
            </a:endParaRPr>
          </a:p>
        </p:txBody>
      </p:sp>
      <p:sp>
        <p:nvSpPr>
          <p:cNvPr id="673" name="Shape 673"/>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Tree>
    <p:extLst>
      <p:ext uri="{BB962C8B-B14F-4D97-AF65-F5344CB8AC3E}">
        <p14:creationId xmlns:p14="http://schemas.microsoft.com/office/powerpoint/2010/main" val="111924413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7902743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00" b="0" i="0" kern="1200" dirty="0">
                <a:solidFill>
                  <a:schemeClr val="tx1"/>
                </a:solidFill>
                <a:effectLst/>
                <a:latin typeface="Salesforce Sans"/>
                <a:ea typeface="+mn-ea"/>
                <a:cs typeface="+mn-cs"/>
              </a:rPr>
              <a:t>Cloud Flow Designer now offers a debug option to help you test and troubleshoot your flows. Easily set input variables, quickly restart flows, and view all the gory details of what’s happening in real time as your flow executes.</a:t>
            </a:r>
          </a:p>
          <a:p>
            <a:endParaRPr lang="en-GB" sz="1000" b="1" i="0" kern="1200" dirty="0">
              <a:solidFill>
                <a:schemeClr val="tx1"/>
              </a:solidFill>
              <a:effectLst/>
              <a:latin typeface="Salesforce Sans"/>
              <a:ea typeface="+mn-ea"/>
              <a:cs typeface="+mn-cs"/>
            </a:endParaRPr>
          </a:p>
          <a:p>
            <a:r>
              <a:rPr lang="en-GB" sz="1000" b="1" i="0" kern="1200" dirty="0">
                <a:solidFill>
                  <a:schemeClr val="tx1"/>
                </a:solidFill>
                <a:effectLst/>
                <a:latin typeface="Salesforce Sans"/>
                <a:ea typeface="+mn-ea"/>
                <a:cs typeface="+mn-cs"/>
              </a:rPr>
              <a:t>Where: </a:t>
            </a:r>
            <a:r>
              <a:rPr lang="en-GB" sz="1000" b="0" i="0" kern="1200" dirty="0">
                <a:solidFill>
                  <a:schemeClr val="tx1"/>
                </a:solidFill>
                <a:effectLst/>
                <a:latin typeface="Salesforce Sans"/>
                <a:ea typeface="+mn-ea"/>
                <a:cs typeface="+mn-cs"/>
              </a:rPr>
              <a:t>This change applies to Lightning Experience and Salesforce Classic in Essentials, Professional, Enterprise, Performance, Unlimited, and Developer editions. However, when you display debug details, the flow is rendered in Lightning runtime, even if Lightning runtime isn’t enabled for the org.</a:t>
            </a:r>
          </a:p>
          <a:p>
            <a:endParaRPr lang="en-GB" sz="1000" b="1" i="0" kern="1200" dirty="0">
              <a:solidFill>
                <a:schemeClr val="tx1"/>
              </a:solidFill>
              <a:effectLst/>
              <a:latin typeface="Salesforce Sans"/>
              <a:ea typeface="+mn-ea"/>
              <a:cs typeface="+mn-cs"/>
            </a:endParaRPr>
          </a:p>
          <a:p>
            <a:r>
              <a:rPr lang="en-GB" sz="1000" b="1" i="0" kern="1200" dirty="0">
                <a:solidFill>
                  <a:schemeClr val="tx1"/>
                </a:solidFill>
                <a:effectLst/>
                <a:latin typeface="Salesforce Sans"/>
                <a:ea typeface="+mn-ea"/>
                <a:cs typeface="+mn-cs"/>
              </a:rPr>
              <a:t>Why: </a:t>
            </a:r>
            <a:r>
              <a:rPr lang="en-GB" sz="1000" b="0" i="0" kern="1200" dirty="0">
                <a:solidFill>
                  <a:schemeClr val="tx1"/>
                </a:solidFill>
                <a:effectLst/>
                <a:latin typeface="Salesforce Sans"/>
                <a:ea typeface="+mn-ea"/>
                <a:cs typeface="+mn-cs"/>
              </a:rPr>
              <a:t>Previously, when you encountered an error while running a flow, perhaps you struggled to diagnose the root cause. Perhaps you’ve resorted to trial and error, wishing you could see what the flow was doing in the background. Perhaps you’ve manually added troubleshooting screens to display variable values that your users don’t need.</a:t>
            </a:r>
          </a:p>
          <a:p>
            <a:endParaRPr lang="en-GB" sz="1000" b="0" i="0" kern="1200" dirty="0">
              <a:solidFill>
                <a:schemeClr val="tx1"/>
              </a:solidFill>
              <a:effectLst/>
              <a:latin typeface="Salesforce Sans"/>
              <a:ea typeface="+mn-ea"/>
              <a:cs typeface="+mn-cs"/>
            </a:endParaRPr>
          </a:p>
          <a:p>
            <a:r>
              <a:rPr lang="en-GB" sz="1000" b="0" i="0" kern="1200" dirty="0">
                <a:solidFill>
                  <a:schemeClr val="tx1"/>
                </a:solidFill>
                <a:effectLst/>
                <a:latin typeface="Salesforce Sans"/>
                <a:ea typeface="+mn-ea"/>
                <a:cs typeface="+mn-cs"/>
              </a:rPr>
              <a:t>Despair no more! When you debug a flow, you </a:t>
            </a:r>
            <a:r>
              <a:rPr lang="en-GB" sz="1000" b="0" i="0" kern="1200" dirty="0" err="1">
                <a:solidFill>
                  <a:schemeClr val="tx1"/>
                </a:solidFill>
                <a:effectLst/>
                <a:latin typeface="Salesforce Sans"/>
                <a:ea typeface="+mn-ea"/>
                <a:cs typeface="+mn-cs"/>
              </a:rPr>
              <a:t>can:Easily</a:t>
            </a:r>
            <a:r>
              <a:rPr lang="en-GB" sz="1000" b="0" i="0" kern="1200" dirty="0">
                <a:solidFill>
                  <a:schemeClr val="tx1"/>
                </a:solidFill>
                <a:effectLst/>
                <a:latin typeface="Salesforce Sans"/>
                <a:ea typeface="+mn-ea"/>
                <a:cs typeface="+mn-cs"/>
              </a:rPr>
              <a:t> specify the values of input variables. After running the flow, you can quickly change those values and rerun the flow.</a:t>
            </a:r>
          </a:p>
          <a:p>
            <a:r>
              <a:rPr lang="en-GB" sz="1000" b="0" i="0" kern="1200" dirty="0">
                <a:solidFill>
                  <a:schemeClr val="tx1"/>
                </a:solidFill>
                <a:effectLst/>
                <a:latin typeface="Salesforce Sans"/>
                <a:ea typeface="+mn-ea"/>
                <a:cs typeface="+mn-cs"/>
              </a:rPr>
              <a:t>Choose whether </a:t>
            </a:r>
            <a:r>
              <a:rPr lang="en-GB" sz="1000" b="0" i="0" kern="1200" dirty="0" err="1">
                <a:solidFill>
                  <a:schemeClr val="tx1"/>
                </a:solidFill>
                <a:effectLst/>
                <a:latin typeface="Salesforce Sans"/>
                <a:ea typeface="+mn-ea"/>
                <a:cs typeface="+mn-cs"/>
              </a:rPr>
              <a:t>subflow</a:t>
            </a:r>
            <a:r>
              <a:rPr lang="en-GB" sz="1000" b="0" i="0" kern="1200" dirty="0">
                <a:solidFill>
                  <a:schemeClr val="tx1"/>
                </a:solidFill>
                <a:effectLst/>
                <a:latin typeface="Salesforce Sans"/>
                <a:ea typeface="+mn-ea"/>
                <a:cs typeface="+mn-cs"/>
              </a:rPr>
              <a:t> elements run the latest version of each referenced flow.</a:t>
            </a:r>
          </a:p>
          <a:p>
            <a:r>
              <a:rPr lang="en-GB" sz="1000" b="0" i="0" kern="1200" dirty="0">
                <a:solidFill>
                  <a:schemeClr val="tx1"/>
                </a:solidFill>
                <a:effectLst/>
                <a:latin typeface="Salesforce Sans"/>
                <a:ea typeface="+mn-ea"/>
                <a:cs typeface="+mn-cs"/>
              </a:rPr>
              <a:t>View the step-by-step details of all operations, actions, and variable assignments as the flow executes them.</a:t>
            </a:r>
          </a:p>
          <a:p>
            <a:r>
              <a:rPr lang="en-GB" sz="1000" b="0" i="0" kern="1200" dirty="0">
                <a:solidFill>
                  <a:schemeClr val="tx1"/>
                </a:solidFill>
                <a:effectLst/>
                <a:latin typeface="Salesforce Sans"/>
                <a:ea typeface="+mn-ea"/>
                <a:cs typeface="+mn-cs"/>
              </a:rPr>
              <a:t>At any time, even mid-run, quickly restart the flow so that you can try a different branch.</a:t>
            </a:r>
          </a:p>
          <a:p>
            <a:r>
              <a:rPr lang="en-GB" sz="1000" b="0" i="0" kern="1200" dirty="0">
                <a:solidFill>
                  <a:schemeClr val="tx1"/>
                </a:solidFill>
                <a:effectLst/>
                <a:latin typeface="Salesforce Sans"/>
                <a:ea typeface="+mn-ea"/>
                <a:cs typeface="+mn-cs"/>
              </a:rPr>
              <a:t>Debugging a flow runs the flow and performs its actions, including DML operations and Apex code execution. As is always the case when running flows, if you close or restart a flow mid-run, previously executed actions, database changes, and callouts aren’t rolled back.</a:t>
            </a:r>
          </a:p>
          <a:p>
            <a:endParaRPr lang="en-GB" sz="1000" b="1" i="0" kern="1200" dirty="0">
              <a:solidFill>
                <a:schemeClr val="tx1"/>
              </a:solidFill>
              <a:effectLst/>
              <a:latin typeface="Salesforce Sans"/>
              <a:ea typeface="+mn-ea"/>
              <a:cs typeface="+mn-cs"/>
            </a:endParaRPr>
          </a:p>
          <a:p>
            <a:r>
              <a:rPr lang="en-GB" sz="1000" b="1" i="0" kern="1200" dirty="0">
                <a:solidFill>
                  <a:schemeClr val="tx1"/>
                </a:solidFill>
                <a:effectLst/>
                <a:latin typeface="Salesforce Sans"/>
                <a:ea typeface="+mn-ea"/>
                <a:cs typeface="+mn-cs"/>
              </a:rPr>
              <a:t>How: </a:t>
            </a:r>
            <a:r>
              <a:rPr lang="en-GB" sz="1000" b="0" i="0" kern="1200" dirty="0">
                <a:solidFill>
                  <a:schemeClr val="tx1"/>
                </a:solidFill>
                <a:effectLst/>
                <a:latin typeface="Salesforce Sans"/>
                <a:ea typeface="+mn-ea"/>
                <a:cs typeface="+mn-cs"/>
              </a:rPr>
              <a:t>From Cloud Flow Designer, open the flow, and click </a:t>
            </a:r>
            <a:r>
              <a:rPr lang="en-GB" sz="1000" b="1" i="0" kern="1200" dirty="0">
                <a:solidFill>
                  <a:schemeClr val="tx1"/>
                </a:solidFill>
                <a:effectLst/>
                <a:latin typeface="Salesforce Sans"/>
                <a:ea typeface="+mn-ea"/>
                <a:cs typeface="+mn-cs"/>
              </a:rPr>
              <a:t>Debug</a:t>
            </a:r>
            <a:r>
              <a:rPr lang="en-GB" sz="1000" b="0" i="0" kern="1200" dirty="0">
                <a:solidFill>
                  <a:schemeClr val="tx1"/>
                </a:solidFill>
                <a:effectLst/>
                <a:latin typeface="Salesforce Sans"/>
                <a:ea typeface="+mn-ea"/>
                <a:cs typeface="+mn-cs"/>
              </a:rPr>
              <a:t>.</a:t>
            </a:r>
          </a:p>
          <a:p>
            <a:r>
              <a:rPr lang="en-GB" sz="1000" b="0" i="0" kern="1200" dirty="0">
                <a:solidFill>
                  <a:schemeClr val="tx1"/>
                </a:solidFill>
                <a:effectLst/>
                <a:latin typeface="Salesforce Sans"/>
                <a:ea typeface="+mn-ea"/>
                <a:cs typeface="+mn-cs"/>
              </a:rPr>
              <a:t>Set the debug options and input variables. Then click </a:t>
            </a:r>
            <a:r>
              <a:rPr lang="en-GB" sz="1000" b="1" i="0" kern="1200" dirty="0">
                <a:solidFill>
                  <a:schemeClr val="tx1"/>
                </a:solidFill>
                <a:effectLst/>
                <a:latin typeface="Salesforce Sans"/>
                <a:ea typeface="+mn-ea"/>
                <a:cs typeface="+mn-cs"/>
              </a:rPr>
              <a:t>Run</a:t>
            </a:r>
            <a:r>
              <a:rPr lang="en-GB" sz="1000" b="0" i="0" kern="1200" dirty="0">
                <a:solidFill>
                  <a:schemeClr val="tx1"/>
                </a:solidFill>
                <a:effectLst/>
                <a:latin typeface="Salesforce Sans"/>
                <a:ea typeface="+mn-ea"/>
                <a:cs typeface="+mn-cs"/>
              </a:rPr>
              <a:t>.</a:t>
            </a:r>
          </a:p>
          <a:p>
            <a:r>
              <a:rPr lang="en-GB" sz="1000" b="0" i="0" kern="1200" dirty="0">
                <a:solidFill>
                  <a:schemeClr val="tx1"/>
                </a:solidFill>
                <a:effectLst/>
                <a:latin typeface="Salesforce Sans"/>
                <a:ea typeface="+mn-ea"/>
                <a:cs typeface="+mn-cs"/>
              </a:rPr>
              <a:t>If you opt to show details, they appear in a panel on the right.</a:t>
            </a:r>
          </a:p>
          <a:p>
            <a:r>
              <a:rPr lang="en-GB" sz="1000" b="0" i="0" kern="1200" dirty="0">
                <a:solidFill>
                  <a:schemeClr val="tx1"/>
                </a:solidFill>
                <a:effectLst/>
                <a:latin typeface="Salesforce Sans"/>
                <a:ea typeface="+mn-ea"/>
                <a:cs typeface="+mn-cs"/>
              </a:rPr>
              <a:t>When the flow finishes running, you can change inputs or run it again with the same inputs that you previously entered.</a:t>
            </a:r>
          </a:p>
          <a:p>
            <a:endParaRPr lang="en-US" dirty="0"/>
          </a:p>
        </p:txBody>
      </p:sp>
    </p:spTree>
    <p:extLst>
      <p:ext uri="{BB962C8B-B14F-4D97-AF65-F5344CB8AC3E}">
        <p14:creationId xmlns:p14="http://schemas.microsoft.com/office/powerpoint/2010/main" val="2700347329"/>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8"/>
        <p:cNvGrpSpPr/>
        <p:nvPr/>
      </p:nvGrpSpPr>
      <p:grpSpPr>
        <a:xfrm>
          <a:off x="0" y="0"/>
          <a:ext cx="0" cy="0"/>
          <a:chOff x="0" y="0"/>
          <a:chExt cx="0" cy="0"/>
        </a:xfrm>
      </p:grpSpPr>
      <p:sp>
        <p:nvSpPr>
          <p:cNvPr id="2019" name="Shape 2019"/>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20" name="Shape 2020"/>
          <p:cNvSpPr txBox="1">
            <a:spLocks noGrp="1"/>
          </p:cNvSpPr>
          <p:nvPr>
            <p:ph type="body" idx="1"/>
          </p:nvPr>
        </p:nvSpPr>
        <p:spPr>
          <a:xfrm>
            <a:off x="407987" y="4415790"/>
            <a:ext cx="6194360" cy="4183380"/>
          </a:xfrm>
          <a:prstGeom prst="rect">
            <a:avLst/>
          </a:prstGeom>
        </p:spPr>
        <p:txBody>
          <a:bodyPr spcFirstLastPara="1" wrap="square" lIns="91425" tIns="91425" rIns="91425" bIns="91425" anchor="t" anchorCtr="0">
            <a:noAutofit/>
          </a:bodyPr>
          <a:lstStyle/>
          <a:p>
            <a:r>
              <a:rPr lang="en-GB" sz="1000" b="0" kern="1200" dirty="0">
                <a:solidFill>
                  <a:schemeClr val="tx1"/>
                </a:solidFill>
                <a:effectLst/>
                <a:latin typeface="Salesforce Sans"/>
                <a:ea typeface="+mn-ea"/>
                <a:cs typeface="+mn-cs"/>
              </a:rPr>
              <a:t>Demystified Process Errors for Your Users</a:t>
            </a:r>
          </a:p>
          <a:p>
            <a:r>
              <a:rPr lang="en-GB" sz="1400" dirty="0">
                <a:effectLst/>
              </a:rPr>
              <a:t>Users typically don’t realize that their actions, such as creating and updating records, can trigger processes that do things behind the scenes. That’s why they get confused when processes fail and they’re presented with cryptic error messages. The messages are now friendlier and include the process name and error ID. If the error occurs when creating or updating a record, the message also includes technical details for the user to give you to help with troubleshooting. You can use the error ID to find the detailed error email that was sent when the process failed.</a:t>
            </a:r>
          </a:p>
          <a:p>
            <a:r>
              <a:rPr lang="en-GB" sz="1400" b="1" dirty="0">
                <a:effectLst/>
              </a:rPr>
              <a:t>Where: </a:t>
            </a:r>
            <a:r>
              <a:rPr lang="en-GB" sz="1400" dirty="0">
                <a:effectLst/>
              </a:rPr>
              <a:t>This change applies to Lightning Experience and Salesforce Classic in Essentials, Professional, Enterprise, Performance, Unlimited, and Developer editions.</a:t>
            </a:r>
          </a:p>
          <a:p>
            <a:endParaRPr lang="en-GB" sz="1400" b="1" dirty="0">
              <a:effectLst/>
            </a:endParaRPr>
          </a:p>
          <a:p>
            <a:r>
              <a:rPr lang="en-GB" sz="1400" b="1" dirty="0">
                <a:effectLst/>
              </a:rPr>
              <a:t>Why: </a:t>
            </a:r>
            <a:r>
              <a:rPr lang="en-GB" sz="1400" dirty="0">
                <a:effectLst/>
              </a:rPr>
              <a:t>Previously, here’s what a user would see while creating a lead and a process tries to create a related opportunity that fails a validation rule. Notice the unhelpful flow version ID and redundant statements about unhandled faults and contacting your admin. Sorry about that.</a:t>
            </a:r>
          </a:p>
          <a:p>
            <a:r>
              <a:rPr lang="en-GB" sz="1000" b="0" i="0" kern="1200" dirty="0">
                <a:solidFill>
                  <a:schemeClr val="tx1"/>
                </a:solidFill>
                <a:effectLst/>
                <a:latin typeface="Salesforce Sans"/>
                <a:ea typeface="+mn-ea"/>
                <a:cs typeface="+mn-cs"/>
              </a:rPr>
              <a:t>Now, for that same validation error, users get information that they can act on. Users for whom the information is too complex can share it with their admins to help troubleshoot.</a:t>
            </a:r>
            <a:br>
              <a:rPr lang="en-GB" sz="1400" dirty="0">
                <a:effectLst/>
              </a:rPr>
            </a:br>
            <a:endParaRPr lang="en-GB" sz="1400" dirty="0">
              <a:effectLst/>
            </a:endParaRPr>
          </a:p>
          <a:p>
            <a:r>
              <a:rPr lang="en-GB" sz="1000" b="0" i="0" kern="1200" dirty="0">
                <a:solidFill>
                  <a:schemeClr val="tx1"/>
                </a:solidFill>
                <a:effectLst/>
                <a:latin typeface="Salesforce Sans"/>
                <a:ea typeface="+mn-ea"/>
                <a:cs typeface="+mn-cs"/>
              </a:rPr>
              <a:t>Control Who Receives Flow and Process Error Emails</a:t>
            </a:r>
          </a:p>
          <a:p>
            <a:r>
              <a:rPr lang="en-GB" sz="1000" b="0" i="0" kern="1200" dirty="0">
                <a:solidFill>
                  <a:schemeClr val="tx1"/>
                </a:solidFill>
                <a:effectLst/>
                <a:latin typeface="Salesforce Sans"/>
                <a:ea typeface="+mn-ea"/>
                <a:cs typeface="+mn-cs"/>
              </a:rPr>
              <a:t>When a process or flow interview fails, Salesforce sends a detailed flow error email to the admin who last modified the process or flow. But perhaps that admin isn’t the best person to read and act on the details of what was executed and what went wrong. Now you can send flow error emails to the Apex exception email recipients that you specify in Setup.</a:t>
            </a:r>
          </a:p>
          <a:p>
            <a:r>
              <a:rPr lang="en-GB" sz="1000" b="1" i="0" kern="1200" dirty="0">
                <a:solidFill>
                  <a:schemeClr val="tx1"/>
                </a:solidFill>
                <a:effectLst/>
                <a:latin typeface="Salesforce Sans"/>
                <a:ea typeface="+mn-ea"/>
                <a:cs typeface="+mn-cs"/>
              </a:rPr>
              <a:t>Where: </a:t>
            </a:r>
            <a:r>
              <a:rPr lang="en-GB" sz="1000" b="0" i="0" kern="1200" dirty="0">
                <a:solidFill>
                  <a:schemeClr val="tx1"/>
                </a:solidFill>
                <a:effectLst/>
                <a:latin typeface="Salesforce Sans"/>
                <a:ea typeface="+mn-ea"/>
                <a:cs typeface="+mn-cs"/>
              </a:rPr>
              <a:t>This change applies to Lightning Experience and Salesforce Classic in Enterprise, Performance, Unlimited, and Developer editions.</a:t>
            </a:r>
          </a:p>
          <a:p>
            <a:r>
              <a:rPr lang="en-GB" sz="1000" b="1" i="0" kern="1200" dirty="0">
                <a:solidFill>
                  <a:schemeClr val="tx1"/>
                </a:solidFill>
                <a:effectLst/>
                <a:latin typeface="Salesforce Sans"/>
                <a:ea typeface="+mn-ea"/>
                <a:cs typeface="+mn-cs"/>
              </a:rPr>
              <a:t>How: </a:t>
            </a:r>
            <a:r>
              <a:rPr lang="en-GB" sz="1000" b="0" i="0" kern="1200" dirty="0">
                <a:solidFill>
                  <a:schemeClr val="tx1"/>
                </a:solidFill>
                <a:effectLst/>
                <a:latin typeface="Salesforce Sans"/>
                <a:ea typeface="+mn-ea"/>
                <a:cs typeface="+mn-cs"/>
              </a:rPr>
              <a:t>To change where flow error emails are sent, go to the Process Automation Settings page in Setup. Then update the Send Process or Flow Error Email To field.</a:t>
            </a:r>
          </a:p>
          <a:p>
            <a:r>
              <a:rPr lang="en-GB" sz="1000" b="0" i="0" kern="1200" dirty="0">
                <a:solidFill>
                  <a:schemeClr val="tx1"/>
                </a:solidFill>
                <a:effectLst/>
                <a:latin typeface="Salesforce Sans"/>
                <a:ea typeface="+mn-ea"/>
                <a:cs typeface="+mn-cs"/>
              </a:rPr>
              <a:t>To specify users and email addresses as Apex exception email recipients, go to the Apex Exception Email page in Setup. Keep in mind that these users and email addresses also receive Apex exception emails.</a:t>
            </a:r>
          </a:p>
          <a:p>
            <a:pPr marL="0" lvl="0" indent="0" rtl="0">
              <a:spcBef>
                <a:spcPts val="0"/>
              </a:spcBef>
              <a:spcAft>
                <a:spcPts val="0"/>
              </a:spcAft>
              <a:buNone/>
            </a:pPr>
            <a:endParaRPr lang="en-GB" sz="1400" dirty="0"/>
          </a:p>
          <a:p>
            <a:pPr marL="0" lvl="0" indent="0" rtl="0">
              <a:spcBef>
                <a:spcPts val="0"/>
              </a:spcBef>
              <a:spcAft>
                <a:spcPts val="0"/>
              </a:spcAft>
              <a:buNone/>
            </a:pPr>
            <a:endParaRPr sz="1400" dirty="0"/>
          </a:p>
        </p:txBody>
      </p:sp>
    </p:spTree>
    <p:extLst>
      <p:ext uri="{BB962C8B-B14F-4D97-AF65-F5344CB8AC3E}">
        <p14:creationId xmlns:p14="http://schemas.microsoft.com/office/powerpoint/2010/main" val="405878658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8"/>
        <p:cNvGrpSpPr/>
        <p:nvPr/>
      </p:nvGrpSpPr>
      <p:grpSpPr>
        <a:xfrm>
          <a:off x="0" y="0"/>
          <a:ext cx="0" cy="0"/>
          <a:chOff x="0" y="0"/>
          <a:chExt cx="0" cy="0"/>
        </a:xfrm>
      </p:grpSpPr>
      <p:sp>
        <p:nvSpPr>
          <p:cNvPr id="2029" name="Shape 2029"/>
          <p:cNvSpPr txBox="1">
            <a:spLocks noGrp="1"/>
          </p:cNvSpPr>
          <p:nvPr>
            <p:ph type="body" idx="1"/>
          </p:nvPr>
        </p:nvSpPr>
        <p:spPr>
          <a:xfrm>
            <a:off x="934720" y="4415790"/>
            <a:ext cx="5140960" cy="4183380"/>
          </a:xfrm>
          <a:prstGeom prst="rect">
            <a:avLst/>
          </a:prstGeom>
        </p:spPr>
        <p:txBody>
          <a:bodyPr spcFirstLastPara="1" wrap="square" lIns="91425" tIns="91425" rIns="91425" bIns="91425" anchor="t" anchorCtr="0">
            <a:noAutofit/>
          </a:bodyPr>
          <a:lstStyle/>
          <a:p>
            <a:r>
              <a:rPr lang="en-GB" sz="1000" b="0" i="0" kern="1200" dirty="0">
                <a:solidFill>
                  <a:schemeClr val="tx1"/>
                </a:solidFill>
                <a:effectLst/>
                <a:latin typeface="Salesforce Sans"/>
                <a:ea typeface="+mn-ea"/>
                <a:cs typeface="+mn-cs"/>
              </a:rPr>
              <a:t>Update Active Stages and Collections with New Assignment Operators</a:t>
            </a:r>
          </a:p>
          <a:p>
            <a:r>
              <a:rPr lang="en-GB" sz="1000" b="0" i="0" kern="1200" dirty="0">
                <a:solidFill>
                  <a:schemeClr val="tx1"/>
                </a:solidFill>
                <a:effectLst/>
                <a:latin typeface="Salesforce Sans"/>
                <a:ea typeface="+mn-ea"/>
                <a:cs typeface="+mn-cs"/>
              </a:rPr>
              <a:t>We added several new assignment operators that make it easier to manipulate collection variables and the $</a:t>
            </a:r>
            <a:r>
              <a:rPr lang="en-GB" sz="1000" b="0" i="0" kern="1200" dirty="0" err="1">
                <a:solidFill>
                  <a:schemeClr val="tx1"/>
                </a:solidFill>
                <a:effectLst/>
                <a:latin typeface="Salesforce Sans"/>
                <a:ea typeface="+mn-ea"/>
                <a:cs typeface="+mn-cs"/>
              </a:rPr>
              <a:t>Flow.ActiveStagessystem</a:t>
            </a:r>
            <a:r>
              <a:rPr lang="en-GB" sz="1000" b="0" i="0" kern="1200" dirty="0">
                <a:solidFill>
                  <a:schemeClr val="tx1"/>
                </a:solidFill>
                <a:effectLst/>
                <a:latin typeface="Salesforce Sans"/>
                <a:ea typeface="+mn-ea"/>
                <a:cs typeface="+mn-cs"/>
              </a:rPr>
              <a:t> variable. Now you can easily remove specified items and truncate collections and active stages. You can count the number of collection items or active stages and store that number in a variable. You can add items to the beginning instead of only the end. You no longer need Apex code or loops to perform these operations on collections.</a:t>
            </a:r>
          </a:p>
          <a:p>
            <a:r>
              <a:rPr lang="en-GB" sz="1000" b="1" i="0" kern="1200" dirty="0">
                <a:solidFill>
                  <a:schemeClr val="tx1"/>
                </a:solidFill>
                <a:effectLst/>
                <a:latin typeface="Salesforce Sans"/>
                <a:ea typeface="+mn-ea"/>
                <a:cs typeface="+mn-cs"/>
              </a:rPr>
              <a:t>Where: </a:t>
            </a:r>
            <a:r>
              <a:rPr lang="en-GB" sz="1000" b="0" i="0" kern="1200" dirty="0">
                <a:solidFill>
                  <a:schemeClr val="tx1"/>
                </a:solidFill>
                <a:effectLst/>
                <a:latin typeface="Salesforce Sans"/>
                <a:ea typeface="+mn-ea"/>
                <a:cs typeface="+mn-cs"/>
              </a:rPr>
              <a:t>This change applies to Lightning Experience and Salesforce Classic in Essentials, Professional, Enterprise, Performance, Unlimited, and Developer editions.</a:t>
            </a:r>
          </a:p>
          <a:p>
            <a:r>
              <a:rPr lang="en-GB" sz="1000" b="1" i="0" kern="1200" dirty="0">
                <a:solidFill>
                  <a:schemeClr val="tx1"/>
                </a:solidFill>
                <a:effectLst/>
                <a:latin typeface="Salesforce Sans"/>
                <a:ea typeface="+mn-ea"/>
                <a:cs typeface="+mn-cs"/>
              </a:rPr>
              <a:t>Why: </a:t>
            </a:r>
            <a:r>
              <a:rPr lang="en-GB" sz="1000" b="0" i="0" kern="1200" dirty="0">
                <a:solidFill>
                  <a:schemeClr val="tx1"/>
                </a:solidFill>
                <a:effectLst/>
                <a:latin typeface="Salesforce Sans"/>
                <a:ea typeface="+mn-ea"/>
                <a:cs typeface="+mn-cs"/>
              </a:rPr>
              <a:t>For example, to clear all active stages with an Assignment element, select the </a:t>
            </a:r>
            <a:r>
              <a:rPr lang="en-GB" sz="1000" b="1" i="0" kern="1200" dirty="0">
                <a:solidFill>
                  <a:schemeClr val="tx1"/>
                </a:solidFill>
                <a:effectLst/>
                <a:latin typeface="Salesforce Sans"/>
                <a:ea typeface="+mn-ea"/>
                <a:cs typeface="+mn-cs"/>
              </a:rPr>
              <a:t>remove all</a:t>
            </a:r>
            <a:r>
              <a:rPr lang="en-GB" sz="1000" b="0" i="0" kern="1200" dirty="0">
                <a:solidFill>
                  <a:schemeClr val="tx1"/>
                </a:solidFill>
                <a:effectLst/>
                <a:latin typeface="Salesforce Sans"/>
                <a:ea typeface="+mn-ea"/>
                <a:cs typeface="+mn-cs"/>
              </a:rPr>
              <a:t> operator, and enter </a:t>
            </a:r>
            <a:r>
              <a:rPr lang="en-GB" sz="1000" b="0" i="0" kern="1200" dirty="0" err="1">
                <a:solidFill>
                  <a:schemeClr val="tx1"/>
                </a:solidFill>
                <a:effectLst/>
                <a:latin typeface="Salesforce Sans"/>
                <a:ea typeface="+mn-ea"/>
                <a:cs typeface="+mn-cs"/>
              </a:rPr>
              <a:t>the$Flow.ActiveStages</a:t>
            </a:r>
            <a:r>
              <a:rPr lang="en-GB" sz="1000" b="0" i="0" kern="1200" dirty="0">
                <a:solidFill>
                  <a:schemeClr val="tx1"/>
                </a:solidFill>
                <a:effectLst/>
                <a:latin typeface="Salesforce Sans"/>
                <a:ea typeface="+mn-ea"/>
                <a:cs typeface="+mn-cs"/>
              </a:rPr>
              <a:t> system variable in both Variable and Value columns.</a:t>
            </a:r>
          </a:p>
          <a:p>
            <a:pPr fontAlgn="t"/>
            <a:endParaRPr lang="en-GB" sz="1000" b="0" i="0" kern="1200" dirty="0">
              <a:solidFill>
                <a:schemeClr val="tx1"/>
              </a:solidFill>
              <a:effectLst/>
              <a:latin typeface="Salesforce Sans"/>
              <a:ea typeface="+mn-ea"/>
              <a:cs typeface="+mn-cs"/>
            </a:endParaRPr>
          </a:p>
          <a:p>
            <a:r>
              <a:rPr lang="en-GB" sz="1000" b="0" i="0" kern="1200" dirty="0">
                <a:solidFill>
                  <a:schemeClr val="tx1"/>
                </a:solidFill>
                <a:effectLst/>
                <a:latin typeface="Salesforce Sans"/>
                <a:ea typeface="+mn-ea"/>
                <a:cs typeface="+mn-cs"/>
              </a:rPr>
              <a:t>Track Progress Through a Flow with Stages (Generally Available)</a:t>
            </a:r>
          </a:p>
          <a:p>
            <a:r>
              <a:rPr lang="en-GB" sz="1000" b="0" i="0" kern="1200" dirty="0">
                <a:solidFill>
                  <a:schemeClr val="tx1"/>
                </a:solidFill>
                <a:effectLst/>
                <a:latin typeface="Salesforce Sans"/>
                <a:ea typeface="+mn-ea"/>
                <a:cs typeface="+mn-cs"/>
              </a:rPr>
              <a:t>Indicate a user’s point in the flow using the new stage resource and two new system variables: $</a:t>
            </a:r>
            <a:r>
              <a:rPr lang="en-GB" sz="1000" b="0" i="0" kern="1200" dirty="0" err="1">
                <a:solidFill>
                  <a:schemeClr val="tx1"/>
                </a:solidFill>
                <a:effectLst/>
                <a:latin typeface="Salesforce Sans"/>
                <a:ea typeface="+mn-ea"/>
                <a:cs typeface="+mn-cs"/>
              </a:rPr>
              <a:t>Flow.ActiveStages</a:t>
            </a:r>
            <a:r>
              <a:rPr lang="en-GB" sz="1000" b="0" i="0" kern="1200" dirty="0">
                <a:solidFill>
                  <a:schemeClr val="tx1"/>
                </a:solidFill>
                <a:effectLst/>
                <a:latin typeface="Salesforce Sans"/>
                <a:ea typeface="+mn-ea"/>
                <a:cs typeface="+mn-cs"/>
              </a:rPr>
              <a:t> and $</a:t>
            </a:r>
            <a:r>
              <a:rPr lang="en-GB" sz="1000" b="0" i="0" kern="1200" dirty="0" err="1">
                <a:solidFill>
                  <a:schemeClr val="tx1"/>
                </a:solidFill>
                <a:effectLst/>
                <a:latin typeface="Salesforce Sans"/>
                <a:ea typeface="+mn-ea"/>
                <a:cs typeface="+mn-cs"/>
              </a:rPr>
              <a:t>Flow.CurrentStage</a:t>
            </a:r>
            <a:r>
              <a:rPr lang="en-GB" sz="1000" b="0" i="0" kern="1200" dirty="0">
                <a:solidFill>
                  <a:schemeClr val="tx1"/>
                </a:solidFill>
                <a:effectLst/>
                <a:latin typeface="Salesforce Sans"/>
                <a:ea typeface="+mn-ea"/>
                <a:cs typeface="+mn-cs"/>
              </a:rPr>
              <a:t>. For example, indicate where in a purchasing flow the user is with breadcrumbs or a progress indicator. This feature, now generally available, includes some changes since the last release.</a:t>
            </a:r>
          </a:p>
          <a:p>
            <a:r>
              <a:rPr lang="en-GB" sz="1000" b="1" i="0" kern="1200" dirty="0">
                <a:solidFill>
                  <a:schemeClr val="tx1"/>
                </a:solidFill>
                <a:effectLst/>
                <a:latin typeface="Salesforce Sans"/>
                <a:ea typeface="+mn-ea"/>
                <a:cs typeface="+mn-cs"/>
              </a:rPr>
              <a:t>Where: </a:t>
            </a:r>
            <a:r>
              <a:rPr lang="en-GB" sz="1000" b="0" i="0" kern="1200" dirty="0">
                <a:solidFill>
                  <a:schemeClr val="tx1"/>
                </a:solidFill>
                <a:effectLst/>
                <a:latin typeface="Salesforce Sans"/>
                <a:ea typeface="+mn-ea"/>
                <a:cs typeface="+mn-cs"/>
              </a:rPr>
              <a:t>This change applies to Lightning Experience and Salesforce Classic in Essentials, Professional, Enterprise, Performance, Unlimited, and Developer editions.</a:t>
            </a:r>
          </a:p>
          <a:p>
            <a:r>
              <a:rPr lang="en-GB" sz="1000" b="1" i="0" kern="1200" dirty="0">
                <a:solidFill>
                  <a:schemeClr val="tx1"/>
                </a:solidFill>
                <a:effectLst/>
                <a:latin typeface="Salesforce Sans"/>
                <a:ea typeface="+mn-ea"/>
                <a:cs typeface="+mn-cs"/>
              </a:rPr>
              <a:t>Why:</a:t>
            </a:r>
            <a:r>
              <a:rPr lang="en-GB" sz="1000" b="0" i="0" kern="1200" dirty="0">
                <a:solidFill>
                  <a:schemeClr val="tx1"/>
                </a:solidFill>
                <a:effectLst/>
                <a:latin typeface="Salesforce Sans"/>
                <a:ea typeface="+mn-ea"/>
                <a:cs typeface="+mn-cs"/>
              </a:rPr>
              <a:t> For example, the Online Purchase flow includes stages for users to review their cart, enter shipping details, enter payment details, and confirm the order. The stages display at runtime using a custom Lightning component.</a:t>
            </a:r>
          </a:p>
          <a:p>
            <a:r>
              <a:rPr lang="en-GB" sz="1000" b="0" i="0" kern="1200" dirty="0">
                <a:solidFill>
                  <a:schemeClr val="tx1"/>
                </a:solidFill>
                <a:effectLst/>
                <a:latin typeface="Salesforce Sans"/>
                <a:ea typeface="+mn-ea"/>
                <a:cs typeface="+mn-cs"/>
              </a:rPr>
              <a:t>At this point, $</a:t>
            </a:r>
            <a:r>
              <a:rPr lang="en-GB" sz="1000" b="0" i="0" kern="1200" dirty="0" err="1">
                <a:solidFill>
                  <a:schemeClr val="tx1"/>
                </a:solidFill>
                <a:effectLst/>
                <a:latin typeface="Salesforce Sans"/>
                <a:ea typeface="+mn-ea"/>
                <a:cs typeface="+mn-cs"/>
              </a:rPr>
              <a:t>Flow.ActiveStages</a:t>
            </a:r>
            <a:r>
              <a:rPr lang="en-GB" sz="1000" b="0" i="0" kern="1200" dirty="0">
                <a:solidFill>
                  <a:schemeClr val="tx1"/>
                </a:solidFill>
                <a:effectLst/>
                <a:latin typeface="Salesforce Sans"/>
                <a:ea typeface="+mn-ea"/>
                <a:cs typeface="+mn-cs"/>
              </a:rPr>
              <a:t> contains the Review Cart, Shipping Details, Payment Details, and Order Confirmation stages, and $</a:t>
            </a:r>
            <a:r>
              <a:rPr lang="en-GB" sz="1000" b="0" i="0" kern="1200" dirty="0" err="1">
                <a:solidFill>
                  <a:schemeClr val="tx1"/>
                </a:solidFill>
                <a:effectLst/>
                <a:latin typeface="Salesforce Sans"/>
                <a:ea typeface="+mn-ea"/>
                <a:cs typeface="+mn-cs"/>
              </a:rPr>
              <a:t>Flow.CurrentStage</a:t>
            </a:r>
            <a:r>
              <a:rPr lang="en-GB" sz="1000" b="0" i="0" kern="1200" dirty="0">
                <a:solidFill>
                  <a:schemeClr val="tx1"/>
                </a:solidFill>
                <a:effectLst/>
                <a:latin typeface="Salesforce Sans"/>
                <a:ea typeface="+mn-ea"/>
                <a:cs typeface="+mn-cs"/>
              </a:rPr>
              <a:t> is set to Review Cart.</a:t>
            </a:r>
          </a:p>
          <a:p>
            <a:r>
              <a:rPr lang="en-GB" sz="1000" b="1" i="0" kern="1200" dirty="0">
                <a:solidFill>
                  <a:schemeClr val="tx1"/>
                </a:solidFill>
                <a:effectLst/>
                <a:latin typeface="Salesforce Sans"/>
                <a:ea typeface="+mn-ea"/>
                <a:cs typeface="+mn-cs"/>
              </a:rPr>
              <a:t>How: </a:t>
            </a:r>
            <a:r>
              <a:rPr lang="en-GB" sz="1000" b="0" i="0" kern="1200" dirty="0">
                <a:solidFill>
                  <a:schemeClr val="tx1"/>
                </a:solidFill>
                <a:effectLst/>
                <a:latin typeface="Salesforce Sans"/>
                <a:ea typeface="+mn-ea"/>
                <a:cs typeface="+mn-cs"/>
              </a:rPr>
              <a:t>On the Resources tab, define the stages for each permutation of your flow. Throughout the flow, identify which stages are relevant to the user by assigning values to the stage system variables.$</a:t>
            </a:r>
            <a:r>
              <a:rPr lang="en-GB" sz="1000" b="0" i="0" kern="1200" dirty="0" err="1">
                <a:solidFill>
                  <a:schemeClr val="tx1"/>
                </a:solidFill>
                <a:effectLst/>
                <a:latin typeface="Salesforce Sans"/>
                <a:ea typeface="+mn-ea"/>
                <a:cs typeface="+mn-cs"/>
              </a:rPr>
              <a:t>Flow.ActiveStages</a:t>
            </a:r>
            <a:r>
              <a:rPr lang="en-GB" sz="1000" b="0" i="0" kern="1200" dirty="0">
                <a:solidFill>
                  <a:schemeClr val="tx1"/>
                </a:solidFill>
                <a:effectLst/>
                <a:latin typeface="Salesforce Sans"/>
                <a:ea typeface="+mn-ea"/>
                <a:cs typeface="+mn-cs"/>
              </a:rPr>
              <a:t> identifies the stages that are relevant to the flow’s current path.</a:t>
            </a:r>
          </a:p>
          <a:p>
            <a:r>
              <a:rPr lang="en-GB" sz="1000" b="0" i="0" kern="1200" dirty="0">
                <a:solidFill>
                  <a:schemeClr val="tx1"/>
                </a:solidFill>
                <a:effectLst/>
                <a:latin typeface="Salesforce Sans"/>
                <a:ea typeface="+mn-ea"/>
                <a:cs typeface="+mn-cs"/>
              </a:rPr>
              <a:t>$</a:t>
            </a:r>
            <a:r>
              <a:rPr lang="en-GB" sz="1000" b="0" i="0" kern="1200" dirty="0" err="1">
                <a:solidFill>
                  <a:schemeClr val="tx1"/>
                </a:solidFill>
                <a:effectLst/>
                <a:latin typeface="Salesforce Sans"/>
                <a:ea typeface="+mn-ea"/>
                <a:cs typeface="+mn-cs"/>
              </a:rPr>
              <a:t>Flow.CurrentStage</a:t>
            </a:r>
            <a:r>
              <a:rPr lang="en-GB" sz="1000" b="0" i="0" kern="1200" dirty="0">
                <a:solidFill>
                  <a:schemeClr val="tx1"/>
                </a:solidFill>
                <a:effectLst/>
                <a:latin typeface="Salesforce Sans"/>
                <a:ea typeface="+mn-ea"/>
                <a:cs typeface="+mn-cs"/>
              </a:rPr>
              <a:t> identifies at which stage the flow is. Make sure that the selected stage is included in $</a:t>
            </a:r>
            <a:r>
              <a:rPr lang="en-GB" sz="1000" b="0" i="0" kern="1200" dirty="0" err="1">
                <a:solidFill>
                  <a:schemeClr val="tx1"/>
                </a:solidFill>
                <a:effectLst/>
                <a:latin typeface="Salesforce Sans"/>
                <a:ea typeface="+mn-ea"/>
                <a:cs typeface="+mn-cs"/>
              </a:rPr>
              <a:t>Flow.ActiveStages</a:t>
            </a:r>
            <a:r>
              <a:rPr lang="en-GB" sz="1000" b="0" i="0" kern="1200" dirty="0">
                <a:solidFill>
                  <a:schemeClr val="tx1"/>
                </a:solidFill>
                <a:effectLst/>
                <a:latin typeface="Salesforce Sans"/>
                <a:ea typeface="+mn-ea"/>
                <a:cs typeface="+mn-cs"/>
              </a:rPr>
              <a:t>.</a:t>
            </a:r>
          </a:p>
          <a:p>
            <a:r>
              <a:rPr lang="en-GB" sz="1000" b="0" i="0" kern="1200" dirty="0">
                <a:solidFill>
                  <a:schemeClr val="tx1"/>
                </a:solidFill>
                <a:effectLst/>
                <a:latin typeface="Salesforce Sans"/>
                <a:ea typeface="+mn-ea"/>
                <a:cs typeface="+mn-cs"/>
              </a:rPr>
              <a:t>The standard flow runtime doesn’t represent a flow’s stages by default. However, you can build your own component that does and add it to your flow by using Lightning component screen fields. We recommend using a </a:t>
            </a:r>
            <a:r>
              <a:rPr lang="en-GB" sz="1000" b="0" i="0" kern="1200" dirty="0" err="1">
                <a:solidFill>
                  <a:schemeClr val="tx1"/>
                </a:solidFill>
                <a:effectLst/>
                <a:latin typeface="Salesforce Sans"/>
                <a:ea typeface="+mn-ea"/>
                <a:cs typeface="+mn-cs"/>
              </a:rPr>
              <a:t>lightning:progressindicator</a:t>
            </a:r>
            <a:r>
              <a:rPr lang="en-GB" sz="1000" b="0" i="0" kern="1200" dirty="0">
                <a:solidFill>
                  <a:schemeClr val="tx1"/>
                </a:solidFill>
                <a:effectLst/>
                <a:latin typeface="Salesforce Sans"/>
                <a:ea typeface="+mn-ea"/>
                <a:cs typeface="+mn-cs"/>
              </a:rPr>
              <a:t> component.</a:t>
            </a:r>
          </a:p>
          <a:p>
            <a:r>
              <a:rPr lang="en-GB" sz="1000" b="0" i="0" kern="1200" dirty="0">
                <a:solidFill>
                  <a:schemeClr val="tx1"/>
                </a:solidFill>
                <a:effectLst/>
                <a:latin typeface="Salesforce Sans"/>
                <a:ea typeface="+mn-ea"/>
                <a:cs typeface="+mn-cs"/>
              </a:rPr>
              <a:t>Changes Since Winter ’18</a:t>
            </a:r>
          </a:p>
          <a:p>
            <a:r>
              <a:rPr lang="en-GB" sz="1000" b="0" i="0" kern="1200" dirty="0">
                <a:solidFill>
                  <a:schemeClr val="tx1"/>
                </a:solidFill>
                <a:effectLst/>
                <a:latin typeface="Salesforce Sans"/>
                <a:ea typeface="+mn-ea"/>
                <a:cs typeface="+mn-cs"/>
              </a:rPr>
              <a:t>New assignment operators let you easily add and remove active stages. Another new operator counts the number of active stages and assigns that number to a variable.</a:t>
            </a:r>
          </a:p>
          <a:p>
            <a:r>
              <a:rPr lang="en-GB" sz="1000" b="0" i="0" kern="1200" dirty="0">
                <a:solidFill>
                  <a:schemeClr val="tx1"/>
                </a:solidFill>
                <a:effectLst/>
                <a:latin typeface="Salesforce Sans"/>
                <a:ea typeface="+mn-ea"/>
                <a:cs typeface="+mn-cs"/>
              </a:rPr>
              <a:t>The flow error email now tracks the values of $</a:t>
            </a:r>
            <a:r>
              <a:rPr lang="en-GB" sz="1000" b="0" i="0" kern="1200" dirty="0" err="1">
                <a:solidFill>
                  <a:schemeClr val="tx1"/>
                </a:solidFill>
                <a:effectLst/>
                <a:latin typeface="Salesforce Sans"/>
                <a:ea typeface="+mn-ea"/>
                <a:cs typeface="+mn-cs"/>
              </a:rPr>
              <a:t>Flow.ActiveStages</a:t>
            </a:r>
            <a:r>
              <a:rPr lang="en-GB" sz="1000" b="0" i="0" kern="1200" dirty="0">
                <a:solidFill>
                  <a:schemeClr val="tx1"/>
                </a:solidFill>
                <a:effectLst/>
                <a:latin typeface="Salesforce Sans"/>
                <a:ea typeface="+mn-ea"/>
                <a:cs typeface="+mn-cs"/>
              </a:rPr>
              <a:t> and $</a:t>
            </a:r>
            <a:r>
              <a:rPr lang="en-GB" sz="1000" b="0" i="0" kern="1200" dirty="0" err="1">
                <a:solidFill>
                  <a:schemeClr val="tx1"/>
                </a:solidFill>
                <a:effectLst/>
                <a:latin typeface="Salesforce Sans"/>
                <a:ea typeface="+mn-ea"/>
                <a:cs typeface="+mn-cs"/>
              </a:rPr>
              <a:t>Flow.CurrentStage</a:t>
            </a:r>
            <a:r>
              <a:rPr lang="en-GB" sz="1000" b="0" i="0" kern="1200" dirty="0">
                <a:solidFill>
                  <a:schemeClr val="tx1"/>
                </a:solidFill>
                <a:effectLst/>
                <a:latin typeface="Salesforce Sans"/>
                <a:ea typeface="+mn-ea"/>
                <a:cs typeface="+mn-cs"/>
              </a:rPr>
              <a:t> throughout the flow.</a:t>
            </a:r>
          </a:p>
          <a:p>
            <a:r>
              <a:rPr lang="en-GB" sz="1000" b="0" i="0" kern="1200" dirty="0">
                <a:solidFill>
                  <a:schemeClr val="tx1"/>
                </a:solidFill>
                <a:effectLst/>
                <a:latin typeface="Salesforce Sans"/>
                <a:ea typeface="+mn-ea"/>
                <a:cs typeface="+mn-cs"/>
              </a:rPr>
              <a:t>You can translate stage labels in the Translation Workbench and Metadata API.</a:t>
            </a:r>
          </a:p>
          <a:p>
            <a:r>
              <a:rPr lang="en-GB" sz="1000" b="0" i="0" kern="1200" dirty="0">
                <a:solidFill>
                  <a:schemeClr val="tx1"/>
                </a:solidFill>
                <a:effectLst/>
                <a:latin typeface="Salesforce Sans"/>
                <a:ea typeface="+mn-ea"/>
                <a:cs typeface="+mn-cs"/>
              </a:rPr>
              <a:t>When you pass $</a:t>
            </a:r>
            <a:r>
              <a:rPr lang="en-GB" sz="1000" b="0" i="0" kern="1200" dirty="0" err="1">
                <a:solidFill>
                  <a:schemeClr val="tx1"/>
                </a:solidFill>
                <a:effectLst/>
                <a:latin typeface="Salesforce Sans"/>
                <a:ea typeface="+mn-ea"/>
                <a:cs typeface="+mn-cs"/>
              </a:rPr>
              <a:t>Flow.ActiveStages</a:t>
            </a:r>
            <a:r>
              <a:rPr lang="en-GB" sz="1000" b="0" i="0" kern="1200" dirty="0">
                <a:solidFill>
                  <a:schemeClr val="tx1"/>
                </a:solidFill>
                <a:effectLst/>
                <a:latin typeface="Salesforce Sans"/>
                <a:ea typeface="+mn-ea"/>
                <a:cs typeface="+mn-cs"/>
              </a:rPr>
              <a:t> or $</a:t>
            </a:r>
            <a:r>
              <a:rPr lang="en-GB" sz="1000" b="0" i="0" kern="1200" dirty="0" err="1">
                <a:solidFill>
                  <a:schemeClr val="tx1"/>
                </a:solidFill>
                <a:effectLst/>
                <a:latin typeface="Salesforce Sans"/>
                <a:ea typeface="+mn-ea"/>
                <a:cs typeface="+mn-cs"/>
              </a:rPr>
              <a:t>Flow.CurrentStage</a:t>
            </a:r>
            <a:r>
              <a:rPr lang="en-GB" sz="1000" b="0" i="0" kern="1200" dirty="0">
                <a:solidFill>
                  <a:schemeClr val="tx1"/>
                </a:solidFill>
                <a:effectLst/>
                <a:latin typeface="Salesforce Sans"/>
                <a:ea typeface="+mn-ea"/>
                <a:cs typeface="+mn-cs"/>
              </a:rPr>
              <a:t> to a Lightning component attribute, the stage label is used. Previously, the fully qualified name of the stage was used.</a:t>
            </a:r>
          </a:p>
          <a:p>
            <a:r>
              <a:rPr lang="en-GB" sz="1000" b="0" i="0" kern="1200" dirty="0">
                <a:solidFill>
                  <a:schemeClr val="tx1"/>
                </a:solidFill>
                <a:effectLst/>
                <a:latin typeface="Salesforce Sans"/>
                <a:ea typeface="+mn-ea"/>
                <a:cs typeface="+mn-cs"/>
              </a:rPr>
              <a:t>When a flow interview that includes stages is paused, Salesforce stores information about the interview’s current and active stages by using </a:t>
            </a:r>
            <a:r>
              <a:rPr lang="en-GB" sz="1000" b="0" i="0" kern="1200" dirty="0" err="1">
                <a:solidFill>
                  <a:schemeClr val="tx1"/>
                </a:solidFill>
                <a:effectLst/>
                <a:latin typeface="Salesforce Sans"/>
                <a:ea typeface="+mn-ea"/>
                <a:cs typeface="+mn-cs"/>
              </a:rPr>
              <a:t>FlowStageRelation</a:t>
            </a:r>
            <a:r>
              <a:rPr lang="en-GB" sz="1000" b="0" i="0" kern="1200" dirty="0">
                <a:solidFill>
                  <a:schemeClr val="tx1"/>
                </a:solidFill>
                <a:effectLst/>
                <a:latin typeface="Salesforce Sans"/>
                <a:ea typeface="+mn-ea"/>
                <a:cs typeface="+mn-cs"/>
              </a:rPr>
              <a:t> records.</a:t>
            </a:r>
          </a:p>
          <a:p>
            <a:pPr marL="152400" marR="0" lvl="0" indent="0" algn="l" rtl="0">
              <a:lnSpc>
                <a:spcPct val="100000"/>
              </a:lnSpc>
              <a:spcBef>
                <a:spcPts val="0"/>
              </a:spcBef>
              <a:spcAft>
                <a:spcPts val="0"/>
              </a:spcAft>
              <a:buClr>
                <a:srgbClr val="434343"/>
              </a:buClr>
              <a:buSzPts val="2400"/>
              <a:buNone/>
            </a:pPr>
            <a:endParaRPr lang="en-US" sz="1400" b="1" dirty="0">
              <a:solidFill>
                <a:srgbClr val="434343"/>
              </a:solidFill>
            </a:endParaRPr>
          </a:p>
        </p:txBody>
      </p:sp>
      <p:sp>
        <p:nvSpPr>
          <p:cNvPr id="2030" name="Shape 2030"/>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3485339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3"/>
        <p:cNvGrpSpPr/>
        <p:nvPr/>
      </p:nvGrpSpPr>
      <p:grpSpPr>
        <a:xfrm>
          <a:off x="0" y="0"/>
          <a:ext cx="0" cy="0"/>
          <a:chOff x="0" y="0"/>
          <a:chExt cx="0" cy="0"/>
        </a:xfrm>
      </p:grpSpPr>
      <p:sp>
        <p:nvSpPr>
          <p:cNvPr id="564" name="Shape 564"/>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65" name="Shape 565"/>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dirty="0"/>
          </a:p>
        </p:txBody>
      </p:sp>
    </p:spTree>
    <p:extLst>
      <p:ext uri="{BB962C8B-B14F-4D97-AF65-F5344CB8AC3E}">
        <p14:creationId xmlns:p14="http://schemas.microsoft.com/office/powerpoint/2010/main" val="2150438228"/>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6"/>
        <p:cNvGrpSpPr/>
        <p:nvPr/>
      </p:nvGrpSpPr>
      <p:grpSpPr>
        <a:xfrm>
          <a:off x="0" y="0"/>
          <a:ext cx="0" cy="0"/>
          <a:chOff x="0" y="0"/>
          <a:chExt cx="0" cy="0"/>
        </a:xfrm>
      </p:grpSpPr>
      <p:sp>
        <p:nvSpPr>
          <p:cNvPr id="597" name="Shape 597"/>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598" name="Shape 598"/>
          <p:cNvSpPr txBox="1">
            <a:spLocks noGrp="1"/>
          </p:cNvSpPr>
          <p:nvPr>
            <p:ph type="body" idx="1"/>
          </p:nvPr>
        </p:nvSpPr>
        <p:spPr>
          <a:xfrm>
            <a:off x="407987" y="4415789"/>
            <a:ext cx="6194400" cy="4183500"/>
          </a:xfrm>
          <a:prstGeom prst="rect">
            <a:avLst/>
          </a:prstGeom>
          <a:noFill/>
          <a:ln>
            <a:noFill/>
          </a:ln>
        </p:spPr>
        <p:txBody>
          <a:bodyPr spcFirstLastPara="1" wrap="square" lIns="91425" tIns="91425" rIns="91425" bIns="91425" anchor="t" anchorCtr="0">
            <a:noAutofit/>
          </a:bodyPr>
          <a:lstStyle/>
          <a:p>
            <a:r>
              <a:rPr lang="en-GB" sz="1000" b="0" i="0" kern="1200" dirty="0">
                <a:solidFill>
                  <a:schemeClr val="tx1"/>
                </a:solidFill>
                <a:effectLst/>
                <a:latin typeface="Salesforce Sans"/>
                <a:ea typeface="+mn-ea"/>
                <a:cs typeface="+mn-cs"/>
              </a:rPr>
              <a:t>Features from the beta release, along with improvements like edit capability, an expanded schema size, more response code handling, and a full-screen wizard, make using External Services easy. Use declarative tools so that you can focus on doing what you need by using the data you import instead of coding.</a:t>
            </a:r>
          </a:p>
          <a:p>
            <a:r>
              <a:rPr lang="en-GB" sz="1000" b="1" i="0" u="none" strike="noStrike" kern="1200" dirty="0">
                <a:solidFill>
                  <a:schemeClr val="tx1"/>
                </a:solidFill>
                <a:effectLst/>
                <a:latin typeface="Salesforce Sans"/>
                <a:ea typeface="+mn-ea"/>
                <a:cs typeface="+mn-cs"/>
                <a:hlinkClick r:id="rId3"/>
              </a:rPr>
              <a:t>Create an External Service (Generally Available)</a:t>
            </a:r>
            <a:br>
              <a:rPr lang="en-GB" sz="1000" b="0" i="0" kern="1200" dirty="0">
                <a:solidFill>
                  <a:schemeClr val="tx1"/>
                </a:solidFill>
                <a:effectLst/>
                <a:latin typeface="Salesforce Sans"/>
                <a:ea typeface="+mn-ea"/>
                <a:cs typeface="+mn-cs"/>
              </a:rPr>
            </a:br>
            <a:r>
              <a:rPr lang="en-GB" sz="1000" b="0" i="0" kern="1200" dirty="0">
                <a:solidFill>
                  <a:schemeClr val="tx1"/>
                </a:solidFill>
                <a:effectLst/>
                <a:latin typeface="Salesforce Sans"/>
                <a:ea typeface="+mn-ea"/>
                <a:cs typeface="+mn-cs"/>
              </a:rPr>
              <a:t>Use External Services to connect to an outside service, invoke methods based on the external source via a flow, and import the service data into Salesforce. For example, you can connect to a credit service that determines if credit is extended to a Salesforce account. Want to know the payment terms? Use External Services. When the flow runs, the output contains the credit decision and, if applicable, the payment terms.</a:t>
            </a:r>
          </a:p>
          <a:p>
            <a:r>
              <a:rPr lang="en-GB" sz="1000" b="1" i="0" u="none" strike="noStrike" kern="1200" dirty="0">
                <a:solidFill>
                  <a:schemeClr val="tx1"/>
                </a:solidFill>
                <a:effectLst/>
                <a:latin typeface="Salesforce Sans"/>
                <a:ea typeface="+mn-ea"/>
                <a:cs typeface="+mn-cs"/>
                <a:hlinkClick r:id="rId4"/>
              </a:rPr>
              <a:t>Enjoy an Improved External Services User Interface</a:t>
            </a:r>
            <a:br>
              <a:rPr lang="en-GB" sz="1000" b="0" i="0" kern="1200" dirty="0">
                <a:solidFill>
                  <a:schemeClr val="tx1"/>
                </a:solidFill>
                <a:effectLst/>
                <a:latin typeface="Salesforce Sans"/>
                <a:ea typeface="+mn-ea"/>
                <a:cs typeface="+mn-cs"/>
              </a:rPr>
            </a:br>
            <a:r>
              <a:rPr lang="en-GB" sz="1000" b="0" i="0" kern="1200" dirty="0">
                <a:solidFill>
                  <a:schemeClr val="tx1"/>
                </a:solidFill>
                <a:effectLst/>
                <a:latin typeface="Salesforce Sans"/>
                <a:ea typeface="+mn-ea"/>
                <a:cs typeface="+mn-cs"/>
              </a:rPr>
              <a:t>Save time with the new streamlined user interface by entering necessary information all on the same page.</a:t>
            </a:r>
          </a:p>
          <a:p>
            <a:r>
              <a:rPr lang="en-GB" sz="1000" b="1" i="0" u="none" strike="noStrike" kern="1200" dirty="0">
                <a:solidFill>
                  <a:schemeClr val="tx1"/>
                </a:solidFill>
                <a:effectLst/>
                <a:latin typeface="Salesforce Sans"/>
                <a:ea typeface="+mn-ea"/>
                <a:cs typeface="+mn-cs"/>
                <a:hlinkClick r:id="rId5"/>
              </a:rPr>
              <a:t>Edit an External Service</a:t>
            </a:r>
            <a:br>
              <a:rPr lang="en-GB" sz="1000" b="0" i="0" kern="1200" dirty="0">
                <a:solidFill>
                  <a:schemeClr val="tx1"/>
                </a:solidFill>
                <a:effectLst/>
                <a:latin typeface="Salesforce Sans"/>
                <a:ea typeface="+mn-ea"/>
                <a:cs typeface="+mn-cs"/>
              </a:rPr>
            </a:br>
            <a:r>
              <a:rPr lang="en-GB" sz="1000" b="0" i="0" kern="1200" dirty="0">
                <a:solidFill>
                  <a:schemeClr val="tx1"/>
                </a:solidFill>
                <a:effectLst/>
                <a:latin typeface="Salesforce Sans"/>
                <a:ea typeface="+mn-ea"/>
                <a:cs typeface="+mn-cs"/>
              </a:rPr>
              <a:t>No need to create another external service when you want to make some changes. External Services now has an edit option.</a:t>
            </a:r>
          </a:p>
          <a:p>
            <a:r>
              <a:rPr lang="en-GB" sz="1000" b="1" i="0" u="none" strike="noStrike" kern="1200" dirty="0">
                <a:solidFill>
                  <a:schemeClr val="tx1"/>
                </a:solidFill>
                <a:effectLst/>
                <a:latin typeface="Salesforce Sans"/>
                <a:ea typeface="+mn-ea"/>
                <a:cs typeface="+mn-cs"/>
                <a:hlinkClick r:id="rId6"/>
              </a:rPr>
              <a:t>Get More Characters with the External Services Schema</a:t>
            </a:r>
            <a:br>
              <a:rPr lang="en-GB" sz="1000" b="0" i="0" kern="1200" dirty="0">
                <a:solidFill>
                  <a:schemeClr val="tx1"/>
                </a:solidFill>
                <a:effectLst/>
                <a:latin typeface="Salesforce Sans"/>
                <a:ea typeface="+mn-ea"/>
                <a:cs typeface="+mn-cs"/>
              </a:rPr>
            </a:br>
            <a:r>
              <a:rPr lang="en-GB" sz="1000" b="0" i="0" kern="1200" dirty="0">
                <a:solidFill>
                  <a:schemeClr val="tx1"/>
                </a:solidFill>
                <a:effectLst/>
                <a:latin typeface="Salesforce Sans"/>
                <a:ea typeface="+mn-ea"/>
                <a:cs typeface="+mn-cs"/>
              </a:rPr>
              <a:t>We heard you during the beta: You need more characters to implement what you want with External Services. So we expanded the External Services schema to 100,000 characters.</a:t>
            </a:r>
          </a:p>
          <a:p>
            <a:r>
              <a:rPr lang="en-GB" sz="1000" b="1" i="0" u="none" strike="noStrike" kern="1200" dirty="0">
                <a:solidFill>
                  <a:schemeClr val="tx1"/>
                </a:solidFill>
                <a:effectLst/>
                <a:latin typeface="Salesforce Sans"/>
                <a:ea typeface="+mn-ea"/>
                <a:cs typeface="+mn-cs"/>
                <a:hlinkClick r:id="rId7"/>
              </a:rPr>
              <a:t>Handle More Response Codes in External Services Flows</a:t>
            </a:r>
            <a:br>
              <a:rPr lang="en-GB" sz="1000" b="0" i="0" kern="1200" dirty="0">
                <a:solidFill>
                  <a:schemeClr val="tx1"/>
                </a:solidFill>
                <a:effectLst/>
                <a:latin typeface="Salesforce Sans"/>
                <a:ea typeface="+mn-ea"/>
                <a:cs typeface="+mn-cs"/>
              </a:rPr>
            </a:br>
            <a:r>
              <a:rPr lang="en-GB" sz="1000" b="0" i="0" kern="1200" dirty="0">
                <a:solidFill>
                  <a:schemeClr val="tx1"/>
                </a:solidFill>
                <a:effectLst/>
                <a:latin typeface="Salesforce Sans"/>
                <a:ea typeface="+mn-ea"/>
                <a:cs typeface="+mn-cs"/>
              </a:rPr>
              <a:t>In the External Services beta, only success response codes were included as return values. Now all response codes and their related values are parsed and available when they are included in the Swagger or </a:t>
            </a:r>
            <a:r>
              <a:rPr lang="en-GB" sz="1000" b="0" i="0" kern="1200" dirty="0" err="1">
                <a:solidFill>
                  <a:schemeClr val="tx1"/>
                </a:solidFill>
                <a:effectLst/>
                <a:latin typeface="Salesforce Sans"/>
                <a:ea typeface="+mn-ea"/>
                <a:cs typeface="+mn-cs"/>
              </a:rPr>
              <a:t>Interagent</a:t>
            </a:r>
            <a:r>
              <a:rPr lang="en-GB" sz="1000" b="0" i="0" kern="1200" dirty="0">
                <a:solidFill>
                  <a:schemeClr val="tx1"/>
                </a:solidFill>
                <a:effectLst/>
                <a:latin typeface="Salesforce Sans"/>
                <a:ea typeface="+mn-ea"/>
                <a:cs typeface="+mn-cs"/>
              </a:rPr>
              <a:t> schema. And you can also import these values into your flows. Adding these values can make your flows easier to use if a step does not complete successfully.</a:t>
            </a:r>
          </a:p>
          <a:p>
            <a:pPr marL="0" lvl="0" indent="0" rtl="0">
              <a:spcBef>
                <a:spcPts val="0"/>
              </a:spcBef>
              <a:spcAft>
                <a:spcPts val="0"/>
              </a:spcAft>
              <a:buNone/>
            </a:pPr>
            <a:endParaRPr sz="10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09992878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6.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Master" Target="../slideMasters/slideMaster1.xml"/><Relationship Id="rId5" Type="http://schemas.openxmlformats.org/officeDocument/2006/relationships/image" Target="../media/image19.png"/><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7.jpeg"/><Relationship Id="rId1" Type="http://schemas.openxmlformats.org/officeDocument/2006/relationships/slideMaster" Target="../slideMasters/slideMaster1.xml"/><Relationship Id="rId6" Type="http://schemas.openxmlformats.org/officeDocument/2006/relationships/image" Target="../media/image18.png"/><Relationship Id="rId5" Type="http://schemas.openxmlformats.org/officeDocument/2006/relationships/image" Target="../media/image19.png"/><Relationship Id="rId4" Type="http://schemas.openxmlformats.org/officeDocument/2006/relationships/image" Target="../media/image20.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1.jpeg"/><Relationship Id="rId1" Type="http://schemas.openxmlformats.org/officeDocument/2006/relationships/slideMaster" Target="../slideMasters/slideMaster1.xml"/><Relationship Id="rId6" Type="http://schemas.openxmlformats.org/officeDocument/2006/relationships/image" Target="../media/image18.png"/><Relationship Id="rId5" Type="http://schemas.openxmlformats.org/officeDocument/2006/relationships/image" Target="../media/image19.png"/><Relationship Id="rId4" Type="http://schemas.openxmlformats.org/officeDocument/2006/relationships/image" Target="../media/image20.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2.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5.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7.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8.jp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9.jp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2.jpg"/><Relationship Id="rId1" Type="http://schemas.openxmlformats.org/officeDocument/2006/relationships/slideMaster" Target="../slideMasters/slideMaster1.xml"/><Relationship Id="rId4" Type="http://schemas.openxmlformats.org/officeDocument/2006/relationships/image" Target="../media/image33.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5.jp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7.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1.jp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jp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4.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5.jp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6.jp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jpg"/><Relationship Id="rId1" Type="http://schemas.openxmlformats.org/officeDocument/2006/relationships/slideMaster" Target="../slideMasters/slideMaster1.xml"/><Relationship Id="rId4" Type="http://schemas.openxmlformats.org/officeDocument/2006/relationships/image" Target="../media/image49.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jp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4.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jpg"/><Relationship Id="rId1" Type="http://schemas.openxmlformats.org/officeDocument/2006/relationships/slideMaster" Target="../slideMasters/slideMaster1.xml"/><Relationship Id="rId4" Type="http://schemas.openxmlformats.org/officeDocument/2006/relationships/image" Target="../media/image49.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50.jp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51.jp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49.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jpg"/><Relationship Id="rId1" Type="http://schemas.openxmlformats.org/officeDocument/2006/relationships/slideMaster" Target="../slideMasters/slideMaster1.xml"/><Relationship Id="rId5" Type="http://schemas.openxmlformats.org/officeDocument/2006/relationships/image" Target="../media/image44.png"/><Relationship Id="rId4" Type="http://schemas.openxmlformats.org/officeDocument/2006/relationships/image" Target="../media/image3.pn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5.jp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6.jpg"/><Relationship Id="rId1" Type="http://schemas.openxmlformats.org/officeDocument/2006/relationships/slideMaster" Target="../slideMasters/slideMaster1.xml"/><Relationship Id="rId6" Type="http://schemas.openxmlformats.org/officeDocument/2006/relationships/image" Target="../media/image54.png"/><Relationship Id="rId5" Type="http://schemas.openxmlformats.org/officeDocument/2006/relationships/image" Target="../media/image44.png"/><Relationship Id="rId4" Type="http://schemas.openxmlformats.org/officeDocument/2006/relationships/image" Target="../media/image4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_ A">
    <p:bg>
      <p:bgPr>
        <a:solidFill>
          <a:srgbClr val="178BD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
            <a:ext cx="12188825" cy="6858000"/>
          </a:xfrm>
          <a:prstGeom prst="rect">
            <a:avLst/>
          </a:prstGeom>
        </p:spPr>
      </p:pic>
      <p:sp>
        <p:nvSpPr>
          <p:cNvPr id="2" name="Title 1"/>
          <p:cNvSpPr>
            <a:spLocks noGrp="1"/>
          </p:cNvSpPr>
          <p:nvPr userDrawn="1">
            <p:ph type="ctrTitle"/>
          </p:nvPr>
        </p:nvSpPr>
        <p:spPr>
          <a:xfrm>
            <a:off x="2098833" y="2590618"/>
            <a:ext cx="5184284" cy="1298448"/>
          </a:xfrm>
        </p:spPr>
        <p:txBody>
          <a:bodyPr>
            <a:noAutofit/>
          </a:bodyPr>
          <a:lstStyle>
            <a:lvl1pPr marL="0" indent="0" algn="l">
              <a:lnSpc>
                <a:spcPct val="90000"/>
              </a:lnSpc>
              <a:tabLst/>
              <a:defRPr sz="2800" b="0" spc="0">
                <a:solidFill>
                  <a:schemeClr val="bg1"/>
                </a:solidFill>
                <a:latin typeface="+mj-lt"/>
              </a:defRPr>
            </a:lvl1pPr>
          </a:lstStyle>
          <a:p>
            <a:r>
              <a:rPr lang="en-US" dirty="0"/>
              <a:t>Click to edit Master title style</a:t>
            </a:r>
          </a:p>
        </p:txBody>
      </p:sp>
      <p:sp>
        <p:nvSpPr>
          <p:cNvPr id="3" name="Subtitle 2"/>
          <p:cNvSpPr>
            <a:spLocks noGrp="1"/>
          </p:cNvSpPr>
          <p:nvPr userDrawn="1">
            <p:ph type="subTitle" idx="1"/>
          </p:nvPr>
        </p:nvSpPr>
        <p:spPr>
          <a:xfrm>
            <a:off x="2098833" y="3889066"/>
            <a:ext cx="7695970" cy="476932"/>
          </a:xfrm>
          <a:prstGeom prst="rect">
            <a:avLst/>
          </a:prstGeom>
        </p:spPr>
        <p:txBody>
          <a:bodyPr>
            <a:noAutofit/>
          </a:bodyPr>
          <a:lstStyle>
            <a:lvl1pPr marL="11113" indent="-11113" algn="l">
              <a:lnSpc>
                <a:spcPct val="95000"/>
              </a:lnSpc>
              <a:spcBef>
                <a:spcPts val="0"/>
              </a:spcBef>
              <a:spcAft>
                <a:spcPts val="0"/>
              </a:spcAft>
              <a:buNone/>
              <a:tabLst/>
              <a:defRPr lang="en-US" sz="2000" b="0" i="0" kern="1200" spc="0" baseline="0" dirty="0">
                <a:solidFill>
                  <a:schemeClr val="bg1"/>
                </a:solidFill>
                <a:latin typeface="Salesforce Sans Light" charset="0"/>
                <a:ea typeface="Salesforce Sans Light" charset="0"/>
                <a:cs typeface="Salesforce Sans Light"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dirty="0"/>
              <a:t>Click to edit Master subtitle style</a:t>
            </a:r>
          </a:p>
        </p:txBody>
      </p:sp>
      <p:sp>
        <p:nvSpPr>
          <p:cNvPr id="11" name="Text Placeholder 6"/>
          <p:cNvSpPr>
            <a:spLocks noGrp="1"/>
          </p:cNvSpPr>
          <p:nvPr userDrawn="1">
            <p:ph type="body" sz="quarter" idx="16" hasCustomPrompt="1"/>
          </p:nvPr>
        </p:nvSpPr>
        <p:spPr bwMode="invGray">
          <a:xfrm>
            <a:off x="2098833" y="4862585"/>
            <a:ext cx="7695971" cy="285093"/>
          </a:xfrm>
          <a:prstGeom prst="rect">
            <a:avLst/>
          </a:prstGeom>
        </p:spPr>
        <p:txBody>
          <a:bodyPr/>
          <a:lstStyle>
            <a:lvl1pPr marL="0" indent="0" algn="l">
              <a:spcBef>
                <a:spcPts val="0"/>
              </a:spcBef>
              <a:spcAft>
                <a:spcPts val="0"/>
              </a:spcAft>
              <a:buFont typeface="Arial" charset="0"/>
              <a:buNone/>
              <a:defRPr lang="en-US" sz="1400" b="0" i="0" kern="1200" spc="0" baseline="0" dirty="0" smtClean="0">
                <a:solidFill>
                  <a:schemeClr val="bg1"/>
                </a:solidFill>
                <a:latin typeface="Salesforce Sans Light" charset="0"/>
                <a:ea typeface="Salesforce Sans Light" charset="0"/>
                <a:cs typeface="Salesforce Sans Light" charset="0"/>
              </a:defRPr>
            </a:lvl1pPr>
            <a:lvl2pPr marL="0" indent="0" algn="l">
              <a:spcBef>
                <a:spcPts val="300"/>
              </a:spcBef>
              <a:spcAft>
                <a:spcPts val="0"/>
              </a:spcAft>
              <a:buSzPct val="110000"/>
              <a:buFont typeface="Arial"/>
              <a:buNone/>
              <a:defRPr lang="en-US" sz="1400" kern="1200" spc="0" baseline="0" dirty="0" smtClean="0">
                <a:solidFill>
                  <a:schemeClr val="bg2"/>
                </a:solidFill>
                <a:latin typeface="+mn-lt"/>
                <a:ea typeface="+mn-ea"/>
                <a:cs typeface="+mn-cs"/>
              </a:defRPr>
            </a:lvl2pPr>
            <a:lvl3pPr marL="0" marR="0" indent="0" algn="l" defTabSz="914400" rtl="0" eaLnBrk="1" fontAlgn="auto" latinLnBrk="0" hangingPunct="1">
              <a:lnSpc>
                <a:spcPct val="95000"/>
              </a:lnSpc>
              <a:spcBef>
                <a:spcPts val="300"/>
              </a:spcBef>
              <a:spcAft>
                <a:spcPts val="0"/>
              </a:spcAft>
              <a:buClr>
                <a:schemeClr val="bg1">
                  <a:lumMod val="75000"/>
                </a:schemeClr>
              </a:buClr>
              <a:buSzPct val="100000"/>
              <a:buFont typeface="Arial" panose="020B0604020202020204" pitchFamily="34" charset="0"/>
              <a:buNone/>
              <a:tabLst/>
              <a:defRPr lang="en-US" sz="1400" kern="1200" spc="0" baseline="0" dirty="0" smtClean="0">
                <a:solidFill>
                  <a:schemeClr val="bg2"/>
                </a:solidFill>
                <a:latin typeface="+mn-lt"/>
                <a:ea typeface="+mn-ea"/>
                <a:cs typeface="+mn-cs"/>
              </a:defRPr>
            </a:lvl3pPr>
            <a:lvl4pPr marL="91440" indent="0">
              <a:spcAft>
                <a:spcPts val="100"/>
              </a:spcAft>
              <a:defRPr lang="en-US" sz="900" kern="1200" spc="0" baseline="0" dirty="0" smtClean="0">
                <a:solidFill>
                  <a:schemeClr val="bg1"/>
                </a:solidFill>
                <a:latin typeface="+mn-lt"/>
                <a:ea typeface="+mn-ea"/>
                <a:cs typeface="+mn-cs"/>
              </a:defRPr>
            </a:lvl4pPr>
            <a:lvl5pPr marL="91440" indent="0">
              <a:spcAft>
                <a:spcPts val="100"/>
              </a:spcAft>
              <a:defRPr lang="en-US" sz="900" kern="1200" spc="0" baseline="0" dirty="0">
                <a:solidFill>
                  <a:schemeClr val="bg1"/>
                </a:solidFill>
                <a:latin typeface="+mn-lt"/>
                <a:ea typeface="+mn-ea"/>
                <a:cs typeface="+mn-cs"/>
              </a:defRPr>
            </a:lvl5pPr>
          </a:lstStyle>
          <a:p>
            <a:pPr lvl="0"/>
            <a:r>
              <a:rPr lang="en-US" dirty="0"/>
              <a:t>Twitter and Email</a:t>
            </a:r>
          </a:p>
        </p:txBody>
      </p:sp>
      <p:sp>
        <p:nvSpPr>
          <p:cNvPr id="6" name="Text Placeholder 5"/>
          <p:cNvSpPr>
            <a:spLocks noGrp="1"/>
          </p:cNvSpPr>
          <p:nvPr userDrawn="1">
            <p:ph type="body" sz="quarter" idx="17" hasCustomPrompt="1"/>
          </p:nvPr>
        </p:nvSpPr>
        <p:spPr>
          <a:xfrm>
            <a:off x="2098833" y="4627557"/>
            <a:ext cx="7695970" cy="247406"/>
          </a:xfrm>
        </p:spPr>
        <p:txBody>
          <a:bodyPr/>
          <a:lstStyle>
            <a:lvl1pPr marL="0" indent="0" algn="l">
              <a:lnSpc>
                <a:spcPct val="95000"/>
              </a:lnSpc>
              <a:spcBef>
                <a:spcPts val="0"/>
              </a:spcBef>
              <a:buFont typeface="Arial" charset="0"/>
              <a:buNone/>
              <a:defRPr sz="1400" b="0" baseline="0">
                <a:solidFill>
                  <a:schemeClr val="bg1"/>
                </a:solidFill>
              </a:defRPr>
            </a:lvl1pPr>
          </a:lstStyle>
          <a:p>
            <a:r>
              <a:rPr lang="en-US" dirty="0"/>
              <a:t>Name of Presenter</a:t>
            </a:r>
            <a:r>
              <a:rPr lang="en-US" baseline="0" dirty="0"/>
              <a:t>, Title</a:t>
            </a:r>
          </a:p>
        </p:txBody>
      </p:sp>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69493" y="4623277"/>
            <a:ext cx="2492871" cy="2136125"/>
          </a:xfrm>
          <a:prstGeom prst="rect">
            <a:avLst/>
          </a:prstGeom>
        </p:spPr>
      </p:pic>
      <p:pic>
        <p:nvPicPr>
          <p:cNvPr id="8" name="pasted-image.pdf" descr="pasted-image.pdf"/>
          <p:cNvPicPr>
            <a:picLocks noChangeAspect="1"/>
          </p:cNvPicPr>
          <p:nvPr userDrawn="1"/>
        </p:nvPicPr>
        <p:blipFill>
          <a:blip r:embed="rId4">
            <a:extLst/>
          </a:blip>
          <a:stretch>
            <a:fillRect/>
          </a:stretch>
        </p:blipFill>
        <p:spPr>
          <a:xfrm>
            <a:off x="2042929" y="2453378"/>
            <a:ext cx="628455" cy="439999"/>
          </a:xfrm>
          <a:prstGeom prst="rect">
            <a:avLst/>
          </a:prstGeom>
          <a:ln w="12700">
            <a:miter lim="400000"/>
          </a:ln>
        </p:spPr>
      </p:pic>
    </p:spTree>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ow Forest - Mountain Right">
    <p:spTree>
      <p:nvGrpSpPr>
        <p:cNvPr id="1" name=""/>
        <p:cNvGrpSpPr/>
        <p:nvPr/>
      </p:nvGrpSpPr>
      <p:grpSpPr>
        <a:xfrm>
          <a:off x="0" y="0"/>
          <a:ext cx="0" cy="0"/>
          <a:chOff x="0" y="0"/>
          <a:chExt cx="0" cy="0"/>
        </a:xfrm>
      </p:grpSpPr>
      <p:pic>
        <p:nvPicPr>
          <p:cNvPr id="25" name="Picture 2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sp>
        <p:nvSpPr>
          <p:cNvPr id="7" name="Title Placeholder 1"/>
          <p:cNvSpPr>
            <a:spLocks noGrp="1"/>
          </p:cNvSpPr>
          <p:nvPr userDrawn="1">
            <p:ph type="title"/>
          </p:nvPr>
        </p:nvSpPr>
        <p:spPr>
          <a:xfrm>
            <a:off x="571500" y="63503"/>
            <a:ext cx="11045952" cy="990119"/>
          </a:xfrm>
          <a:prstGeom prst="rect">
            <a:avLst/>
          </a:prstGeom>
          <a:noFill/>
          <a:ln>
            <a:noFill/>
          </a:ln>
        </p:spPr>
        <p:txBody>
          <a:bodyPr vert="horz" wrap="square" lIns="0" tIns="0" rIns="0" bIns="0" numCol="1" anchor="b" anchorCtr="0" compatLnSpc="1">
            <a:prstTxWarp prst="textNoShape">
              <a:avLst/>
            </a:prstTxWarp>
          </a:bodyPr>
          <a:lstStyle>
            <a:lvl1pPr>
              <a:defRPr lang="en-US" dirty="0"/>
            </a:lvl1pPr>
          </a:lstStyle>
          <a:p>
            <a:pPr lvl="0"/>
            <a:r>
              <a:rPr lang="en-US" dirty="0"/>
              <a:t>Click to edit Master title style</a:t>
            </a:r>
          </a:p>
        </p:txBody>
      </p:sp>
      <p:sp>
        <p:nvSpPr>
          <p:cNvPr id="3" name="Content Placeholder 2"/>
          <p:cNvSpPr>
            <a:spLocks noGrp="1"/>
          </p:cNvSpPr>
          <p:nvPr userDrawn="1">
            <p:ph sz="quarter" idx="11"/>
          </p:nvPr>
        </p:nvSpPr>
        <p:spPr>
          <a:xfrm>
            <a:off x="571499" y="1764286"/>
            <a:ext cx="10390667" cy="3214113"/>
          </a:xfrm>
        </p:spPr>
        <p:txBody>
          <a:bodyPr/>
          <a:lstStyle>
            <a:lvl1pPr>
              <a:lnSpc>
                <a:spcPct val="100000"/>
              </a:lnSpc>
              <a:spcBef>
                <a:spcPts val="1100"/>
              </a:spcBef>
              <a:spcAft>
                <a:spcPts val="300"/>
              </a:spcAft>
              <a:defRPr/>
            </a:lvl1pPr>
            <a:lvl2pPr>
              <a:lnSpc>
                <a:spcPct val="100000"/>
              </a:lnSpc>
              <a:spcAft>
                <a:spcPts val="600"/>
              </a:spcAft>
              <a:defRPr>
                <a:solidFill>
                  <a:schemeClr val="bg2"/>
                </a:solidFill>
              </a:defRPr>
            </a:lvl2pPr>
            <a:lvl3pPr>
              <a:lnSpc>
                <a:spcPct val="100000"/>
              </a:lnSpc>
              <a:defRPr>
                <a:solidFill>
                  <a:schemeClr val="bg2"/>
                </a:solidFill>
              </a:defRPr>
            </a:lvl3pPr>
            <a:lvl4pPr>
              <a:lnSpc>
                <a:spcPct val="100000"/>
              </a:lnSpc>
              <a:defRPr>
                <a:solidFill>
                  <a:schemeClr val="bg2"/>
                </a:solidFill>
              </a:defRPr>
            </a:lvl4pPr>
            <a:lvl5pPr>
              <a:lnSpc>
                <a:spcPct val="10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Text Placeholder 3"/>
          <p:cNvSpPr>
            <a:spLocks noGrp="1"/>
          </p:cNvSpPr>
          <p:nvPr userDrawn="1">
            <p:ph type="body" sz="quarter" idx="16"/>
          </p:nvPr>
        </p:nvSpPr>
        <p:spPr>
          <a:xfrm>
            <a:off x="571500" y="1097179"/>
            <a:ext cx="11045952" cy="338554"/>
          </a:xfrm>
          <a:noFill/>
          <a:ln>
            <a:noFill/>
          </a:ln>
        </p:spPr>
        <p:txBody>
          <a:bodyPr vert="horz" wrap="square" lIns="0" tIns="0" rIns="0" bIns="0" numCol="1" rtlCol="0" anchor="t" anchorCtr="0" compatLnSpc="1">
            <a:prstTxWarp prst="textNoShape">
              <a:avLst/>
            </a:prstTxWarp>
            <a:spAutoFit/>
          </a:bodyPr>
          <a:lstStyle>
            <a:lvl1pPr>
              <a:lnSpc>
                <a:spcPct val="100000"/>
              </a:lnSpc>
              <a:defRPr lang="en-US" sz="2200" b="0" i="0" spc="0">
                <a:solidFill>
                  <a:schemeClr val="accent2">
                    <a:lumMod val="75000"/>
                  </a:schemeClr>
                </a:solidFill>
                <a:latin typeface="Salesforce Sans Light" charset="0"/>
                <a:ea typeface="Salesforce Sans Light" charset="0"/>
                <a:cs typeface="Salesforce Sans Light" charset="0"/>
              </a:defRPr>
            </a:lvl1pPr>
          </a:lstStyle>
          <a:p>
            <a:pPr lvl="0">
              <a:lnSpc>
                <a:spcPct val="100000"/>
              </a:lnSpc>
              <a:spcBef>
                <a:spcPts val="0"/>
              </a:spcBef>
              <a:spcAft>
                <a:spcPts val="0"/>
              </a:spcAft>
            </a:pPr>
            <a:r>
              <a:rPr lang="en-US" dirty="0"/>
              <a:t>Click to edit Master text styles</a:t>
            </a:r>
          </a:p>
        </p:txBody>
      </p:sp>
      <p:sp>
        <p:nvSpPr>
          <p:cNvPr id="9" name="Footer Placeholder 3"/>
          <p:cNvSpPr>
            <a:spLocks noGrp="1"/>
          </p:cNvSpPr>
          <p:nvPr>
            <p:ph type="ftr" sz="quarter" idx="17"/>
          </p:nvPr>
        </p:nvSpPr>
        <p:spPr>
          <a:xfrm>
            <a:off x="577850" y="6410462"/>
            <a:ext cx="8870949" cy="213858"/>
          </a:xfrm>
        </p:spPr>
        <p:txBody>
          <a:bodyPr/>
          <a:lstStyle>
            <a:lvl1pPr>
              <a:defRPr>
                <a:solidFill>
                  <a:schemeClr val="bg1"/>
                </a:solidFill>
              </a:defRPr>
            </a:lvl1pPr>
          </a:lstStyle>
          <a:p>
            <a:endParaRPr lang="en-US" dirty="0"/>
          </a:p>
        </p:txBody>
      </p:sp>
      <p:pic>
        <p:nvPicPr>
          <p:cNvPr id="10" name="pasted-image.pdf" descr="pasted-image.pdf"/>
          <p:cNvPicPr>
            <a:picLocks noChangeAspect="1"/>
          </p:cNvPicPr>
          <p:nvPr userDrawn="1"/>
        </p:nvPicPr>
        <p:blipFill>
          <a:blip r:embed="rId3">
            <a:extLst/>
          </a:blip>
          <a:stretch>
            <a:fillRect/>
          </a:stretch>
        </p:blipFill>
        <p:spPr>
          <a:xfrm>
            <a:off x="11030573" y="565459"/>
            <a:ext cx="635734" cy="445095"/>
          </a:xfrm>
          <a:prstGeom prst="rect">
            <a:avLst/>
          </a:prstGeom>
          <a:ln w="12700">
            <a:miter lim="400000"/>
          </a:ln>
        </p:spPr>
      </p:pic>
    </p:spTree>
    <p:extLst>
      <p:ext uri="{BB962C8B-B14F-4D97-AF65-F5344CB8AC3E}">
        <p14:creationId xmlns:p14="http://schemas.microsoft.com/office/powerpoint/2010/main" val="2556529996"/>
      </p:ext>
    </p:extLst>
  </p:cSld>
  <p:clrMapOvr>
    <a:masterClrMapping/>
  </p:clrMapOvr>
  <p:transition>
    <p:fade/>
  </p:transition>
  <p:hf sldNum="0" hd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ow Forest">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218"/>
            <a:ext cx="12192000" cy="6858000"/>
          </a:xfrm>
          <a:prstGeom prst="rect">
            <a:avLst/>
          </a:prstGeom>
        </p:spPr>
      </p:pic>
      <p:sp>
        <p:nvSpPr>
          <p:cNvPr id="30" name="Shape 677"/>
          <p:cNvSpPr/>
          <p:nvPr userDrawn="1"/>
        </p:nvSpPr>
        <p:spPr>
          <a:xfrm>
            <a:off x="4743104" y="4674662"/>
            <a:ext cx="1038257" cy="937904"/>
          </a:xfrm>
          <a:custGeom>
            <a:avLst/>
            <a:gdLst/>
            <a:ahLst/>
            <a:cxnLst>
              <a:cxn ang="0">
                <a:pos x="wd2" y="hd2"/>
              </a:cxn>
              <a:cxn ang="5400000">
                <a:pos x="wd2" y="hd2"/>
              </a:cxn>
              <a:cxn ang="10800000">
                <a:pos x="wd2" y="hd2"/>
              </a:cxn>
              <a:cxn ang="16200000">
                <a:pos x="wd2" y="hd2"/>
              </a:cxn>
            </a:cxnLst>
            <a:rect l="0" t="0"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3000"/>
            </a:srgbClr>
          </a:solidFill>
          <a:ln w="12700">
            <a:miter lim="400000"/>
          </a:ln>
        </p:spPr>
        <p:txBody>
          <a:bodyPr lIns="45711" tIns="45710" rIns="45711" bIns="45710"/>
          <a:lstStyle/>
          <a:p>
            <a:pPr defTabSz="914034">
              <a:defRPr>
                <a:solidFill>
                  <a:srgbClr val="000000"/>
                </a:solidFill>
                <a:latin typeface="Calibri"/>
                <a:ea typeface="Calibri"/>
                <a:cs typeface="Calibri"/>
                <a:sym typeface="Calibri"/>
              </a:defRPr>
            </a:pPr>
            <a:endParaRPr/>
          </a:p>
        </p:txBody>
      </p:sp>
      <p:sp>
        <p:nvSpPr>
          <p:cNvPr id="7" name="Title Placeholder 1"/>
          <p:cNvSpPr>
            <a:spLocks noGrp="1"/>
          </p:cNvSpPr>
          <p:nvPr userDrawn="1">
            <p:ph type="title"/>
          </p:nvPr>
        </p:nvSpPr>
        <p:spPr>
          <a:xfrm>
            <a:off x="571500" y="63503"/>
            <a:ext cx="11045952" cy="990119"/>
          </a:xfrm>
          <a:prstGeom prst="rect">
            <a:avLst/>
          </a:prstGeom>
          <a:noFill/>
          <a:ln>
            <a:noFill/>
          </a:ln>
        </p:spPr>
        <p:txBody>
          <a:bodyPr vert="horz" wrap="square" lIns="0" tIns="0" rIns="0" bIns="0" numCol="1" anchor="b" anchorCtr="0" compatLnSpc="1">
            <a:prstTxWarp prst="textNoShape">
              <a:avLst/>
            </a:prstTxWarp>
          </a:bodyPr>
          <a:lstStyle>
            <a:lvl1pPr>
              <a:defRPr lang="en-US" dirty="0"/>
            </a:lvl1pPr>
          </a:lstStyle>
          <a:p>
            <a:pPr lvl="0"/>
            <a:r>
              <a:rPr lang="en-US"/>
              <a:t>Click to edit Master title style</a:t>
            </a:r>
            <a:endParaRPr lang="en-US" dirty="0"/>
          </a:p>
        </p:txBody>
      </p:sp>
      <p:sp>
        <p:nvSpPr>
          <p:cNvPr id="3" name="Content Placeholder 2"/>
          <p:cNvSpPr>
            <a:spLocks noGrp="1"/>
          </p:cNvSpPr>
          <p:nvPr userDrawn="1">
            <p:ph sz="quarter" idx="11"/>
          </p:nvPr>
        </p:nvSpPr>
        <p:spPr>
          <a:xfrm>
            <a:off x="571500" y="1764287"/>
            <a:ext cx="11045952" cy="3427473"/>
          </a:xfrm>
        </p:spPr>
        <p:txBody>
          <a:bodyPr/>
          <a:lstStyle>
            <a:lvl1pPr>
              <a:lnSpc>
                <a:spcPct val="100000"/>
              </a:lnSpc>
              <a:spcBef>
                <a:spcPts val="1100"/>
              </a:spcBef>
              <a:spcAft>
                <a:spcPts val="300"/>
              </a:spcAft>
              <a:defRPr/>
            </a:lvl1pPr>
            <a:lvl2pPr>
              <a:lnSpc>
                <a:spcPct val="100000"/>
              </a:lnSpc>
              <a:spcAft>
                <a:spcPts val="600"/>
              </a:spcAft>
              <a:defRPr>
                <a:solidFill>
                  <a:schemeClr val="bg2"/>
                </a:solidFill>
              </a:defRPr>
            </a:lvl2pPr>
            <a:lvl3pPr>
              <a:lnSpc>
                <a:spcPct val="100000"/>
              </a:lnSpc>
              <a:defRPr>
                <a:solidFill>
                  <a:schemeClr val="bg2"/>
                </a:solidFill>
              </a:defRPr>
            </a:lvl3pPr>
            <a:lvl4pPr>
              <a:lnSpc>
                <a:spcPct val="100000"/>
              </a:lnSpc>
              <a:defRPr>
                <a:solidFill>
                  <a:schemeClr val="bg2"/>
                </a:solidFill>
              </a:defRPr>
            </a:lvl4pPr>
            <a:lvl5pPr>
              <a:lnSpc>
                <a:spcPct val="10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ext Placeholder 3"/>
          <p:cNvSpPr>
            <a:spLocks noGrp="1"/>
          </p:cNvSpPr>
          <p:nvPr userDrawn="1">
            <p:ph type="body" sz="quarter" idx="16"/>
          </p:nvPr>
        </p:nvSpPr>
        <p:spPr>
          <a:xfrm>
            <a:off x="571500" y="1097179"/>
            <a:ext cx="11045952" cy="338554"/>
          </a:xfrm>
          <a:noFill/>
          <a:ln>
            <a:noFill/>
          </a:ln>
        </p:spPr>
        <p:txBody>
          <a:bodyPr vert="horz" wrap="square" lIns="0" tIns="0" rIns="0" bIns="0" numCol="1" rtlCol="0" anchor="t" anchorCtr="0" compatLnSpc="1">
            <a:prstTxWarp prst="textNoShape">
              <a:avLst/>
            </a:prstTxWarp>
            <a:spAutoFit/>
          </a:bodyPr>
          <a:lstStyle>
            <a:lvl1pPr>
              <a:defRPr lang="en-US" sz="2200" b="0" i="0" spc="0">
                <a:solidFill>
                  <a:schemeClr val="accent2">
                    <a:lumMod val="75000"/>
                  </a:schemeClr>
                </a:solidFill>
                <a:latin typeface="Salesforce Sans Light" charset="0"/>
                <a:ea typeface="Salesforce Sans Light" charset="0"/>
                <a:cs typeface="Salesforce Sans Light" charset="0"/>
              </a:defRPr>
            </a:lvl1pPr>
          </a:lstStyle>
          <a:p>
            <a:pPr lvl="0">
              <a:lnSpc>
                <a:spcPct val="100000"/>
              </a:lnSpc>
              <a:spcBef>
                <a:spcPts val="0"/>
              </a:spcBef>
              <a:spcAft>
                <a:spcPts val="0"/>
              </a:spcAft>
            </a:pPr>
            <a:r>
              <a:rPr lang="en-US" dirty="0"/>
              <a:t>Click to edit Master text styles</a:t>
            </a:r>
          </a:p>
        </p:txBody>
      </p:sp>
      <p:sp>
        <p:nvSpPr>
          <p:cNvPr id="9" name="Footer Placeholder 3"/>
          <p:cNvSpPr>
            <a:spLocks noGrp="1"/>
          </p:cNvSpPr>
          <p:nvPr>
            <p:ph type="ftr" sz="quarter" idx="17"/>
          </p:nvPr>
        </p:nvSpPr>
        <p:spPr>
          <a:xfrm>
            <a:off x="577850" y="6410462"/>
            <a:ext cx="8870949" cy="213858"/>
          </a:xfrm>
        </p:spPr>
        <p:txBody>
          <a:bodyPr/>
          <a:lstStyle>
            <a:lvl1pPr>
              <a:defRPr>
                <a:solidFill>
                  <a:schemeClr val="bg1"/>
                </a:solidFill>
              </a:defRPr>
            </a:lvl1pPr>
          </a:lstStyle>
          <a:p>
            <a:endParaRPr lang="en-US" dirty="0"/>
          </a:p>
        </p:txBody>
      </p:sp>
      <p:pic>
        <p:nvPicPr>
          <p:cNvPr id="10" name="pasted-image.pdf" descr="pasted-image.pdf"/>
          <p:cNvPicPr>
            <a:picLocks noChangeAspect="1"/>
          </p:cNvPicPr>
          <p:nvPr userDrawn="1"/>
        </p:nvPicPr>
        <p:blipFill>
          <a:blip r:embed="rId3">
            <a:extLst/>
          </a:blip>
          <a:stretch>
            <a:fillRect/>
          </a:stretch>
        </p:blipFill>
        <p:spPr>
          <a:xfrm>
            <a:off x="11030573" y="565459"/>
            <a:ext cx="635734" cy="445095"/>
          </a:xfrm>
          <a:prstGeom prst="rect">
            <a:avLst/>
          </a:prstGeom>
          <a:ln w="12700">
            <a:miter lim="400000"/>
          </a:ln>
        </p:spPr>
      </p:pic>
    </p:spTree>
    <p:extLst>
      <p:ext uri="{BB962C8B-B14F-4D97-AF65-F5344CB8AC3E}">
        <p14:creationId xmlns:p14="http://schemas.microsoft.com/office/powerpoint/2010/main" val="811303096"/>
      </p:ext>
    </p:extLst>
  </p:cSld>
  <p:clrMapOvr>
    <a:masterClrMapping/>
  </p:clrMapOvr>
  <p:transition>
    <p:fade/>
  </p:transition>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Medium Forest - Mountain Lef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4990"/>
            <a:ext cx="12192000" cy="6858000"/>
          </a:xfrm>
          <a:prstGeom prst="rect">
            <a:avLst/>
          </a:prstGeom>
        </p:spPr>
      </p:pic>
      <p:sp>
        <p:nvSpPr>
          <p:cNvPr id="7" name="Title Placeholder 1"/>
          <p:cNvSpPr>
            <a:spLocks noGrp="1"/>
          </p:cNvSpPr>
          <p:nvPr userDrawn="1">
            <p:ph type="title"/>
          </p:nvPr>
        </p:nvSpPr>
        <p:spPr>
          <a:xfrm>
            <a:off x="571500" y="63503"/>
            <a:ext cx="11045952" cy="990119"/>
          </a:xfrm>
          <a:prstGeom prst="rect">
            <a:avLst/>
          </a:prstGeom>
          <a:noFill/>
          <a:ln>
            <a:noFill/>
          </a:ln>
        </p:spPr>
        <p:txBody>
          <a:bodyPr vert="horz" wrap="square" lIns="0" tIns="0" rIns="0" bIns="0" numCol="1" anchor="b" anchorCtr="0" compatLnSpc="1">
            <a:prstTxWarp prst="textNoShape">
              <a:avLst/>
            </a:prstTxWarp>
          </a:bodyPr>
          <a:lstStyle>
            <a:lvl1pPr>
              <a:defRPr lang="en-US" dirty="0"/>
            </a:lvl1pPr>
          </a:lstStyle>
          <a:p>
            <a:pPr lvl="0"/>
            <a:r>
              <a:rPr lang="en-US"/>
              <a:t>Click to edit Master title style</a:t>
            </a:r>
            <a:endParaRPr lang="en-US" dirty="0"/>
          </a:p>
        </p:txBody>
      </p:sp>
      <p:sp>
        <p:nvSpPr>
          <p:cNvPr id="3" name="Content Placeholder 2"/>
          <p:cNvSpPr>
            <a:spLocks noGrp="1"/>
          </p:cNvSpPr>
          <p:nvPr userDrawn="1">
            <p:ph sz="quarter" idx="11"/>
          </p:nvPr>
        </p:nvSpPr>
        <p:spPr>
          <a:xfrm>
            <a:off x="571500" y="1764287"/>
            <a:ext cx="11045952" cy="2230197"/>
          </a:xfrm>
        </p:spPr>
        <p:txBody>
          <a:bodyPr/>
          <a:lstStyle>
            <a:lvl1pPr>
              <a:lnSpc>
                <a:spcPct val="100000"/>
              </a:lnSpc>
              <a:spcBef>
                <a:spcPts val="1100"/>
              </a:spcBef>
              <a:spcAft>
                <a:spcPts val="300"/>
              </a:spcAft>
              <a:defRPr/>
            </a:lvl1pPr>
            <a:lvl2pPr>
              <a:lnSpc>
                <a:spcPct val="100000"/>
              </a:lnSpc>
              <a:spcAft>
                <a:spcPts val="600"/>
              </a:spcAft>
              <a:defRPr>
                <a:solidFill>
                  <a:schemeClr val="bg2"/>
                </a:solidFill>
              </a:defRPr>
            </a:lvl2pPr>
            <a:lvl3pPr>
              <a:lnSpc>
                <a:spcPct val="100000"/>
              </a:lnSpc>
              <a:defRPr>
                <a:solidFill>
                  <a:schemeClr val="bg2"/>
                </a:solidFill>
              </a:defRPr>
            </a:lvl3pPr>
            <a:lvl4pPr>
              <a:lnSpc>
                <a:spcPct val="100000"/>
              </a:lnSpc>
              <a:defRPr>
                <a:solidFill>
                  <a:schemeClr val="bg2"/>
                </a:solidFill>
              </a:defRPr>
            </a:lvl4pPr>
            <a:lvl5pPr>
              <a:lnSpc>
                <a:spcPct val="10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Text Placeholder 3"/>
          <p:cNvSpPr>
            <a:spLocks noGrp="1"/>
          </p:cNvSpPr>
          <p:nvPr userDrawn="1">
            <p:ph type="body" sz="quarter" idx="16"/>
          </p:nvPr>
        </p:nvSpPr>
        <p:spPr>
          <a:xfrm>
            <a:off x="571500" y="1097179"/>
            <a:ext cx="11045952" cy="338554"/>
          </a:xfrm>
          <a:noFill/>
          <a:ln>
            <a:noFill/>
          </a:ln>
        </p:spPr>
        <p:txBody>
          <a:bodyPr vert="horz" wrap="square" lIns="0" tIns="0" rIns="0" bIns="0" numCol="1" rtlCol="0" anchor="t" anchorCtr="0" compatLnSpc="1">
            <a:prstTxWarp prst="textNoShape">
              <a:avLst/>
            </a:prstTxWarp>
            <a:spAutoFit/>
          </a:bodyPr>
          <a:lstStyle>
            <a:lvl1pPr>
              <a:defRPr lang="en-US" sz="2200" b="0" i="0" spc="0">
                <a:solidFill>
                  <a:schemeClr val="accent2">
                    <a:lumMod val="75000"/>
                  </a:schemeClr>
                </a:solidFill>
                <a:latin typeface="Salesforce Sans Light" charset="0"/>
                <a:ea typeface="Salesforce Sans Light" charset="0"/>
                <a:cs typeface="Salesforce Sans Light" charset="0"/>
              </a:defRPr>
            </a:lvl1pPr>
          </a:lstStyle>
          <a:p>
            <a:pPr lvl="0">
              <a:lnSpc>
                <a:spcPct val="100000"/>
              </a:lnSpc>
              <a:spcBef>
                <a:spcPts val="0"/>
              </a:spcBef>
              <a:spcAft>
                <a:spcPts val="0"/>
              </a:spcAft>
            </a:pPr>
            <a:r>
              <a:rPr lang="en-US"/>
              <a:t>Click to edit Master text styles</a:t>
            </a:r>
          </a:p>
        </p:txBody>
      </p:sp>
      <p:sp>
        <p:nvSpPr>
          <p:cNvPr id="10" name="Footer Placeholder 3"/>
          <p:cNvSpPr>
            <a:spLocks noGrp="1"/>
          </p:cNvSpPr>
          <p:nvPr>
            <p:ph type="ftr" sz="quarter" idx="17"/>
          </p:nvPr>
        </p:nvSpPr>
        <p:spPr>
          <a:xfrm>
            <a:off x="577850" y="6410462"/>
            <a:ext cx="8870949" cy="213858"/>
          </a:xfrm>
        </p:spPr>
        <p:txBody>
          <a:bodyPr/>
          <a:lstStyle>
            <a:lvl1pPr>
              <a:defRPr>
                <a:solidFill>
                  <a:schemeClr val="bg1"/>
                </a:solidFill>
              </a:defRPr>
            </a:lvl1pPr>
          </a:lstStyle>
          <a:p>
            <a:endParaRPr lang="en-US" dirty="0"/>
          </a:p>
        </p:txBody>
      </p:sp>
      <p:pic>
        <p:nvPicPr>
          <p:cNvPr id="11" name="pasted-image.pdf" descr="pasted-image.pdf"/>
          <p:cNvPicPr>
            <a:picLocks noChangeAspect="1"/>
          </p:cNvPicPr>
          <p:nvPr userDrawn="1"/>
        </p:nvPicPr>
        <p:blipFill>
          <a:blip r:embed="rId3">
            <a:extLst/>
          </a:blip>
          <a:stretch>
            <a:fillRect/>
          </a:stretch>
        </p:blipFill>
        <p:spPr>
          <a:xfrm>
            <a:off x="11030573" y="565459"/>
            <a:ext cx="635734" cy="445095"/>
          </a:xfrm>
          <a:prstGeom prst="rect">
            <a:avLst/>
          </a:prstGeom>
          <a:ln w="12700">
            <a:miter lim="400000"/>
          </a:ln>
        </p:spPr>
      </p:pic>
    </p:spTree>
    <p:extLst/>
  </p:cSld>
  <p:clrMapOvr>
    <a:masterClrMapping/>
  </p:clrMapOvr>
  <p:transition>
    <p:fade/>
  </p:transition>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Medium Forest - Mountain Righ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4990"/>
            <a:ext cx="12192000" cy="6858000"/>
          </a:xfrm>
          <a:prstGeom prst="rect">
            <a:avLst/>
          </a:prstGeom>
        </p:spPr>
      </p:pic>
      <p:sp>
        <p:nvSpPr>
          <p:cNvPr id="7" name="Title Placeholder 1"/>
          <p:cNvSpPr>
            <a:spLocks noGrp="1"/>
          </p:cNvSpPr>
          <p:nvPr userDrawn="1">
            <p:ph type="title"/>
          </p:nvPr>
        </p:nvSpPr>
        <p:spPr>
          <a:xfrm>
            <a:off x="571500" y="63503"/>
            <a:ext cx="11045952" cy="990119"/>
          </a:xfrm>
          <a:prstGeom prst="rect">
            <a:avLst/>
          </a:prstGeom>
          <a:noFill/>
          <a:ln>
            <a:noFill/>
          </a:ln>
        </p:spPr>
        <p:txBody>
          <a:bodyPr vert="horz" wrap="square" lIns="0" tIns="0" rIns="0" bIns="0" numCol="1" anchor="b" anchorCtr="0" compatLnSpc="1">
            <a:prstTxWarp prst="textNoShape">
              <a:avLst/>
            </a:prstTxWarp>
          </a:bodyPr>
          <a:lstStyle>
            <a:lvl1pPr>
              <a:defRPr lang="en-US" dirty="0"/>
            </a:lvl1pPr>
          </a:lstStyle>
          <a:p>
            <a:pPr lvl="0"/>
            <a:r>
              <a:rPr lang="en-US"/>
              <a:t>Click to edit Master title style</a:t>
            </a:r>
            <a:endParaRPr lang="en-US" dirty="0"/>
          </a:p>
        </p:txBody>
      </p:sp>
      <p:sp>
        <p:nvSpPr>
          <p:cNvPr id="3" name="Content Placeholder 2"/>
          <p:cNvSpPr>
            <a:spLocks noGrp="1"/>
          </p:cNvSpPr>
          <p:nvPr userDrawn="1">
            <p:ph sz="quarter" idx="11"/>
          </p:nvPr>
        </p:nvSpPr>
        <p:spPr>
          <a:xfrm>
            <a:off x="571499" y="1764286"/>
            <a:ext cx="10582053" cy="3153153"/>
          </a:xfrm>
        </p:spPr>
        <p:txBody>
          <a:bodyPr/>
          <a:lstStyle>
            <a:lvl1pPr>
              <a:lnSpc>
                <a:spcPct val="100000"/>
              </a:lnSpc>
              <a:spcBef>
                <a:spcPts val="1100"/>
              </a:spcBef>
              <a:spcAft>
                <a:spcPts val="300"/>
              </a:spcAft>
              <a:defRPr/>
            </a:lvl1pPr>
            <a:lvl2pPr>
              <a:lnSpc>
                <a:spcPct val="100000"/>
              </a:lnSpc>
              <a:spcAft>
                <a:spcPts val="600"/>
              </a:spcAft>
              <a:defRPr>
                <a:solidFill>
                  <a:schemeClr val="bg2"/>
                </a:solidFill>
              </a:defRPr>
            </a:lvl2pPr>
            <a:lvl3pPr>
              <a:lnSpc>
                <a:spcPct val="100000"/>
              </a:lnSpc>
              <a:defRPr>
                <a:solidFill>
                  <a:schemeClr val="bg2"/>
                </a:solidFill>
              </a:defRPr>
            </a:lvl3pPr>
            <a:lvl4pPr>
              <a:lnSpc>
                <a:spcPct val="100000"/>
              </a:lnSpc>
              <a:defRPr>
                <a:solidFill>
                  <a:schemeClr val="bg2"/>
                </a:solidFill>
              </a:defRPr>
            </a:lvl4pPr>
            <a:lvl5pPr>
              <a:lnSpc>
                <a:spcPct val="10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Text Placeholder 3"/>
          <p:cNvSpPr>
            <a:spLocks noGrp="1"/>
          </p:cNvSpPr>
          <p:nvPr userDrawn="1">
            <p:ph type="body" sz="quarter" idx="16"/>
          </p:nvPr>
        </p:nvSpPr>
        <p:spPr>
          <a:xfrm>
            <a:off x="571500" y="1097179"/>
            <a:ext cx="11045952" cy="338554"/>
          </a:xfrm>
          <a:noFill/>
          <a:ln>
            <a:noFill/>
          </a:ln>
        </p:spPr>
        <p:txBody>
          <a:bodyPr vert="horz" wrap="square" lIns="0" tIns="0" rIns="0" bIns="0" numCol="1" rtlCol="0" anchor="t" anchorCtr="0" compatLnSpc="1">
            <a:prstTxWarp prst="textNoShape">
              <a:avLst/>
            </a:prstTxWarp>
            <a:spAutoFit/>
          </a:bodyPr>
          <a:lstStyle>
            <a:lvl1pPr>
              <a:defRPr lang="en-US" sz="2200" b="0" i="0" spc="0">
                <a:solidFill>
                  <a:schemeClr val="accent2">
                    <a:lumMod val="75000"/>
                  </a:schemeClr>
                </a:solidFill>
                <a:latin typeface="Salesforce Sans Light" charset="0"/>
                <a:ea typeface="Salesforce Sans Light" charset="0"/>
                <a:cs typeface="Salesforce Sans Light" charset="0"/>
              </a:defRPr>
            </a:lvl1pPr>
          </a:lstStyle>
          <a:p>
            <a:pPr lvl="0">
              <a:lnSpc>
                <a:spcPct val="100000"/>
              </a:lnSpc>
              <a:spcBef>
                <a:spcPts val="0"/>
              </a:spcBef>
              <a:spcAft>
                <a:spcPts val="0"/>
              </a:spcAft>
            </a:pPr>
            <a:r>
              <a:rPr lang="en-US" dirty="0"/>
              <a:t>Click to edit Master text styles</a:t>
            </a:r>
          </a:p>
        </p:txBody>
      </p:sp>
      <p:sp>
        <p:nvSpPr>
          <p:cNvPr id="9" name="Footer Placeholder 3"/>
          <p:cNvSpPr>
            <a:spLocks noGrp="1"/>
          </p:cNvSpPr>
          <p:nvPr>
            <p:ph type="ftr" sz="quarter" idx="17"/>
          </p:nvPr>
        </p:nvSpPr>
        <p:spPr>
          <a:xfrm>
            <a:off x="577850" y="6410462"/>
            <a:ext cx="8870949" cy="213858"/>
          </a:xfrm>
        </p:spPr>
        <p:txBody>
          <a:bodyPr/>
          <a:lstStyle>
            <a:lvl1pPr>
              <a:defRPr>
                <a:solidFill>
                  <a:schemeClr val="bg1"/>
                </a:solidFill>
              </a:defRPr>
            </a:lvl1pPr>
          </a:lstStyle>
          <a:p>
            <a:endParaRPr lang="en-US" dirty="0"/>
          </a:p>
        </p:txBody>
      </p:sp>
      <p:pic>
        <p:nvPicPr>
          <p:cNvPr id="11" name="pasted-image.pdf" descr="pasted-image.pdf"/>
          <p:cNvPicPr>
            <a:picLocks noChangeAspect="1"/>
          </p:cNvPicPr>
          <p:nvPr userDrawn="1"/>
        </p:nvPicPr>
        <p:blipFill>
          <a:blip r:embed="rId3">
            <a:extLst/>
          </a:blip>
          <a:stretch>
            <a:fillRect/>
          </a:stretch>
        </p:blipFill>
        <p:spPr>
          <a:xfrm>
            <a:off x="11030573" y="565459"/>
            <a:ext cx="635734" cy="445095"/>
          </a:xfrm>
          <a:prstGeom prst="rect">
            <a:avLst/>
          </a:prstGeom>
          <a:ln w="12700">
            <a:miter lim="400000"/>
          </a:ln>
        </p:spPr>
      </p:pic>
    </p:spTree>
    <p:extLst/>
  </p:cSld>
  <p:clrMapOvr>
    <a:masterClrMapping/>
  </p:clrMapOvr>
  <p:transition>
    <p:fade/>
  </p:transition>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Medium Forest ">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 y="16776"/>
            <a:ext cx="12188816" cy="6856209"/>
          </a:xfrm>
          <a:prstGeom prst="rect">
            <a:avLst/>
          </a:prstGeom>
        </p:spPr>
      </p:pic>
      <p:sp>
        <p:nvSpPr>
          <p:cNvPr id="3" name="Content Placeholder 2"/>
          <p:cNvSpPr>
            <a:spLocks noGrp="1"/>
          </p:cNvSpPr>
          <p:nvPr userDrawn="1">
            <p:ph sz="quarter" idx="11"/>
          </p:nvPr>
        </p:nvSpPr>
        <p:spPr>
          <a:xfrm>
            <a:off x="571500" y="1764284"/>
            <a:ext cx="11045952" cy="2289556"/>
          </a:xfrm>
        </p:spPr>
        <p:txBody>
          <a:bodyPr/>
          <a:lstStyle>
            <a:lvl1pPr>
              <a:lnSpc>
                <a:spcPct val="100000"/>
              </a:lnSpc>
              <a:spcBef>
                <a:spcPts val="1100"/>
              </a:spcBef>
              <a:spcAft>
                <a:spcPts val="300"/>
              </a:spcAft>
              <a:defRPr/>
            </a:lvl1pPr>
            <a:lvl2pPr>
              <a:lnSpc>
                <a:spcPct val="100000"/>
              </a:lnSpc>
              <a:spcAft>
                <a:spcPts val="600"/>
              </a:spcAft>
              <a:defRPr>
                <a:solidFill>
                  <a:schemeClr val="bg2"/>
                </a:solidFill>
              </a:defRPr>
            </a:lvl2pPr>
            <a:lvl3pPr>
              <a:lnSpc>
                <a:spcPct val="100000"/>
              </a:lnSpc>
              <a:defRPr>
                <a:solidFill>
                  <a:schemeClr val="bg2"/>
                </a:solidFill>
              </a:defRPr>
            </a:lvl3pPr>
            <a:lvl4pPr>
              <a:lnSpc>
                <a:spcPct val="100000"/>
              </a:lnSpc>
              <a:defRPr>
                <a:solidFill>
                  <a:schemeClr val="bg2"/>
                </a:solidFill>
              </a:defRPr>
            </a:lvl4pPr>
            <a:lvl5pPr>
              <a:lnSpc>
                <a:spcPct val="10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Text Placeholder 3"/>
          <p:cNvSpPr>
            <a:spLocks noGrp="1"/>
          </p:cNvSpPr>
          <p:nvPr userDrawn="1">
            <p:ph type="body" sz="quarter" idx="16"/>
          </p:nvPr>
        </p:nvSpPr>
        <p:spPr>
          <a:xfrm>
            <a:off x="571500" y="1097179"/>
            <a:ext cx="11046984" cy="338554"/>
          </a:xfrm>
          <a:noFill/>
          <a:ln>
            <a:noFill/>
          </a:ln>
        </p:spPr>
        <p:txBody>
          <a:bodyPr vert="horz" wrap="square" lIns="0" tIns="0" rIns="0" bIns="0" numCol="1" rtlCol="0" anchor="t" anchorCtr="0" compatLnSpc="1">
            <a:prstTxWarp prst="textNoShape">
              <a:avLst/>
            </a:prstTxWarp>
            <a:spAutoFit/>
          </a:bodyPr>
          <a:lstStyle>
            <a:lvl1pPr>
              <a:defRPr lang="en-US" sz="2200" b="0" i="0" spc="0">
                <a:solidFill>
                  <a:schemeClr val="accent2">
                    <a:lumMod val="75000"/>
                  </a:schemeClr>
                </a:solidFill>
                <a:latin typeface="Salesforce Sans Light" charset="0"/>
                <a:ea typeface="Salesforce Sans Light" charset="0"/>
                <a:cs typeface="Salesforce Sans Light" charset="0"/>
              </a:defRPr>
            </a:lvl1pPr>
          </a:lstStyle>
          <a:p>
            <a:pPr lvl="0">
              <a:lnSpc>
                <a:spcPct val="100000"/>
              </a:lnSpc>
              <a:spcBef>
                <a:spcPts val="0"/>
              </a:spcBef>
              <a:spcAft>
                <a:spcPts val="0"/>
              </a:spcAft>
            </a:pPr>
            <a:r>
              <a:rPr lang="en-US" dirty="0"/>
              <a:t>Click to edit Master text styles</a:t>
            </a:r>
          </a:p>
        </p:txBody>
      </p:sp>
      <p:sp>
        <p:nvSpPr>
          <p:cNvPr id="19" name="Title 2"/>
          <p:cNvSpPr>
            <a:spLocks noGrp="1"/>
          </p:cNvSpPr>
          <p:nvPr userDrawn="1">
            <p:ph type="title"/>
          </p:nvPr>
        </p:nvSpPr>
        <p:spPr>
          <a:xfrm>
            <a:off x="571500" y="63503"/>
            <a:ext cx="11045952" cy="990119"/>
          </a:xfrm>
        </p:spPr>
        <p:txBody>
          <a:bodyPr/>
          <a:lstStyle>
            <a:lvl1pPr>
              <a:lnSpc>
                <a:spcPct val="95000"/>
              </a:lnSpc>
              <a:defRPr spc="0"/>
            </a:lvl1pPr>
          </a:lstStyle>
          <a:p>
            <a:r>
              <a:rPr lang="en-US" dirty="0"/>
              <a:t>Click to edit Master title style</a:t>
            </a:r>
          </a:p>
        </p:txBody>
      </p:sp>
      <p:sp>
        <p:nvSpPr>
          <p:cNvPr id="9" name="Footer Placeholder 3"/>
          <p:cNvSpPr>
            <a:spLocks noGrp="1"/>
          </p:cNvSpPr>
          <p:nvPr>
            <p:ph type="ftr" sz="quarter" idx="17"/>
          </p:nvPr>
        </p:nvSpPr>
        <p:spPr>
          <a:xfrm>
            <a:off x="577850" y="6410462"/>
            <a:ext cx="8870949" cy="213858"/>
          </a:xfrm>
        </p:spPr>
        <p:txBody>
          <a:bodyPr/>
          <a:lstStyle>
            <a:lvl1pPr>
              <a:defRPr>
                <a:solidFill>
                  <a:schemeClr val="bg1"/>
                </a:solidFill>
              </a:defRPr>
            </a:lvl1pPr>
          </a:lstStyle>
          <a:p>
            <a:endParaRPr lang="en-US" dirty="0"/>
          </a:p>
        </p:txBody>
      </p:sp>
      <p:pic>
        <p:nvPicPr>
          <p:cNvPr id="10" name="pasted-image.pdf" descr="pasted-image.pdf"/>
          <p:cNvPicPr>
            <a:picLocks noChangeAspect="1"/>
          </p:cNvPicPr>
          <p:nvPr userDrawn="1"/>
        </p:nvPicPr>
        <p:blipFill>
          <a:blip r:embed="rId3">
            <a:extLst/>
          </a:blip>
          <a:stretch>
            <a:fillRect/>
          </a:stretch>
        </p:blipFill>
        <p:spPr>
          <a:xfrm>
            <a:off x="11030573" y="565459"/>
            <a:ext cx="635734" cy="445095"/>
          </a:xfrm>
          <a:prstGeom prst="rect">
            <a:avLst/>
          </a:prstGeom>
          <a:ln w="12700">
            <a:miter lim="400000"/>
          </a:ln>
        </p:spPr>
      </p:pic>
    </p:spTree>
    <p:extLst/>
  </p:cSld>
  <p:clrMapOvr>
    <a:masterClrMapping/>
  </p:clrMapOvr>
  <p:transition>
    <p:fade/>
  </p:transition>
  <p:hf sldNum="0" hdr="0" dt="0"/>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High Forest ">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791"/>
            <a:ext cx="12188816" cy="6856209"/>
          </a:xfrm>
          <a:prstGeom prst="rect">
            <a:avLst/>
          </a:prstGeom>
        </p:spPr>
      </p:pic>
      <p:sp>
        <p:nvSpPr>
          <p:cNvPr id="3" name="Content Placeholder 2"/>
          <p:cNvSpPr>
            <a:spLocks noGrp="1"/>
          </p:cNvSpPr>
          <p:nvPr userDrawn="1">
            <p:ph sz="quarter" idx="11"/>
          </p:nvPr>
        </p:nvSpPr>
        <p:spPr>
          <a:xfrm>
            <a:off x="571500" y="3314319"/>
            <a:ext cx="11045952" cy="2289556"/>
          </a:xfrm>
        </p:spPr>
        <p:txBody>
          <a:bodyPr/>
          <a:lstStyle>
            <a:lvl1pPr>
              <a:lnSpc>
                <a:spcPct val="100000"/>
              </a:lnSpc>
              <a:spcBef>
                <a:spcPts val="1100"/>
              </a:spcBef>
              <a:spcAft>
                <a:spcPts val="300"/>
              </a:spcAft>
              <a:buClr>
                <a:schemeClr val="bg1"/>
              </a:buClr>
              <a:defRPr>
                <a:solidFill>
                  <a:schemeClr val="bg1"/>
                </a:solidFill>
              </a:defRPr>
            </a:lvl1pPr>
            <a:lvl2pPr>
              <a:lnSpc>
                <a:spcPct val="100000"/>
              </a:lnSpc>
              <a:spcAft>
                <a:spcPts val="600"/>
              </a:spcAft>
              <a:buClr>
                <a:schemeClr val="bg1"/>
              </a:buClr>
              <a:defRPr>
                <a:solidFill>
                  <a:schemeClr val="bg1"/>
                </a:solidFill>
              </a:defRPr>
            </a:lvl2pPr>
            <a:lvl3pPr>
              <a:lnSpc>
                <a:spcPct val="100000"/>
              </a:lnSpc>
              <a:buClr>
                <a:schemeClr val="bg1"/>
              </a:buClr>
              <a:defRPr>
                <a:solidFill>
                  <a:schemeClr val="bg1"/>
                </a:solidFill>
              </a:defRPr>
            </a:lvl3pPr>
            <a:lvl4pPr>
              <a:lnSpc>
                <a:spcPct val="100000"/>
              </a:lnSpc>
              <a:buClr>
                <a:schemeClr val="bg1"/>
              </a:buClr>
              <a:defRPr>
                <a:solidFill>
                  <a:schemeClr val="bg1"/>
                </a:solidFill>
              </a:defRPr>
            </a:lvl4pPr>
            <a:lvl5pPr>
              <a:lnSpc>
                <a:spcPct val="100000"/>
              </a:lnSpc>
              <a:buClr>
                <a:schemeClr val="bg1"/>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Text Placeholder 3"/>
          <p:cNvSpPr>
            <a:spLocks noGrp="1"/>
          </p:cNvSpPr>
          <p:nvPr userDrawn="1">
            <p:ph type="body" sz="quarter" idx="16"/>
          </p:nvPr>
        </p:nvSpPr>
        <p:spPr>
          <a:xfrm>
            <a:off x="571500" y="1097179"/>
            <a:ext cx="11046984" cy="338554"/>
          </a:xfrm>
          <a:noFill/>
          <a:ln>
            <a:noFill/>
          </a:ln>
        </p:spPr>
        <p:txBody>
          <a:bodyPr vert="horz" wrap="square" lIns="0" tIns="0" rIns="0" bIns="0" numCol="1" rtlCol="0" anchor="t" anchorCtr="0" compatLnSpc="1">
            <a:prstTxWarp prst="textNoShape">
              <a:avLst/>
            </a:prstTxWarp>
            <a:spAutoFit/>
          </a:bodyPr>
          <a:lstStyle>
            <a:lvl1pPr>
              <a:defRPr lang="en-US" sz="2200" b="0" i="0" spc="0">
                <a:solidFill>
                  <a:schemeClr val="accent2">
                    <a:lumMod val="75000"/>
                  </a:schemeClr>
                </a:solidFill>
                <a:latin typeface="Salesforce Sans Light" charset="0"/>
                <a:ea typeface="Salesforce Sans Light" charset="0"/>
                <a:cs typeface="Salesforce Sans Light" charset="0"/>
              </a:defRPr>
            </a:lvl1pPr>
          </a:lstStyle>
          <a:p>
            <a:pPr lvl="0">
              <a:lnSpc>
                <a:spcPct val="100000"/>
              </a:lnSpc>
              <a:spcBef>
                <a:spcPts val="0"/>
              </a:spcBef>
              <a:spcAft>
                <a:spcPts val="0"/>
              </a:spcAft>
            </a:pPr>
            <a:r>
              <a:rPr lang="en-US" dirty="0"/>
              <a:t>Click to edit Master text styles</a:t>
            </a:r>
          </a:p>
        </p:txBody>
      </p:sp>
      <p:sp>
        <p:nvSpPr>
          <p:cNvPr id="19" name="Title 2"/>
          <p:cNvSpPr>
            <a:spLocks noGrp="1"/>
          </p:cNvSpPr>
          <p:nvPr userDrawn="1">
            <p:ph type="title"/>
          </p:nvPr>
        </p:nvSpPr>
        <p:spPr>
          <a:xfrm>
            <a:off x="571500" y="63503"/>
            <a:ext cx="11045952" cy="990119"/>
          </a:xfrm>
        </p:spPr>
        <p:txBody>
          <a:bodyPr/>
          <a:lstStyle>
            <a:lvl1pPr>
              <a:lnSpc>
                <a:spcPct val="95000"/>
              </a:lnSpc>
              <a:defRPr spc="0"/>
            </a:lvl1pPr>
          </a:lstStyle>
          <a:p>
            <a:r>
              <a:rPr lang="en-US" dirty="0"/>
              <a:t>Click to edit Master title style</a:t>
            </a:r>
          </a:p>
        </p:txBody>
      </p:sp>
      <p:sp>
        <p:nvSpPr>
          <p:cNvPr id="9" name="Footer Placeholder 3"/>
          <p:cNvSpPr>
            <a:spLocks noGrp="1"/>
          </p:cNvSpPr>
          <p:nvPr>
            <p:ph type="ftr" sz="quarter" idx="17"/>
          </p:nvPr>
        </p:nvSpPr>
        <p:spPr>
          <a:xfrm>
            <a:off x="577850" y="6410462"/>
            <a:ext cx="8870949" cy="213858"/>
          </a:xfrm>
        </p:spPr>
        <p:txBody>
          <a:bodyPr/>
          <a:lstStyle>
            <a:lvl1pPr>
              <a:defRPr>
                <a:solidFill>
                  <a:schemeClr val="bg1"/>
                </a:solidFill>
              </a:defRPr>
            </a:lvl1pPr>
          </a:lstStyle>
          <a:p>
            <a:endParaRPr lang="en-US" dirty="0"/>
          </a:p>
        </p:txBody>
      </p:sp>
      <p:pic>
        <p:nvPicPr>
          <p:cNvPr id="10" name="pasted-image.pdf" descr="pasted-image.pdf"/>
          <p:cNvPicPr>
            <a:picLocks noChangeAspect="1"/>
          </p:cNvPicPr>
          <p:nvPr userDrawn="1"/>
        </p:nvPicPr>
        <p:blipFill>
          <a:blip r:embed="rId3">
            <a:extLst/>
          </a:blip>
          <a:stretch>
            <a:fillRect/>
          </a:stretch>
        </p:blipFill>
        <p:spPr>
          <a:xfrm>
            <a:off x="11030573" y="565459"/>
            <a:ext cx="635734" cy="445095"/>
          </a:xfrm>
          <a:prstGeom prst="rect">
            <a:avLst/>
          </a:prstGeom>
          <a:ln w="12700">
            <a:miter lim="400000"/>
          </a:ln>
        </p:spPr>
      </p:pic>
    </p:spTree>
    <p:extLst/>
  </p:cSld>
  <p:clrMapOvr>
    <a:masterClrMapping/>
  </p:clrMapOvr>
  <p:transition>
    <p:fade/>
  </p:transition>
  <p:hf sldNum="0" hdr="0" dt="0"/>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Low Plains - Footer">
    <p:spTree>
      <p:nvGrpSpPr>
        <p:cNvPr id="1" name=""/>
        <p:cNvGrpSpPr/>
        <p:nvPr/>
      </p:nvGrpSpPr>
      <p:grpSpPr>
        <a:xfrm>
          <a:off x="0" y="0"/>
          <a:ext cx="0" cy="0"/>
          <a:chOff x="0" y="0"/>
          <a:chExt cx="0" cy="0"/>
        </a:xfrm>
      </p:grpSpPr>
      <p:pic>
        <p:nvPicPr>
          <p:cNvPr id="15" name="Picture 14"/>
          <p:cNvPicPr>
            <a:picLocks noChangeAspect="1"/>
          </p:cNvPicPr>
          <p:nvPr userDrawn="1"/>
        </p:nvPicPr>
        <p:blipFill rotWithShape="1">
          <a:blip r:embed="rId2">
            <a:extLst>
              <a:ext uri="{28A0092B-C50C-407E-A947-70E740481C1C}">
                <a14:useLocalDpi xmlns:a14="http://schemas.microsoft.com/office/drawing/2010/main" val="0"/>
              </a:ext>
            </a:extLst>
          </a:blip>
          <a:srcRect b="74213"/>
          <a:stretch/>
        </p:blipFill>
        <p:spPr>
          <a:xfrm>
            <a:off x="4" y="0"/>
            <a:ext cx="12188816" cy="1764283"/>
          </a:xfrm>
          <a:prstGeom prst="rect">
            <a:avLst/>
          </a:prstGeom>
        </p:spPr>
      </p:pic>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b="8027"/>
          <a:stretch/>
        </p:blipFill>
        <p:spPr>
          <a:xfrm>
            <a:off x="4" y="565459"/>
            <a:ext cx="12188816" cy="6292541"/>
          </a:xfrm>
          <a:prstGeom prst="rect">
            <a:avLst/>
          </a:prstGeom>
        </p:spPr>
      </p:pic>
      <p:pic>
        <p:nvPicPr>
          <p:cNvPr id="12" name="Drk Green Tree.png" descr="Drk Green Tree.png"/>
          <p:cNvPicPr>
            <a:picLocks noChangeAspect="1"/>
          </p:cNvPicPr>
          <p:nvPr userDrawn="1"/>
        </p:nvPicPr>
        <p:blipFill>
          <a:blip r:embed="rId3">
            <a:extLst/>
          </a:blip>
          <a:stretch>
            <a:fillRect/>
          </a:stretch>
        </p:blipFill>
        <p:spPr>
          <a:xfrm>
            <a:off x="121180" y="5976427"/>
            <a:ext cx="416703" cy="745323"/>
          </a:xfrm>
          <a:prstGeom prst="rect">
            <a:avLst/>
          </a:prstGeom>
          <a:ln w="3175">
            <a:miter lim="400000"/>
          </a:ln>
        </p:spPr>
      </p:pic>
      <p:sp>
        <p:nvSpPr>
          <p:cNvPr id="3" name="Content Placeholder 2"/>
          <p:cNvSpPr>
            <a:spLocks noGrp="1"/>
          </p:cNvSpPr>
          <p:nvPr userDrawn="1">
            <p:ph sz="quarter" idx="11"/>
          </p:nvPr>
        </p:nvSpPr>
        <p:spPr>
          <a:xfrm>
            <a:off x="571500" y="1764284"/>
            <a:ext cx="11045952" cy="2289556"/>
          </a:xfrm>
        </p:spPr>
        <p:txBody>
          <a:bodyPr/>
          <a:lstStyle>
            <a:lvl1pPr>
              <a:lnSpc>
                <a:spcPct val="100000"/>
              </a:lnSpc>
              <a:spcBef>
                <a:spcPts val="1100"/>
              </a:spcBef>
              <a:spcAft>
                <a:spcPts val="300"/>
              </a:spcAft>
              <a:defRPr/>
            </a:lvl1pPr>
            <a:lvl2pPr>
              <a:lnSpc>
                <a:spcPct val="100000"/>
              </a:lnSpc>
              <a:spcAft>
                <a:spcPts val="600"/>
              </a:spcAft>
              <a:defRPr>
                <a:solidFill>
                  <a:schemeClr val="bg2"/>
                </a:solidFill>
              </a:defRPr>
            </a:lvl2pPr>
            <a:lvl3pPr>
              <a:lnSpc>
                <a:spcPct val="100000"/>
              </a:lnSpc>
              <a:defRPr>
                <a:solidFill>
                  <a:schemeClr val="bg2"/>
                </a:solidFill>
              </a:defRPr>
            </a:lvl3pPr>
            <a:lvl4pPr>
              <a:lnSpc>
                <a:spcPct val="100000"/>
              </a:lnSpc>
              <a:defRPr>
                <a:solidFill>
                  <a:schemeClr val="bg2"/>
                </a:solidFill>
              </a:defRPr>
            </a:lvl4pPr>
            <a:lvl5pPr>
              <a:lnSpc>
                <a:spcPct val="10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Text Placeholder 3"/>
          <p:cNvSpPr>
            <a:spLocks noGrp="1"/>
          </p:cNvSpPr>
          <p:nvPr userDrawn="1">
            <p:ph type="body" sz="quarter" idx="16"/>
          </p:nvPr>
        </p:nvSpPr>
        <p:spPr>
          <a:xfrm>
            <a:off x="571500" y="1097179"/>
            <a:ext cx="11046984" cy="338554"/>
          </a:xfrm>
          <a:noFill/>
          <a:ln>
            <a:noFill/>
          </a:ln>
        </p:spPr>
        <p:txBody>
          <a:bodyPr vert="horz" wrap="square" lIns="0" tIns="0" rIns="0" bIns="0" numCol="1" rtlCol="0" anchor="t" anchorCtr="0" compatLnSpc="1">
            <a:prstTxWarp prst="textNoShape">
              <a:avLst/>
            </a:prstTxWarp>
            <a:spAutoFit/>
          </a:bodyPr>
          <a:lstStyle>
            <a:lvl1pPr>
              <a:defRPr lang="en-US" sz="2200" b="0" i="0" spc="0">
                <a:solidFill>
                  <a:schemeClr val="accent2">
                    <a:lumMod val="75000"/>
                  </a:schemeClr>
                </a:solidFill>
                <a:latin typeface="Salesforce Sans Light" charset="0"/>
                <a:ea typeface="Salesforce Sans Light" charset="0"/>
                <a:cs typeface="Salesforce Sans Light" charset="0"/>
              </a:defRPr>
            </a:lvl1pPr>
          </a:lstStyle>
          <a:p>
            <a:pPr lvl="0">
              <a:lnSpc>
                <a:spcPct val="100000"/>
              </a:lnSpc>
              <a:spcBef>
                <a:spcPts val="0"/>
              </a:spcBef>
              <a:spcAft>
                <a:spcPts val="0"/>
              </a:spcAft>
            </a:pPr>
            <a:r>
              <a:rPr lang="en-US" dirty="0"/>
              <a:t>Click to edit Master text styles</a:t>
            </a:r>
          </a:p>
        </p:txBody>
      </p:sp>
      <p:sp>
        <p:nvSpPr>
          <p:cNvPr id="19" name="Title 2"/>
          <p:cNvSpPr>
            <a:spLocks noGrp="1"/>
          </p:cNvSpPr>
          <p:nvPr userDrawn="1">
            <p:ph type="title"/>
          </p:nvPr>
        </p:nvSpPr>
        <p:spPr>
          <a:xfrm>
            <a:off x="571500" y="63503"/>
            <a:ext cx="11045952" cy="990119"/>
          </a:xfrm>
        </p:spPr>
        <p:txBody>
          <a:bodyPr/>
          <a:lstStyle>
            <a:lvl1pPr>
              <a:lnSpc>
                <a:spcPct val="95000"/>
              </a:lnSpc>
              <a:defRPr spc="0"/>
            </a:lvl1pPr>
          </a:lstStyle>
          <a:p>
            <a:r>
              <a:rPr lang="en-US" dirty="0"/>
              <a:t>Click to edit Master title style</a:t>
            </a:r>
          </a:p>
        </p:txBody>
      </p:sp>
      <p:sp>
        <p:nvSpPr>
          <p:cNvPr id="9" name="Footer Placeholder 3"/>
          <p:cNvSpPr>
            <a:spLocks noGrp="1"/>
          </p:cNvSpPr>
          <p:nvPr>
            <p:ph type="ftr" sz="quarter" idx="17"/>
          </p:nvPr>
        </p:nvSpPr>
        <p:spPr>
          <a:xfrm>
            <a:off x="577850" y="6410462"/>
            <a:ext cx="8870949" cy="213858"/>
          </a:xfrm>
        </p:spPr>
        <p:txBody>
          <a:bodyPr/>
          <a:lstStyle>
            <a:lvl1pPr>
              <a:defRPr>
                <a:solidFill>
                  <a:schemeClr val="bg1"/>
                </a:solidFill>
              </a:defRPr>
            </a:lvl1pPr>
          </a:lstStyle>
          <a:p>
            <a:endParaRPr lang="en-US" dirty="0"/>
          </a:p>
        </p:txBody>
      </p:sp>
      <p:pic>
        <p:nvPicPr>
          <p:cNvPr id="20" name="Drk Green Tree.png" descr="Drk Green Tree.png"/>
          <p:cNvPicPr>
            <a:picLocks noChangeAspect="1"/>
          </p:cNvPicPr>
          <p:nvPr userDrawn="1"/>
        </p:nvPicPr>
        <p:blipFill rotWithShape="1">
          <a:blip r:embed="rId3">
            <a:extLst/>
          </a:blip>
          <a:srcRect r="29477"/>
          <a:stretch/>
        </p:blipFill>
        <p:spPr>
          <a:xfrm>
            <a:off x="11905512" y="6056749"/>
            <a:ext cx="262200" cy="665001"/>
          </a:xfrm>
          <a:prstGeom prst="rect">
            <a:avLst/>
          </a:prstGeom>
          <a:ln w="3175">
            <a:miter lim="400000"/>
          </a:ln>
        </p:spPr>
      </p:pic>
      <p:pic>
        <p:nvPicPr>
          <p:cNvPr id="10" name="pasted-image.pdf" descr="pasted-image.pdf"/>
          <p:cNvPicPr>
            <a:picLocks noChangeAspect="1"/>
          </p:cNvPicPr>
          <p:nvPr userDrawn="1"/>
        </p:nvPicPr>
        <p:blipFill>
          <a:blip r:embed="rId4">
            <a:extLst/>
          </a:blip>
          <a:stretch>
            <a:fillRect/>
          </a:stretch>
        </p:blipFill>
        <p:spPr>
          <a:xfrm>
            <a:off x="11030573" y="565459"/>
            <a:ext cx="635734" cy="445095"/>
          </a:xfrm>
          <a:prstGeom prst="rect">
            <a:avLst/>
          </a:prstGeom>
          <a:ln w="12700">
            <a:miter lim="400000"/>
          </a:ln>
        </p:spPr>
      </p:pic>
      <p:pic>
        <p:nvPicPr>
          <p:cNvPr id="13" name="Golden-Tree.png" descr="Golden-Tree.png"/>
          <p:cNvPicPr>
            <a:picLocks noChangeAspect="1"/>
          </p:cNvPicPr>
          <p:nvPr userDrawn="1"/>
        </p:nvPicPr>
        <p:blipFill rotWithShape="1">
          <a:blip r:embed="rId5">
            <a:extLst/>
          </a:blip>
          <a:srcRect l="36158" t="1178" r="-12516" b="10074"/>
          <a:stretch/>
        </p:blipFill>
        <p:spPr>
          <a:xfrm flipH="1">
            <a:off x="11778629" y="5971906"/>
            <a:ext cx="410196" cy="785108"/>
          </a:xfrm>
          <a:prstGeom prst="rect">
            <a:avLst/>
          </a:prstGeom>
          <a:ln w="3175">
            <a:miter lim="400000"/>
          </a:ln>
        </p:spPr>
      </p:pic>
      <p:pic>
        <p:nvPicPr>
          <p:cNvPr id="14" name="Golden-Tree.png" descr="Golden-Tree.png"/>
          <p:cNvPicPr>
            <a:picLocks noChangeAspect="1"/>
          </p:cNvPicPr>
          <p:nvPr userDrawn="1"/>
        </p:nvPicPr>
        <p:blipFill rotWithShape="1">
          <a:blip r:embed="rId5">
            <a:extLst/>
          </a:blip>
          <a:srcRect l="35957" t="1178" b="1178"/>
          <a:stretch/>
        </p:blipFill>
        <p:spPr>
          <a:xfrm>
            <a:off x="4" y="5864329"/>
            <a:ext cx="376514" cy="945349"/>
          </a:xfrm>
          <a:prstGeom prst="rect">
            <a:avLst/>
          </a:prstGeom>
          <a:ln w="3175">
            <a:miter lim="400000"/>
          </a:ln>
        </p:spPr>
      </p:pic>
      <p:pic>
        <p:nvPicPr>
          <p:cNvPr id="21" name="Drk Green Tree.png" descr="Drk Green Tree.png"/>
          <p:cNvPicPr>
            <a:picLocks noChangeAspect="1"/>
          </p:cNvPicPr>
          <p:nvPr userDrawn="1"/>
        </p:nvPicPr>
        <p:blipFill>
          <a:blip r:embed="rId3">
            <a:extLst/>
          </a:blip>
          <a:stretch>
            <a:fillRect/>
          </a:stretch>
        </p:blipFill>
        <p:spPr>
          <a:xfrm>
            <a:off x="11663431" y="6258157"/>
            <a:ext cx="278905" cy="498856"/>
          </a:xfrm>
          <a:prstGeom prst="rect">
            <a:avLst/>
          </a:prstGeom>
          <a:ln w="3175">
            <a:miter lim="400000"/>
          </a:ln>
        </p:spPr>
      </p:pic>
      <p:pic>
        <p:nvPicPr>
          <p:cNvPr id="22" name="Drk Green Tree.png" descr="Drk Green Tree.png"/>
          <p:cNvPicPr>
            <a:picLocks noChangeAspect="1"/>
          </p:cNvPicPr>
          <p:nvPr userDrawn="1"/>
        </p:nvPicPr>
        <p:blipFill rotWithShape="1">
          <a:blip r:embed="rId3">
            <a:extLst/>
          </a:blip>
          <a:srcRect l="7335" t="89865" r="69644" b="-7511"/>
          <a:stretch/>
        </p:blipFill>
        <p:spPr>
          <a:xfrm>
            <a:off x="12117753" y="6721750"/>
            <a:ext cx="73806" cy="101181"/>
          </a:xfrm>
          <a:prstGeom prst="rect">
            <a:avLst/>
          </a:prstGeom>
          <a:ln w="3175">
            <a:miter lim="400000"/>
          </a:ln>
        </p:spPr>
      </p:pic>
    </p:spTree>
    <p:extLst/>
  </p:cSld>
  <p:clrMapOvr>
    <a:masterClrMapping/>
  </p:clrMapOvr>
  <p:transition>
    <p:fade/>
  </p:transition>
  <p:hf sldNum="0" hdr="0" dt="0"/>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Low Plains">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 y="16776"/>
            <a:ext cx="12188816" cy="6856209"/>
          </a:xfrm>
          <a:prstGeom prst="rect">
            <a:avLst/>
          </a:prstGeom>
        </p:spPr>
      </p:pic>
      <p:sp>
        <p:nvSpPr>
          <p:cNvPr id="3" name="Content Placeholder 2"/>
          <p:cNvSpPr>
            <a:spLocks noGrp="1"/>
          </p:cNvSpPr>
          <p:nvPr userDrawn="1">
            <p:ph sz="quarter" idx="11"/>
          </p:nvPr>
        </p:nvSpPr>
        <p:spPr>
          <a:xfrm>
            <a:off x="571500" y="1764284"/>
            <a:ext cx="11045952" cy="2289556"/>
          </a:xfrm>
        </p:spPr>
        <p:txBody>
          <a:bodyPr/>
          <a:lstStyle>
            <a:lvl1pPr>
              <a:lnSpc>
                <a:spcPct val="100000"/>
              </a:lnSpc>
              <a:spcBef>
                <a:spcPts val="1100"/>
              </a:spcBef>
              <a:spcAft>
                <a:spcPts val="300"/>
              </a:spcAft>
              <a:defRPr/>
            </a:lvl1pPr>
            <a:lvl2pPr>
              <a:lnSpc>
                <a:spcPct val="100000"/>
              </a:lnSpc>
              <a:spcAft>
                <a:spcPts val="600"/>
              </a:spcAft>
              <a:defRPr>
                <a:solidFill>
                  <a:schemeClr val="bg2"/>
                </a:solidFill>
              </a:defRPr>
            </a:lvl2pPr>
            <a:lvl3pPr>
              <a:lnSpc>
                <a:spcPct val="100000"/>
              </a:lnSpc>
              <a:defRPr>
                <a:solidFill>
                  <a:schemeClr val="bg2"/>
                </a:solidFill>
              </a:defRPr>
            </a:lvl3pPr>
            <a:lvl4pPr>
              <a:lnSpc>
                <a:spcPct val="100000"/>
              </a:lnSpc>
              <a:defRPr>
                <a:solidFill>
                  <a:schemeClr val="bg2"/>
                </a:solidFill>
              </a:defRPr>
            </a:lvl4pPr>
            <a:lvl5pPr>
              <a:lnSpc>
                <a:spcPct val="10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Text Placeholder 3"/>
          <p:cNvSpPr>
            <a:spLocks noGrp="1"/>
          </p:cNvSpPr>
          <p:nvPr userDrawn="1">
            <p:ph type="body" sz="quarter" idx="16"/>
          </p:nvPr>
        </p:nvSpPr>
        <p:spPr>
          <a:xfrm>
            <a:off x="571500" y="1097179"/>
            <a:ext cx="11046984" cy="338554"/>
          </a:xfrm>
          <a:noFill/>
          <a:ln>
            <a:noFill/>
          </a:ln>
        </p:spPr>
        <p:txBody>
          <a:bodyPr vert="horz" wrap="square" lIns="0" tIns="0" rIns="0" bIns="0" numCol="1" rtlCol="0" anchor="t" anchorCtr="0" compatLnSpc="1">
            <a:prstTxWarp prst="textNoShape">
              <a:avLst/>
            </a:prstTxWarp>
            <a:spAutoFit/>
          </a:bodyPr>
          <a:lstStyle>
            <a:lvl1pPr>
              <a:defRPr lang="en-US" sz="2200" b="0" i="0" spc="0">
                <a:solidFill>
                  <a:schemeClr val="accent2">
                    <a:lumMod val="75000"/>
                  </a:schemeClr>
                </a:solidFill>
                <a:latin typeface="Salesforce Sans Light" charset="0"/>
                <a:ea typeface="Salesforce Sans Light" charset="0"/>
                <a:cs typeface="Salesforce Sans Light" charset="0"/>
              </a:defRPr>
            </a:lvl1pPr>
          </a:lstStyle>
          <a:p>
            <a:pPr lvl="0">
              <a:lnSpc>
                <a:spcPct val="100000"/>
              </a:lnSpc>
              <a:spcBef>
                <a:spcPts val="0"/>
              </a:spcBef>
              <a:spcAft>
                <a:spcPts val="0"/>
              </a:spcAft>
            </a:pPr>
            <a:r>
              <a:rPr lang="en-US" dirty="0"/>
              <a:t>Click to edit Master text styles</a:t>
            </a:r>
          </a:p>
        </p:txBody>
      </p:sp>
      <p:sp>
        <p:nvSpPr>
          <p:cNvPr id="19" name="Title 2"/>
          <p:cNvSpPr>
            <a:spLocks noGrp="1"/>
          </p:cNvSpPr>
          <p:nvPr userDrawn="1">
            <p:ph type="title"/>
          </p:nvPr>
        </p:nvSpPr>
        <p:spPr>
          <a:xfrm>
            <a:off x="571500" y="63503"/>
            <a:ext cx="11045952" cy="990119"/>
          </a:xfrm>
        </p:spPr>
        <p:txBody>
          <a:bodyPr/>
          <a:lstStyle>
            <a:lvl1pPr>
              <a:lnSpc>
                <a:spcPct val="95000"/>
              </a:lnSpc>
              <a:defRPr spc="0"/>
            </a:lvl1pPr>
          </a:lstStyle>
          <a:p>
            <a:r>
              <a:rPr lang="en-US" dirty="0"/>
              <a:t>Click to edit Master title style</a:t>
            </a:r>
          </a:p>
        </p:txBody>
      </p:sp>
      <p:sp>
        <p:nvSpPr>
          <p:cNvPr id="9" name="Footer Placeholder 3"/>
          <p:cNvSpPr>
            <a:spLocks noGrp="1"/>
          </p:cNvSpPr>
          <p:nvPr>
            <p:ph type="ftr" sz="quarter" idx="17"/>
          </p:nvPr>
        </p:nvSpPr>
        <p:spPr>
          <a:xfrm>
            <a:off x="577850" y="6410462"/>
            <a:ext cx="8870949" cy="213858"/>
          </a:xfrm>
        </p:spPr>
        <p:txBody>
          <a:bodyPr/>
          <a:lstStyle>
            <a:lvl1pPr>
              <a:defRPr>
                <a:solidFill>
                  <a:schemeClr val="bg1"/>
                </a:solidFill>
              </a:defRPr>
            </a:lvl1pPr>
          </a:lstStyle>
          <a:p>
            <a:endParaRPr lang="en-US" dirty="0"/>
          </a:p>
        </p:txBody>
      </p:sp>
      <p:pic>
        <p:nvPicPr>
          <p:cNvPr id="10" name="pasted-image.pdf" descr="pasted-image.pdf"/>
          <p:cNvPicPr>
            <a:picLocks noChangeAspect="1"/>
          </p:cNvPicPr>
          <p:nvPr userDrawn="1"/>
        </p:nvPicPr>
        <p:blipFill>
          <a:blip r:embed="rId3">
            <a:extLst/>
          </a:blip>
          <a:stretch>
            <a:fillRect/>
          </a:stretch>
        </p:blipFill>
        <p:spPr>
          <a:xfrm>
            <a:off x="11030573" y="565459"/>
            <a:ext cx="635734" cy="445095"/>
          </a:xfrm>
          <a:prstGeom prst="rect">
            <a:avLst/>
          </a:prstGeom>
          <a:ln w="12700">
            <a:miter lim="400000"/>
          </a:ln>
        </p:spPr>
      </p:pic>
      <p:pic>
        <p:nvPicPr>
          <p:cNvPr id="11" name="3-Trees-2.png" descr="3-Trees-2.png"/>
          <p:cNvPicPr>
            <a:picLocks noChangeAspect="1"/>
          </p:cNvPicPr>
          <p:nvPr userDrawn="1"/>
        </p:nvPicPr>
        <p:blipFill rotWithShape="1">
          <a:blip r:embed="rId4">
            <a:extLst/>
          </a:blip>
          <a:srcRect l="1" t="1395" r="41303" b="1395"/>
          <a:stretch/>
        </p:blipFill>
        <p:spPr>
          <a:xfrm>
            <a:off x="11652860" y="5230122"/>
            <a:ext cx="532935" cy="1459989"/>
          </a:xfrm>
          <a:prstGeom prst="rect">
            <a:avLst/>
          </a:prstGeom>
          <a:ln w="3175">
            <a:miter lim="400000"/>
          </a:ln>
        </p:spPr>
      </p:pic>
      <p:pic>
        <p:nvPicPr>
          <p:cNvPr id="14" name="Golden-Tree.png" descr="Golden-Tree.png"/>
          <p:cNvPicPr>
            <a:picLocks noChangeAspect="1"/>
          </p:cNvPicPr>
          <p:nvPr userDrawn="1"/>
        </p:nvPicPr>
        <p:blipFill rotWithShape="1">
          <a:blip r:embed="rId5">
            <a:extLst/>
          </a:blip>
          <a:srcRect l="31382" t="1178" b="1178"/>
          <a:stretch/>
        </p:blipFill>
        <p:spPr>
          <a:xfrm>
            <a:off x="4" y="5413548"/>
            <a:ext cx="383455" cy="898591"/>
          </a:xfrm>
          <a:prstGeom prst="rect">
            <a:avLst/>
          </a:prstGeom>
          <a:ln w="3175">
            <a:miter lim="400000"/>
          </a:ln>
        </p:spPr>
      </p:pic>
      <p:pic>
        <p:nvPicPr>
          <p:cNvPr id="12" name="Drk Green Tree.png" descr="Drk Green Tree.png"/>
          <p:cNvPicPr>
            <a:picLocks noChangeAspect="1"/>
          </p:cNvPicPr>
          <p:nvPr userDrawn="1"/>
        </p:nvPicPr>
        <p:blipFill>
          <a:blip r:embed="rId6">
            <a:extLst/>
          </a:blip>
          <a:stretch>
            <a:fillRect/>
          </a:stretch>
        </p:blipFill>
        <p:spPr>
          <a:xfrm>
            <a:off x="255650" y="5614737"/>
            <a:ext cx="325715" cy="582580"/>
          </a:xfrm>
          <a:prstGeom prst="rect">
            <a:avLst/>
          </a:prstGeom>
          <a:ln w="3175">
            <a:miter lim="400000"/>
          </a:ln>
        </p:spPr>
      </p:pic>
    </p:spTree>
    <p:extLst/>
  </p:cSld>
  <p:clrMapOvr>
    <a:masterClrMapping/>
  </p:clrMapOvr>
  <p:transition>
    <p:fade/>
  </p:transition>
  <p:hf sldNum="0" hdr="0" dt="0"/>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Medium Plains">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 y="16776"/>
            <a:ext cx="12188816" cy="6856209"/>
          </a:xfrm>
          <a:prstGeom prst="rect">
            <a:avLst/>
          </a:prstGeom>
        </p:spPr>
      </p:pic>
      <p:sp>
        <p:nvSpPr>
          <p:cNvPr id="3" name="Content Placeholder 2"/>
          <p:cNvSpPr>
            <a:spLocks noGrp="1"/>
          </p:cNvSpPr>
          <p:nvPr userDrawn="1">
            <p:ph sz="quarter" idx="11"/>
          </p:nvPr>
        </p:nvSpPr>
        <p:spPr>
          <a:xfrm>
            <a:off x="571500" y="1764284"/>
            <a:ext cx="11045952" cy="2289556"/>
          </a:xfrm>
        </p:spPr>
        <p:txBody>
          <a:bodyPr/>
          <a:lstStyle>
            <a:lvl1pPr>
              <a:lnSpc>
                <a:spcPct val="100000"/>
              </a:lnSpc>
              <a:spcBef>
                <a:spcPts val="1100"/>
              </a:spcBef>
              <a:spcAft>
                <a:spcPts val="300"/>
              </a:spcAft>
              <a:defRPr/>
            </a:lvl1pPr>
            <a:lvl2pPr>
              <a:lnSpc>
                <a:spcPct val="100000"/>
              </a:lnSpc>
              <a:spcAft>
                <a:spcPts val="600"/>
              </a:spcAft>
              <a:defRPr>
                <a:solidFill>
                  <a:schemeClr val="bg2"/>
                </a:solidFill>
              </a:defRPr>
            </a:lvl2pPr>
            <a:lvl3pPr>
              <a:lnSpc>
                <a:spcPct val="100000"/>
              </a:lnSpc>
              <a:defRPr>
                <a:solidFill>
                  <a:schemeClr val="bg2"/>
                </a:solidFill>
              </a:defRPr>
            </a:lvl3pPr>
            <a:lvl4pPr>
              <a:lnSpc>
                <a:spcPct val="100000"/>
              </a:lnSpc>
              <a:defRPr>
                <a:solidFill>
                  <a:schemeClr val="bg2"/>
                </a:solidFill>
              </a:defRPr>
            </a:lvl4pPr>
            <a:lvl5pPr>
              <a:lnSpc>
                <a:spcPct val="10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Text Placeholder 3"/>
          <p:cNvSpPr>
            <a:spLocks noGrp="1"/>
          </p:cNvSpPr>
          <p:nvPr userDrawn="1">
            <p:ph type="body" sz="quarter" idx="16"/>
          </p:nvPr>
        </p:nvSpPr>
        <p:spPr>
          <a:xfrm>
            <a:off x="571500" y="1097179"/>
            <a:ext cx="11046984" cy="338554"/>
          </a:xfrm>
          <a:noFill/>
          <a:ln>
            <a:noFill/>
          </a:ln>
        </p:spPr>
        <p:txBody>
          <a:bodyPr vert="horz" wrap="square" lIns="0" tIns="0" rIns="0" bIns="0" numCol="1" rtlCol="0" anchor="t" anchorCtr="0" compatLnSpc="1">
            <a:prstTxWarp prst="textNoShape">
              <a:avLst/>
            </a:prstTxWarp>
            <a:spAutoFit/>
          </a:bodyPr>
          <a:lstStyle>
            <a:lvl1pPr>
              <a:defRPr lang="en-US" sz="2200" b="0" i="0" spc="0">
                <a:solidFill>
                  <a:schemeClr val="accent2">
                    <a:lumMod val="75000"/>
                  </a:schemeClr>
                </a:solidFill>
                <a:latin typeface="Salesforce Sans Light" charset="0"/>
                <a:ea typeface="Salesforce Sans Light" charset="0"/>
                <a:cs typeface="Salesforce Sans Light" charset="0"/>
              </a:defRPr>
            </a:lvl1pPr>
          </a:lstStyle>
          <a:p>
            <a:pPr lvl="0">
              <a:lnSpc>
                <a:spcPct val="100000"/>
              </a:lnSpc>
              <a:spcBef>
                <a:spcPts val="0"/>
              </a:spcBef>
              <a:spcAft>
                <a:spcPts val="0"/>
              </a:spcAft>
            </a:pPr>
            <a:r>
              <a:rPr lang="en-US" dirty="0"/>
              <a:t>Click to edit Master text styles</a:t>
            </a:r>
          </a:p>
        </p:txBody>
      </p:sp>
      <p:sp>
        <p:nvSpPr>
          <p:cNvPr id="19" name="Title 2"/>
          <p:cNvSpPr>
            <a:spLocks noGrp="1"/>
          </p:cNvSpPr>
          <p:nvPr userDrawn="1">
            <p:ph type="title"/>
          </p:nvPr>
        </p:nvSpPr>
        <p:spPr>
          <a:xfrm>
            <a:off x="571500" y="63503"/>
            <a:ext cx="11045952" cy="990119"/>
          </a:xfrm>
        </p:spPr>
        <p:txBody>
          <a:bodyPr/>
          <a:lstStyle>
            <a:lvl1pPr>
              <a:lnSpc>
                <a:spcPct val="95000"/>
              </a:lnSpc>
              <a:defRPr spc="0"/>
            </a:lvl1pPr>
          </a:lstStyle>
          <a:p>
            <a:r>
              <a:rPr lang="en-US" dirty="0"/>
              <a:t>Click to edit Master title style</a:t>
            </a:r>
          </a:p>
        </p:txBody>
      </p:sp>
      <p:sp>
        <p:nvSpPr>
          <p:cNvPr id="9" name="Footer Placeholder 3"/>
          <p:cNvSpPr>
            <a:spLocks noGrp="1"/>
          </p:cNvSpPr>
          <p:nvPr>
            <p:ph type="ftr" sz="quarter" idx="17"/>
          </p:nvPr>
        </p:nvSpPr>
        <p:spPr>
          <a:xfrm>
            <a:off x="577850" y="6410462"/>
            <a:ext cx="8870949" cy="213858"/>
          </a:xfrm>
        </p:spPr>
        <p:txBody>
          <a:bodyPr/>
          <a:lstStyle>
            <a:lvl1pPr>
              <a:defRPr>
                <a:solidFill>
                  <a:schemeClr val="bg1"/>
                </a:solidFill>
              </a:defRPr>
            </a:lvl1pPr>
          </a:lstStyle>
          <a:p>
            <a:endParaRPr lang="en-US" dirty="0"/>
          </a:p>
        </p:txBody>
      </p:sp>
      <p:pic>
        <p:nvPicPr>
          <p:cNvPr id="10" name="pasted-image.pdf" descr="pasted-image.pdf"/>
          <p:cNvPicPr>
            <a:picLocks noChangeAspect="1"/>
          </p:cNvPicPr>
          <p:nvPr userDrawn="1"/>
        </p:nvPicPr>
        <p:blipFill>
          <a:blip r:embed="rId3">
            <a:extLst/>
          </a:blip>
          <a:stretch>
            <a:fillRect/>
          </a:stretch>
        </p:blipFill>
        <p:spPr>
          <a:xfrm>
            <a:off x="11030573" y="565459"/>
            <a:ext cx="635734" cy="445095"/>
          </a:xfrm>
          <a:prstGeom prst="rect">
            <a:avLst/>
          </a:prstGeom>
          <a:ln w="12700">
            <a:miter lim="400000"/>
          </a:ln>
        </p:spPr>
      </p:pic>
      <p:pic>
        <p:nvPicPr>
          <p:cNvPr id="13" name="3-Trees-2.png" descr="3-Trees-2.png"/>
          <p:cNvPicPr>
            <a:picLocks noChangeAspect="1"/>
          </p:cNvPicPr>
          <p:nvPr userDrawn="1"/>
        </p:nvPicPr>
        <p:blipFill rotWithShape="1">
          <a:blip r:embed="rId4">
            <a:extLst/>
          </a:blip>
          <a:srcRect l="1" t="1395" r="41303" b="1395"/>
          <a:stretch/>
        </p:blipFill>
        <p:spPr>
          <a:xfrm>
            <a:off x="11652860" y="4401027"/>
            <a:ext cx="532935" cy="1459989"/>
          </a:xfrm>
          <a:prstGeom prst="rect">
            <a:avLst/>
          </a:prstGeom>
          <a:ln w="3175">
            <a:miter lim="400000"/>
          </a:ln>
        </p:spPr>
      </p:pic>
      <p:pic>
        <p:nvPicPr>
          <p:cNvPr id="11" name="Golden-Tree.png" descr="Golden-Tree.png"/>
          <p:cNvPicPr>
            <a:picLocks noChangeAspect="1"/>
          </p:cNvPicPr>
          <p:nvPr userDrawn="1"/>
        </p:nvPicPr>
        <p:blipFill rotWithShape="1">
          <a:blip r:embed="rId5">
            <a:extLst/>
          </a:blip>
          <a:srcRect l="31382" t="1178" b="1178"/>
          <a:stretch/>
        </p:blipFill>
        <p:spPr>
          <a:xfrm>
            <a:off x="4" y="4401027"/>
            <a:ext cx="383455" cy="898591"/>
          </a:xfrm>
          <a:prstGeom prst="rect">
            <a:avLst/>
          </a:prstGeom>
          <a:ln w="3175">
            <a:miter lim="400000"/>
          </a:ln>
        </p:spPr>
      </p:pic>
      <p:pic>
        <p:nvPicPr>
          <p:cNvPr id="12" name="Drk Green Tree.png" descr="Drk Green Tree.png"/>
          <p:cNvPicPr>
            <a:picLocks noChangeAspect="1"/>
          </p:cNvPicPr>
          <p:nvPr userDrawn="1"/>
        </p:nvPicPr>
        <p:blipFill>
          <a:blip r:embed="rId6">
            <a:extLst/>
          </a:blip>
          <a:stretch>
            <a:fillRect/>
          </a:stretch>
        </p:blipFill>
        <p:spPr>
          <a:xfrm>
            <a:off x="244233" y="4559032"/>
            <a:ext cx="325715" cy="582580"/>
          </a:xfrm>
          <a:prstGeom prst="rect">
            <a:avLst/>
          </a:prstGeom>
          <a:ln w="3175">
            <a:miter lim="400000"/>
          </a:ln>
        </p:spPr>
      </p:pic>
    </p:spTree>
    <p:extLst/>
  </p:cSld>
  <p:clrMapOvr>
    <a:masterClrMapping/>
  </p:clrMapOvr>
  <p:transition>
    <p:fade/>
  </p:transition>
  <p:hf sldNum="0" hd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lains - Right - Small">
    <p:spTree>
      <p:nvGrpSpPr>
        <p:cNvPr id="1" name=""/>
        <p:cNvGrpSpPr/>
        <p:nvPr/>
      </p:nvGrpSpPr>
      <p:grpSpPr>
        <a:xfrm>
          <a:off x="0" y="0"/>
          <a:ext cx="0" cy="0"/>
          <a:chOff x="0" y="0"/>
          <a:chExt cx="0" cy="0"/>
        </a:xfrm>
      </p:grpSpPr>
      <p:grpSp>
        <p:nvGrpSpPr>
          <p:cNvPr id="8" name="Group 7"/>
          <p:cNvGrpSpPr/>
          <p:nvPr userDrawn="1"/>
        </p:nvGrpSpPr>
        <p:grpSpPr>
          <a:xfrm>
            <a:off x="0" y="0"/>
            <a:ext cx="12192000" cy="6857999"/>
            <a:chOff x="0" y="0"/>
            <a:chExt cx="12192000" cy="6857999"/>
          </a:xfrm>
        </p:grpSpPr>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31" t="-860" r="87221" b="1"/>
            <a:stretch/>
          </p:blipFill>
          <p:spPr>
            <a:xfrm flipH="1">
              <a:off x="0" y="0"/>
              <a:ext cx="1402080" cy="6857999"/>
            </a:xfrm>
            <a:prstGeom prst="rect">
              <a:avLst/>
            </a:prstGeom>
          </p:spPr>
        </p:pic>
        <p:pic>
          <p:nvPicPr>
            <p:cNvPr id="14" name="Picture 13"/>
            <p:cNvPicPr>
              <a:picLocks noChangeAspect="1"/>
            </p:cNvPicPr>
            <p:nvPr userDrawn="1"/>
          </p:nvPicPr>
          <p:blipFill rotWithShape="1">
            <a:blip r:embed="rId2">
              <a:extLst>
                <a:ext uri="{28A0092B-C50C-407E-A947-70E740481C1C}">
                  <a14:useLocalDpi xmlns:a14="http://schemas.microsoft.com/office/drawing/2010/main" val="0"/>
                </a:ext>
              </a:extLst>
            </a:blip>
            <a:srcRect l="-31" t="-860" r="-1" b="1"/>
            <a:stretch/>
          </p:blipFill>
          <p:spPr>
            <a:xfrm>
              <a:off x="1243584" y="0"/>
              <a:ext cx="10948416" cy="6857999"/>
            </a:xfrm>
            <a:prstGeom prst="rect">
              <a:avLst/>
            </a:prstGeom>
          </p:spPr>
        </p:pic>
      </p:grpSp>
      <p:sp>
        <p:nvSpPr>
          <p:cNvPr id="7" name="Title Placeholder 1"/>
          <p:cNvSpPr>
            <a:spLocks noGrp="1"/>
          </p:cNvSpPr>
          <p:nvPr userDrawn="1">
            <p:ph type="title"/>
          </p:nvPr>
        </p:nvSpPr>
        <p:spPr>
          <a:xfrm>
            <a:off x="571500" y="58503"/>
            <a:ext cx="11045952" cy="990119"/>
          </a:xfrm>
          <a:prstGeom prst="rect">
            <a:avLst/>
          </a:prstGeom>
          <a:noFill/>
          <a:ln>
            <a:noFill/>
          </a:ln>
        </p:spPr>
        <p:txBody>
          <a:bodyPr vert="horz" wrap="square" lIns="0" tIns="0" rIns="0" bIns="0" numCol="1" anchor="b" anchorCtr="0" compatLnSpc="1">
            <a:prstTxWarp prst="textNoShape">
              <a:avLst/>
            </a:prstTxWarp>
          </a:bodyPr>
          <a:lstStyle>
            <a:lvl1pPr>
              <a:defRPr lang="en-US" dirty="0"/>
            </a:lvl1pPr>
          </a:lstStyle>
          <a:p>
            <a:pPr lvl="0"/>
            <a:r>
              <a:rPr lang="en-US" dirty="0"/>
              <a:t>Click to edit Master title style</a:t>
            </a:r>
          </a:p>
        </p:txBody>
      </p:sp>
      <p:sp>
        <p:nvSpPr>
          <p:cNvPr id="3" name="Content Placeholder 2"/>
          <p:cNvSpPr>
            <a:spLocks noGrp="1"/>
          </p:cNvSpPr>
          <p:nvPr userDrawn="1">
            <p:ph sz="quarter" idx="11"/>
          </p:nvPr>
        </p:nvSpPr>
        <p:spPr>
          <a:xfrm>
            <a:off x="571500" y="1764286"/>
            <a:ext cx="11045952" cy="3779263"/>
          </a:xfrm>
        </p:spPr>
        <p:txBody>
          <a:bodyPr/>
          <a:lstStyle>
            <a:lvl1pPr>
              <a:lnSpc>
                <a:spcPct val="100000"/>
              </a:lnSpc>
              <a:spcBef>
                <a:spcPts val="1100"/>
              </a:spcBef>
              <a:spcAft>
                <a:spcPts val="300"/>
              </a:spcAft>
              <a:defRPr/>
            </a:lvl1pPr>
            <a:lvl2pPr>
              <a:lnSpc>
                <a:spcPct val="100000"/>
              </a:lnSpc>
              <a:spcAft>
                <a:spcPts val="600"/>
              </a:spcAft>
              <a:defRPr>
                <a:solidFill>
                  <a:schemeClr val="bg2"/>
                </a:solidFill>
              </a:defRPr>
            </a:lvl2pPr>
            <a:lvl3pPr>
              <a:lnSpc>
                <a:spcPct val="100000"/>
              </a:lnSpc>
              <a:defRPr>
                <a:solidFill>
                  <a:schemeClr val="bg2"/>
                </a:solidFill>
              </a:defRPr>
            </a:lvl3pPr>
            <a:lvl4pPr>
              <a:lnSpc>
                <a:spcPct val="100000"/>
              </a:lnSpc>
              <a:defRPr>
                <a:solidFill>
                  <a:schemeClr val="bg2"/>
                </a:solidFill>
              </a:defRPr>
            </a:lvl4pPr>
            <a:lvl5pPr>
              <a:lnSpc>
                <a:spcPct val="10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Text Placeholder 3"/>
          <p:cNvSpPr>
            <a:spLocks noGrp="1"/>
          </p:cNvSpPr>
          <p:nvPr userDrawn="1">
            <p:ph type="body" sz="quarter" idx="16"/>
          </p:nvPr>
        </p:nvSpPr>
        <p:spPr>
          <a:xfrm>
            <a:off x="571500" y="1097179"/>
            <a:ext cx="11045952" cy="338554"/>
          </a:xfrm>
          <a:noFill/>
          <a:ln>
            <a:noFill/>
          </a:ln>
        </p:spPr>
        <p:txBody>
          <a:bodyPr vert="horz" wrap="square" lIns="0" tIns="0" rIns="0" bIns="0" numCol="1" rtlCol="0" anchor="t" anchorCtr="0" compatLnSpc="1">
            <a:prstTxWarp prst="textNoShape">
              <a:avLst/>
            </a:prstTxWarp>
            <a:spAutoFit/>
          </a:bodyPr>
          <a:lstStyle>
            <a:lvl1pPr>
              <a:defRPr lang="en-US" sz="2200" b="0" i="0" spc="0">
                <a:solidFill>
                  <a:schemeClr val="accent2">
                    <a:lumMod val="75000"/>
                  </a:schemeClr>
                </a:solidFill>
                <a:latin typeface="Salesforce Sans Light" charset="0"/>
                <a:ea typeface="Salesforce Sans Light" charset="0"/>
                <a:cs typeface="Salesforce Sans Light" charset="0"/>
              </a:defRPr>
            </a:lvl1pPr>
          </a:lstStyle>
          <a:p>
            <a:pPr lvl="0">
              <a:lnSpc>
                <a:spcPct val="100000"/>
              </a:lnSpc>
              <a:spcBef>
                <a:spcPts val="0"/>
              </a:spcBef>
              <a:spcAft>
                <a:spcPts val="0"/>
              </a:spcAft>
            </a:pPr>
            <a:r>
              <a:rPr lang="en-US" dirty="0"/>
              <a:t>Click to edit Master text styles</a:t>
            </a:r>
          </a:p>
        </p:txBody>
      </p:sp>
      <p:sp>
        <p:nvSpPr>
          <p:cNvPr id="11" name="Footer Placeholder 3"/>
          <p:cNvSpPr>
            <a:spLocks noGrp="1"/>
          </p:cNvSpPr>
          <p:nvPr>
            <p:ph type="ftr" sz="quarter" idx="17"/>
          </p:nvPr>
        </p:nvSpPr>
        <p:spPr>
          <a:xfrm>
            <a:off x="577850" y="6410462"/>
            <a:ext cx="4948891" cy="278866"/>
          </a:xfrm>
        </p:spPr>
        <p:txBody>
          <a:bodyPr/>
          <a:lstStyle>
            <a:lvl1pPr>
              <a:defRPr/>
            </a:lvl1pPr>
          </a:lstStyle>
          <a:p>
            <a:endParaRPr lang="en-US" dirty="0"/>
          </a:p>
        </p:txBody>
      </p:sp>
      <p:pic>
        <p:nvPicPr>
          <p:cNvPr id="10" name="pasted-image.pdf" descr="pasted-image.pdf"/>
          <p:cNvPicPr>
            <a:picLocks noChangeAspect="1"/>
          </p:cNvPicPr>
          <p:nvPr userDrawn="1"/>
        </p:nvPicPr>
        <p:blipFill>
          <a:blip r:embed="rId3">
            <a:extLst/>
          </a:blip>
          <a:stretch>
            <a:fillRect/>
          </a:stretch>
        </p:blipFill>
        <p:spPr>
          <a:xfrm>
            <a:off x="11030573" y="565459"/>
            <a:ext cx="635734" cy="445095"/>
          </a:xfrm>
          <a:prstGeom prst="rect">
            <a:avLst/>
          </a:prstGeom>
          <a:ln w="12700">
            <a:miter lim="400000"/>
          </a:ln>
        </p:spPr>
      </p:pic>
    </p:spTree>
    <p:extLst/>
  </p:cSld>
  <p:clrMapOvr>
    <a:masterClrMapping/>
  </p:clrMapOvr>
  <p:transition>
    <p:fade/>
  </p:transition>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 B ">
    <p:bg>
      <p:bgPr>
        <a:solidFill>
          <a:srgbClr val="178BD1"/>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7620"/>
            <a:ext cx="12192000" cy="6865620"/>
          </a:xfrm>
          <a:prstGeom prst="rect">
            <a:avLst/>
          </a:prstGeom>
        </p:spPr>
      </p:pic>
      <p:sp>
        <p:nvSpPr>
          <p:cNvPr id="2" name="Title 1"/>
          <p:cNvSpPr>
            <a:spLocks noGrp="1"/>
          </p:cNvSpPr>
          <p:nvPr userDrawn="1">
            <p:ph type="ctrTitle"/>
          </p:nvPr>
        </p:nvSpPr>
        <p:spPr>
          <a:xfrm>
            <a:off x="500042" y="974446"/>
            <a:ext cx="6457971" cy="1298448"/>
          </a:xfrm>
        </p:spPr>
        <p:txBody>
          <a:bodyPr>
            <a:noAutofit/>
          </a:bodyPr>
          <a:lstStyle>
            <a:lvl1pPr marL="0" indent="0" algn="l">
              <a:lnSpc>
                <a:spcPct val="90000"/>
              </a:lnSpc>
              <a:tabLst/>
              <a:defRPr sz="3000" b="0" spc="0">
                <a:solidFill>
                  <a:schemeClr val="tx1"/>
                </a:solidFill>
                <a:latin typeface="+mj-lt"/>
              </a:defRPr>
            </a:lvl1pPr>
          </a:lstStyle>
          <a:p>
            <a:r>
              <a:rPr lang="en-US" dirty="0"/>
              <a:t>Click to edit Master title style</a:t>
            </a:r>
          </a:p>
        </p:txBody>
      </p:sp>
      <p:sp>
        <p:nvSpPr>
          <p:cNvPr id="3" name="Subtitle 2"/>
          <p:cNvSpPr>
            <a:spLocks noGrp="1"/>
          </p:cNvSpPr>
          <p:nvPr userDrawn="1">
            <p:ph type="subTitle" idx="1"/>
          </p:nvPr>
        </p:nvSpPr>
        <p:spPr>
          <a:xfrm>
            <a:off x="510821" y="2272894"/>
            <a:ext cx="6447192" cy="476932"/>
          </a:xfrm>
          <a:prstGeom prst="rect">
            <a:avLst/>
          </a:prstGeom>
        </p:spPr>
        <p:txBody>
          <a:bodyPr>
            <a:noAutofit/>
          </a:bodyPr>
          <a:lstStyle>
            <a:lvl1pPr marL="11113" indent="-11113" algn="l">
              <a:lnSpc>
                <a:spcPct val="95000"/>
              </a:lnSpc>
              <a:spcBef>
                <a:spcPts val="0"/>
              </a:spcBef>
              <a:spcAft>
                <a:spcPts val="0"/>
              </a:spcAft>
              <a:buNone/>
              <a:tabLst/>
              <a:defRPr lang="en-US" sz="2200" b="0" i="0" kern="1200" spc="0" baseline="0" dirty="0">
                <a:solidFill>
                  <a:schemeClr val="accent2"/>
                </a:solidFill>
                <a:latin typeface="Salesforce Sans Light" charset="0"/>
                <a:ea typeface="Salesforce Sans Light" charset="0"/>
                <a:cs typeface="Salesforce Sans Light"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dirty="0"/>
              <a:t>Click to edit Master subtitle style</a:t>
            </a:r>
          </a:p>
        </p:txBody>
      </p:sp>
      <p:sp>
        <p:nvSpPr>
          <p:cNvPr id="11" name="Text Placeholder 6"/>
          <p:cNvSpPr>
            <a:spLocks noGrp="1"/>
          </p:cNvSpPr>
          <p:nvPr userDrawn="1">
            <p:ph type="body" sz="quarter" idx="16" hasCustomPrompt="1"/>
          </p:nvPr>
        </p:nvSpPr>
        <p:spPr bwMode="invGray">
          <a:xfrm>
            <a:off x="510821" y="3518602"/>
            <a:ext cx="6447193" cy="285093"/>
          </a:xfrm>
          <a:prstGeom prst="rect">
            <a:avLst/>
          </a:prstGeom>
        </p:spPr>
        <p:txBody>
          <a:bodyPr/>
          <a:lstStyle>
            <a:lvl1pPr marL="0" indent="0" algn="l">
              <a:spcBef>
                <a:spcPts val="0"/>
              </a:spcBef>
              <a:spcAft>
                <a:spcPts val="0"/>
              </a:spcAft>
              <a:buFontTx/>
              <a:buNone/>
              <a:defRPr lang="en-US" sz="1600" b="0" i="0" kern="1200" spc="0" baseline="0" dirty="0" smtClean="0">
                <a:solidFill>
                  <a:schemeClr val="bg2"/>
                </a:solidFill>
                <a:latin typeface="Salesforce Sans Light" charset="0"/>
                <a:ea typeface="Salesforce Sans Light" charset="0"/>
                <a:cs typeface="Salesforce Sans Light" charset="0"/>
              </a:defRPr>
            </a:lvl1pPr>
            <a:lvl2pPr marL="0" indent="0" algn="l">
              <a:spcBef>
                <a:spcPts val="300"/>
              </a:spcBef>
              <a:spcAft>
                <a:spcPts val="0"/>
              </a:spcAft>
              <a:buSzPct val="110000"/>
              <a:buFont typeface="Arial"/>
              <a:buNone/>
              <a:defRPr lang="en-US" sz="1400" kern="1200" spc="0" baseline="0" dirty="0" smtClean="0">
                <a:solidFill>
                  <a:schemeClr val="bg2"/>
                </a:solidFill>
                <a:latin typeface="+mn-lt"/>
                <a:ea typeface="+mn-ea"/>
                <a:cs typeface="+mn-cs"/>
              </a:defRPr>
            </a:lvl2pPr>
            <a:lvl3pPr marL="0" marR="0" indent="0" algn="l" defTabSz="914400" rtl="0" eaLnBrk="1" fontAlgn="auto" latinLnBrk="0" hangingPunct="1">
              <a:lnSpc>
                <a:spcPct val="95000"/>
              </a:lnSpc>
              <a:spcBef>
                <a:spcPts val="300"/>
              </a:spcBef>
              <a:spcAft>
                <a:spcPts val="0"/>
              </a:spcAft>
              <a:buClr>
                <a:schemeClr val="bg1">
                  <a:lumMod val="75000"/>
                </a:schemeClr>
              </a:buClr>
              <a:buSzPct val="100000"/>
              <a:buFont typeface="Arial" panose="020B0604020202020204" pitchFamily="34" charset="0"/>
              <a:buNone/>
              <a:tabLst/>
              <a:defRPr lang="en-US" sz="1400" kern="1200" spc="0" baseline="0" dirty="0" smtClean="0">
                <a:solidFill>
                  <a:schemeClr val="bg2"/>
                </a:solidFill>
                <a:latin typeface="+mn-lt"/>
                <a:ea typeface="+mn-ea"/>
                <a:cs typeface="+mn-cs"/>
              </a:defRPr>
            </a:lvl3pPr>
            <a:lvl4pPr marL="91440" indent="0">
              <a:spcAft>
                <a:spcPts val="100"/>
              </a:spcAft>
              <a:defRPr lang="en-US" sz="900" kern="1200" spc="0" baseline="0" dirty="0" smtClean="0">
                <a:solidFill>
                  <a:schemeClr val="bg1"/>
                </a:solidFill>
                <a:latin typeface="+mn-lt"/>
                <a:ea typeface="+mn-ea"/>
                <a:cs typeface="+mn-cs"/>
              </a:defRPr>
            </a:lvl4pPr>
            <a:lvl5pPr marL="91440" indent="0">
              <a:spcAft>
                <a:spcPts val="100"/>
              </a:spcAft>
              <a:defRPr lang="en-US" sz="900" kern="1200" spc="0" baseline="0" dirty="0">
                <a:solidFill>
                  <a:schemeClr val="bg1"/>
                </a:solidFill>
                <a:latin typeface="+mn-lt"/>
                <a:ea typeface="+mn-ea"/>
                <a:cs typeface="+mn-cs"/>
              </a:defRPr>
            </a:lvl5pPr>
          </a:lstStyle>
          <a:p>
            <a:pPr lvl="0"/>
            <a:r>
              <a:rPr lang="en-US" dirty="0"/>
              <a:t>Twitter and Email</a:t>
            </a:r>
          </a:p>
        </p:txBody>
      </p:sp>
      <p:sp>
        <p:nvSpPr>
          <p:cNvPr id="6" name="Text Placeholder 5"/>
          <p:cNvSpPr>
            <a:spLocks noGrp="1"/>
          </p:cNvSpPr>
          <p:nvPr userDrawn="1">
            <p:ph type="body" sz="quarter" idx="17" hasCustomPrompt="1"/>
          </p:nvPr>
        </p:nvSpPr>
        <p:spPr>
          <a:xfrm>
            <a:off x="510821" y="3264937"/>
            <a:ext cx="6447192" cy="247406"/>
          </a:xfrm>
        </p:spPr>
        <p:txBody>
          <a:bodyPr/>
          <a:lstStyle>
            <a:lvl1pPr algn="l">
              <a:lnSpc>
                <a:spcPct val="95000"/>
              </a:lnSpc>
              <a:spcBef>
                <a:spcPts val="0"/>
              </a:spcBef>
              <a:defRPr sz="1600" b="0" baseline="0">
                <a:solidFill>
                  <a:schemeClr val="bg2"/>
                </a:solidFill>
              </a:defRPr>
            </a:lvl1pPr>
          </a:lstStyle>
          <a:p>
            <a:r>
              <a:rPr lang="en-US" dirty="0"/>
              <a:t>Name of Presenter</a:t>
            </a:r>
            <a:r>
              <a:rPr lang="en-US" baseline="0" dirty="0"/>
              <a:t>, Title</a:t>
            </a:r>
          </a:p>
        </p:txBody>
      </p:sp>
      <p:pic>
        <p:nvPicPr>
          <p:cNvPr id="9" name="pasted-image.pdf" descr="pasted-image.pdf"/>
          <p:cNvPicPr>
            <a:picLocks noChangeAspect="1"/>
          </p:cNvPicPr>
          <p:nvPr userDrawn="1"/>
        </p:nvPicPr>
        <p:blipFill>
          <a:blip r:embed="rId3">
            <a:extLst/>
          </a:blip>
          <a:stretch>
            <a:fillRect/>
          </a:stretch>
        </p:blipFill>
        <p:spPr>
          <a:xfrm>
            <a:off x="524061" y="514275"/>
            <a:ext cx="760431" cy="532399"/>
          </a:xfrm>
          <a:prstGeom prst="rect">
            <a:avLst/>
          </a:prstGeom>
          <a:ln w="12700">
            <a:miter lim="400000"/>
          </a:ln>
        </p:spPr>
      </p:pic>
      <p:pic>
        <p:nvPicPr>
          <p:cNvPr id="10" name="Picture 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903807" y="5366201"/>
            <a:ext cx="1650440" cy="1414251"/>
          </a:xfrm>
          <a:prstGeom prst="rect">
            <a:avLst/>
          </a:prstGeom>
        </p:spPr>
      </p:pic>
    </p:spTree>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lains - Right">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l="15313" t="19176" b="1"/>
          <a:stretch/>
        </p:blipFill>
        <p:spPr>
          <a:xfrm>
            <a:off x="0" y="0"/>
            <a:ext cx="12195720" cy="6858000"/>
          </a:xfrm>
          <a:prstGeom prst="rect">
            <a:avLst/>
          </a:prstGeom>
        </p:spPr>
      </p:pic>
      <p:sp>
        <p:nvSpPr>
          <p:cNvPr id="7" name="Title Placeholder 1"/>
          <p:cNvSpPr>
            <a:spLocks noGrp="1"/>
          </p:cNvSpPr>
          <p:nvPr userDrawn="1">
            <p:ph type="title"/>
          </p:nvPr>
        </p:nvSpPr>
        <p:spPr>
          <a:xfrm>
            <a:off x="571500" y="58503"/>
            <a:ext cx="11045952" cy="990119"/>
          </a:xfrm>
          <a:prstGeom prst="rect">
            <a:avLst/>
          </a:prstGeom>
          <a:noFill/>
          <a:ln>
            <a:noFill/>
          </a:ln>
        </p:spPr>
        <p:txBody>
          <a:bodyPr vert="horz" wrap="square" lIns="0" tIns="0" rIns="0" bIns="0" numCol="1" anchor="b" anchorCtr="0" compatLnSpc="1">
            <a:prstTxWarp prst="textNoShape">
              <a:avLst/>
            </a:prstTxWarp>
          </a:bodyPr>
          <a:lstStyle>
            <a:lvl1pPr>
              <a:defRPr lang="en-US" dirty="0"/>
            </a:lvl1pPr>
          </a:lstStyle>
          <a:p>
            <a:pPr lvl="0"/>
            <a:r>
              <a:rPr lang="en-US" dirty="0"/>
              <a:t>Click to edit Master title style</a:t>
            </a:r>
          </a:p>
        </p:txBody>
      </p:sp>
      <p:sp>
        <p:nvSpPr>
          <p:cNvPr id="3" name="Content Placeholder 2"/>
          <p:cNvSpPr>
            <a:spLocks noGrp="1"/>
          </p:cNvSpPr>
          <p:nvPr userDrawn="1">
            <p:ph sz="quarter" idx="11"/>
          </p:nvPr>
        </p:nvSpPr>
        <p:spPr>
          <a:xfrm>
            <a:off x="571500" y="1764286"/>
            <a:ext cx="11045952" cy="3779263"/>
          </a:xfrm>
        </p:spPr>
        <p:txBody>
          <a:bodyPr/>
          <a:lstStyle>
            <a:lvl1pPr>
              <a:lnSpc>
                <a:spcPct val="100000"/>
              </a:lnSpc>
              <a:spcBef>
                <a:spcPts val="1100"/>
              </a:spcBef>
              <a:spcAft>
                <a:spcPts val="300"/>
              </a:spcAft>
              <a:defRPr/>
            </a:lvl1pPr>
            <a:lvl2pPr>
              <a:lnSpc>
                <a:spcPct val="100000"/>
              </a:lnSpc>
              <a:spcAft>
                <a:spcPts val="600"/>
              </a:spcAft>
              <a:defRPr>
                <a:solidFill>
                  <a:schemeClr val="bg2"/>
                </a:solidFill>
              </a:defRPr>
            </a:lvl2pPr>
            <a:lvl3pPr>
              <a:lnSpc>
                <a:spcPct val="100000"/>
              </a:lnSpc>
              <a:defRPr>
                <a:solidFill>
                  <a:schemeClr val="bg2"/>
                </a:solidFill>
              </a:defRPr>
            </a:lvl3pPr>
            <a:lvl4pPr>
              <a:lnSpc>
                <a:spcPct val="100000"/>
              </a:lnSpc>
              <a:defRPr>
                <a:solidFill>
                  <a:schemeClr val="bg2"/>
                </a:solidFill>
              </a:defRPr>
            </a:lvl4pPr>
            <a:lvl5pPr>
              <a:lnSpc>
                <a:spcPct val="10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Text Placeholder 3"/>
          <p:cNvSpPr>
            <a:spLocks noGrp="1"/>
          </p:cNvSpPr>
          <p:nvPr userDrawn="1">
            <p:ph type="body" sz="quarter" idx="16"/>
          </p:nvPr>
        </p:nvSpPr>
        <p:spPr>
          <a:xfrm>
            <a:off x="571500" y="1097179"/>
            <a:ext cx="11045952" cy="338554"/>
          </a:xfrm>
          <a:noFill/>
          <a:ln>
            <a:noFill/>
          </a:ln>
        </p:spPr>
        <p:txBody>
          <a:bodyPr vert="horz" wrap="square" lIns="0" tIns="0" rIns="0" bIns="0" numCol="1" rtlCol="0" anchor="t" anchorCtr="0" compatLnSpc="1">
            <a:prstTxWarp prst="textNoShape">
              <a:avLst/>
            </a:prstTxWarp>
            <a:spAutoFit/>
          </a:bodyPr>
          <a:lstStyle>
            <a:lvl1pPr>
              <a:defRPr lang="en-US" sz="2200" b="0" i="0" spc="0">
                <a:solidFill>
                  <a:schemeClr val="accent2">
                    <a:lumMod val="75000"/>
                  </a:schemeClr>
                </a:solidFill>
                <a:latin typeface="Salesforce Sans Light" charset="0"/>
                <a:ea typeface="Salesforce Sans Light" charset="0"/>
                <a:cs typeface="Salesforce Sans Light" charset="0"/>
              </a:defRPr>
            </a:lvl1pPr>
          </a:lstStyle>
          <a:p>
            <a:pPr lvl="0">
              <a:lnSpc>
                <a:spcPct val="100000"/>
              </a:lnSpc>
              <a:spcBef>
                <a:spcPts val="0"/>
              </a:spcBef>
              <a:spcAft>
                <a:spcPts val="0"/>
              </a:spcAft>
            </a:pPr>
            <a:r>
              <a:rPr lang="en-US" dirty="0"/>
              <a:t>Click to edit Master text styles</a:t>
            </a:r>
          </a:p>
        </p:txBody>
      </p:sp>
      <p:sp>
        <p:nvSpPr>
          <p:cNvPr id="11" name="Footer Placeholder 3"/>
          <p:cNvSpPr>
            <a:spLocks noGrp="1"/>
          </p:cNvSpPr>
          <p:nvPr>
            <p:ph type="ftr" sz="quarter" idx="17"/>
          </p:nvPr>
        </p:nvSpPr>
        <p:spPr>
          <a:xfrm>
            <a:off x="577850" y="6410462"/>
            <a:ext cx="4948891" cy="278866"/>
          </a:xfrm>
        </p:spPr>
        <p:txBody>
          <a:bodyPr/>
          <a:lstStyle>
            <a:lvl1pPr>
              <a:defRPr/>
            </a:lvl1pPr>
          </a:lstStyle>
          <a:p>
            <a:endParaRPr lang="en-US" dirty="0"/>
          </a:p>
        </p:txBody>
      </p:sp>
      <p:pic>
        <p:nvPicPr>
          <p:cNvPr id="10" name="pasted-image.pdf" descr="pasted-image.pdf"/>
          <p:cNvPicPr>
            <a:picLocks noChangeAspect="1"/>
          </p:cNvPicPr>
          <p:nvPr userDrawn="1"/>
        </p:nvPicPr>
        <p:blipFill>
          <a:blip r:embed="rId3">
            <a:extLst/>
          </a:blip>
          <a:stretch>
            <a:fillRect/>
          </a:stretch>
        </p:blipFill>
        <p:spPr>
          <a:xfrm>
            <a:off x="11030573" y="565459"/>
            <a:ext cx="635734" cy="445095"/>
          </a:xfrm>
          <a:prstGeom prst="rect">
            <a:avLst/>
          </a:prstGeom>
          <a:ln w="12700">
            <a:miter lim="400000"/>
          </a:ln>
        </p:spPr>
      </p:pic>
    </p:spTree>
    <p:extLst/>
  </p:cSld>
  <p:clrMapOvr>
    <a:masterClrMapping/>
  </p:clrMapOvr>
  <p:transition>
    <p:fade/>
  </p:transition>
  <p:hf sldNum="0" hd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Path - Mountain Righ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288" y="1786"/>
            <a:ext cx="12188824" cy="6856213"/>
          </a:xfrm>
          <a:prstGeom prst="rect">
            <a:avLst/>
          </a:prstGeom>
        </p:spPr>
      </p:pic>
      <p:sp>
        <p:nvSpPr>
          <p:cNvPr id="7" name="Title Placeholder 1"/>
          <p:cNvSpPr>
            <a:spLocks noGrp="1"/>
          </p:cNvSpPr>
          <p:nvPr userDrawn="1">
            <p:ph type="title"/>
          </p:nvPr>
        </p:nvSpPr>
        <p:spPr>
          <a:xfrm>
            <a:off x="571500" y="58503"/>
            <a:ext cx="11045952" cy="990119"/>
          </a:xfrm>
          <a:prstGeom prst="rect">
            <a:avLst/>
          </a:prstGeom>
          <a:noFill/>
          <a:ln>
            <a:noFill/>
          </a:ln>
        </p:spPr>
        <p:txBody>
          <a:bodyPr vert="horz" wrap="square" lIns="0" tIns="0" rIns="0" bIns="0" numCol="1" anchor="b" anchorCtr="0" compatLnSpc="1">
            <a:prstTxWarp prst="textNoShape">
              <a:avLst/>
            </a:prstTxWarp>
          </a:bodyPr>
          <a:lstStyle>
            <a:lvl1pPr>
              <a:defRPr lang="en-US" dirty="0"/>
            </a:lvl1pPr>
          </a:lstStyle>
          <a:p>
            <a:pPr lvl="0"/>
            <a:r>
              <a:rPr lang="en-US" dirty="0"/>
              <a:t>Click to edit Master title style</a:t>
            </a:r>
          </a:p>
        </p:txBody>
      </p:sp>
      <p:sp>
        <p:nvSpPr>
          <p:cNvPr id="3" name="Content Placeholder 2"/>
          <p:cNvSpPr>
            <a:spLocks noGrp="1"/>
          </p:cNvSpPr>
          <p:nvPr userDrawn="1">
            <p:ph sz="quarter" idx="11"/>
          </p:nvPr>
        </p:nvSpPr>
        <p:spPr>
          <a:xfrm>
            <a:off x="571500" y="1764287"/>
            <a:ext cx="11045952" cy="3822126"/>
          </a:xfrm>
        </p:spPr>
        <p:txBody>
          <a:bodyPr/>
          <a:lstStyle>
            <a:lvl1pPr>
              <a:lnSpc>
                <a:spcPct val="100000"/>
              </a:lnSpc>
              <a:spcBef>
                <a:spcPts val="1100"/>
              </a:spcBef>
              <a:spcAft>
                <a:spcPts val="300"/>
              </a:spcAft>
              <a:defRPr/>
            </a:lvl1pPr>
            <a:lvl2pPr>
              <a:lnSpc>
                <a:spcPct val="100000"/>
              </a:lnSpc>
              <a:spcAft>
                <a:spcPts val="600"/>
              </a:spcAft>
              <a:defRPr>
                <a:solidFill>
                  <a:schemeClr val="bg2"/>
                </a:solidFill>
              </a:defRPr>
            </a:lvl2pPr>
            <a:lvl3pPr>
              <a:lnSpc>
                <a:spcPct val="100000"/>
              </a:lnSpc>
              <a:defRPr>
                <a:solidFill>
                  <a:schemeClr val="bg2"/>
                </a:solidFill>
              </a:defRPr>
            </a:lvl3pPr>
            <a:lvl4pPr>
              <a:lnSpc>
                <a:spcPct val="100000"/>
              </a:lnSpc>
              <a:defRPr>
                <a:solidFill>
                  <a:schemeClr val="bg2"/>
                </a:solidFill>
              </a:defRPr>
            </a:lvl4pPr>
            <a:lvl5pPr>
              <a:lnSpc>
                <a:spcPct val="10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Text Placeholder 3"/>
          <p:cNvSpPr>
            <a:spLocks noGrp="1"/>
          </p:cNvSpPr>
          <p:nvPr userDrawn="1">
            <p:ph type="body" sz="quarter" idx="16"/>
          </p:nvPr>
        </p:nvSpPr>
        <p:spPr>
          <a:xfrm>
            <a:off x="571500" y="1097179"/>
            <a:ext cx="11045952" cy="338554"/>
          </a:xfrm>
          <a:noFill/>
          <a:ln>
            <a:noFill/>
          </a:ln>
        </p:spPr>
        <p:txBody>
          <a:bodyPr vert="horz" wrap="square" lIns="0" tIns="0" rIns="0" bIns="0" numCol="1" rtlCol="0" anchor="t" anchorCtr="0" compatLnSpc="1">
            <a:prstTxWarp prst="textNoShape">
              <a:avLst/>
            </a:prstTxWarp>
            <a:spAutoFit/>
          </a:bodyPr>
          <a:lstStyle>
            <a:lvl1pPr>
              <a:defRPr lang="en-US" sz="2200" b="0" i="0" spc="0">
                <a:solidFill>
                  <a:schemeClr val="accent2">
                    <a:lumMod val="75000"/>
                  </a:schemeClr>
                </a:solidFill>
                <a:latin typeface="Salesforce Sans Light" charset="0"/>
                <a:ea typeface="Salesforce Sans Light" charset="0"/>
                <a:cs typeface="Salesforce Sans Light" charset="0"/>
              </a:defRPr>
            </a:lvl1pPr>
          </a:lstStyle>
          <a:p>
            <a:pPr lvl="0">
              <a:lnSpc>
                <a:spcPct val="100000"/>
              </a:lnSpc>
              <a:spcBef>
                <a:spcPts val="0"/>
              </a:spcBef>
              <a:spcAft>
                <a:spcPts val="0"/>
              </a:spcAft>
            </a:pPr>
            <a:r>
              <a:rPr lang="en-US" dirty="0"/>
              <a:t>Click to edit Master text styles</a:t>
            </a:r>
          </a:p>
        </p:txBody>
      </p:sp>
      <p:sp>
        <p:nvSpPr>
          <p:cNvPr id="11" name="Footer Placeholder 3"/>
          <p:cNvSpPr>
            <a:spLocks noGrp="1"/>
          </p:cNvSpPr>
          <p:nvPr>
            <p:ph type="ftr" sz="quarter" idx="17"/>
          </p:nvPr>
        </p:nvSpPr>
        <p:spPr>
          <a:xfrm>
            <a:off x="577850" y="6410462"/>
            <a:ext cx="4948891" cy="278866"/>
          </a:xfrm>
        </p:spPr>
        <p:txBody>
          <a:bodyPr/>
          <a:lstStyle>
            <a:lvl1pPr>
              <a:defRPr/>
            </a:lvl1pPr>
          </a:lstStyle>
          <a:p>
            <a:endParaRPr lang="en-US" dirty="0"/>
          </a:p>
        </p:txBody>
      </p:sp>
      <p:pic>
        <p:nvPicPr>
          <p:cNvPr id="10" name="Path-1.png" descr="Path-1.png"/>
          <p:cNvPicPr>
            <a:picLocks noChangeAspect="1"/>
          </p:cNvPicPr>
          <p:nvPr userDrawn="1"/>
        </p:nvPicPr>
        <p:blipFill rotWithShape="1">
          <a:blip r:embed="rId3">
            <a:extLst/>
          </a:blip>
          <a:srcRect t="-3116"/>
          <a:stretch/>
        </p:blipFill>
        <p:spPr>
          <a:xfrm flipH="1">
            <a:off x="7152637" y="6293923"/>
            <a:ext cx="1591743" cy="564077"/>
          </a:xfrm>
          <a:prstGeom prst="rect">
            <a:avLst/>
          </a:prstGeom>
          <a:ln w="3175">
            <a:miter lim="400000"/>
          </a:ln>
        </p:spPr>
      </p:pic>
      <p:pic>
        <p:nvPicPr>
          <p:cNvPr id="12" name="pasted-image.pdf" descr="pasted-image.pdf"/>
          <p:cNvPicPr>
            <a:picLocks noChangeAspect="1"/>
          </p:cNvPicPr>
          <p:nvPr userDrawn="1"/>
        </p:nvPicPr>
        <p:blipFill>
          <a:blip r:embed="rId4">
            <a:extLst/>
          </a:blip>
          <a:stretch>
            <a:fillRect/>
          </a:stretch>
        </p:blipFill>
        <p:spPr>
          <a:xfrm>
            <a:off x="11030573" y="565459"/>
            <a:ext cx="635734" cy="445095"/>
          </a:xfrm>
          <a:prstGeom prst="rect">
            <a:avLst/>
          </a:prstGeom>
          <a:ln w="12700">
            <a:miter lim="400000"/>
          </a:ln>
        </p:spPr>
      </p:pic>
    </p:spTree>
    <p:extLst/>
  </p:cSld>
  <p:clrMapOvr>
    <a:masterClrMapping/>
  </p:clrMapOvr>
  <p:transition>
    <p:fade/>
  </p:transition>
  <p:hf sldNum="0" hd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ath - Hill Righ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786"/>
            <a:ext cx="12188823" cy="6856212"/>
          </a:xfrm>
          <a:prstGeom prst="rect">
            <a:avLst/>
          </a:prstGeom>
        </p:spPr>
      </p:pic>
      <p:sp>
        <p:nvSpPr>
          <p:cNvPr id="7" name="Title Placeholder 1"/>
          <p:cNvSpPr>
            <a:spLocks noGrp="1"/>
          </p:cNvSpPr>
          <p:nvPr userDrawn="1">
            <p:ph type="title"/>
          </p:nvPr>
        </p:nvSpPr>
        <p:spPr>
          <a:xfrm>
            <a:off x="571500" y="57297"/>
            <a:ext cx="11045952" cy="990119"/>
          </a:xfrm>
          <a:prstGeom prst="rect">
            <a:avLst/>
          </a:prstGeom>
          <a:noFill/>
          <a:ln>
            <a:noFill/>
          </a:ln>
        </p:spPr>
        <p:txBody>
          <a:bodyPr vert="horz" wrap="square" lIns="0" tIns="0" rIns="0" bIns="0" numCol="1" anchor="b" anchorCtr="0" compatLnSpc="1">
            <a:prstTxWarp prst="textNoShape">
              <a:avLst/>
            </a:prstTxWarp>
          </a:bodyPr>
          <a:lstStyle>
            <a:lvl1pPr>
              <a:defRPr lang="en-US" dirty="0"/>
            </a:lvl1pPr>
          </a:lstStyle>
          <a:p>
            <a:pPr lvl="0"/>
            <a:r>
              <a:rPr lang="en-US" dirty="0"/>
              <a:t>Click to edit Master title style</a:t>
            </a:r>
          </a:p>
        </p:txBody>
      </p:sp>
      <p:sp>
        <p:nvSpPr>
          <p:cNvPr id="3" name="Content Placeholder 2"/>
          <p:cNvSpPr>
            <a:spLocks noGrp="1"/>
          </p:cNvSpPr>
          <p:nvPr userDrawn="1">
            <p:ph sz="quarter" idx="11"/>
          </p:nvPr>
        </p:nvSpPr>
        <p:spPr>
          <a:xfrm>
            <a:off x="571500" y="1764287"/>
            <a:ext cx="11045952" cy="3208766"/>
          </a:xfrm>
        </p:spPr>
        <p:txBody>
          <a:bodyPr/>
          <a:lstStyle>
            <a:lvl1pPr>
              <a:lnSpc>
                <a:spcPct val="100000"/>
              </a:lnSpc>
              <a:spcBef>
                <a:spcPts val="1100"/>
              </a:spcBef>
              <a:spcAft>
                <a:spcPts val="300"/>
              </a:spcAft>
              <a:defRPr/>
            </a:lvl1pPr>
            <a:lvl2pPr>
              <a:lnSpc>
                <a:spcPct val="100000"/>
              </a:lnSpc>
              <a:spcAft>
                <a:spcPts val="600"/>
              </a:spcAft>
              <a:defRPr>
                <a:solidFill>
                  <a:schemeClr val="bg2"/>
                </a:solidFill>
              </a:defRPr>
            </a:lvl2pPr>
            <a:lvl3pPr>
              <a:lnSpc>
                <a:spcPct val="100000"/>
              </a:lnSpc>
              <a:defRPr>
                <a:solidFill>
                  <a:schemeClr val="bg2"/>
                </a:solidFill>
              </a:defRPr>
            </a:lvl3pPr>
            <a:lvl4pPr>
              <a:lnSpc>
                <a:spcPct val="100000"/>
              </a:lnSpc>
              <a:defRPr>
                <a:solidFill>
                  <a:schemeClr val="bg2"/>
                </a:solidFill>
              </a:defRPr>
            </a:lvl4pPr>
            <a:lvl5pPr>
              <a:lnSpc>
                <a:spcPct val="10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Text Placeholder 3"/>
          <p:cNvSpPr>
            <a:spLocks noGrp="1"/>
          </p:cNvSpPr>
          <p:nvPr userDrawn="1">
            <p:ph type="body" sz="quarter" idx="16"/>
          </p:nvPr>
        </p:nvSpPr>
        <p:spPr>
          <a:xfrm>
            <a:off x="571500" y="1097179"/>
            <a:ext cx="11045952" cy="338554"/>
          </a:xfrm>
          <a:noFill/>
          <a:ln>
            <a:noFill/>
          </a:ln>
        </p:spPr>
        <p:txBody>
          <a:bodyPr vert="horz" wrap="square" lIns="0" tIns="0" rIns="0" bIns="0" numCol="1" rtlCol="0" anchor="t" anchorCtr="0" compatLnSpc="1">
            <a:prstTxWarp prst="textNoShape">
              <a:avLst/>
            </a:prstTxWarp>
            <a:spAutoFit/>
          </a:bodyPr>
          <a:lstStyle>
            <a:lvl1pPr>
              <a:defRPr lang="en-US" sz="2200" b="0" i="0" spc="0">
                <a:solidFill>
                  <a:schemeClr val="accent2">
                    <a:lumMod val="75000"/>
                  </a:schemeClr>
                </a:solidFill>
                <a:latin typeface="Salesforce Sans Light" charset="0"/>
                <a:ea typeface="Salesforce Sans Light" charset="0"/>
                <a:cs typeface="Salesforce Sans Light" charset="0"/>
              </a:defRPr>
            </a:lvl1pPr>
          </a:lstStyle>
          <a:p>
            <a:pPr lvl="0">
              <a:lnSpc>
                <a:spcPct val="100000"/>
              </a:lnSpc>
              <a:spcBef>
                <a:spcPts val="0"/>
              </a:spcBef>
              <a:spcAft>
                <a:spcPts val="0"/>
              </a:spcAft>
            </a:pPr>
            <a:r>
              <a:rPr lang="en-US"/>
              <a:t>Click to edit Master text styles</a:t>
            </a:r>
          </a:p>
        </p:txBody>
      </p:sp>
      <p:sp>
        <p:nvSpPr>
          <p:cNvPr id="11" name="Footer Placeholder 3"/>
          <p:cNvSpPr>
            <a:spLocks noGrp="1"/>
          </p:cNvSpPr>
          <p:nvPr>
            <p:ph type="ftr" sz="quarter" idx="17"/>
          </p:nvPr>
        </p:nvSpPr>
        <p:spPr>
          <a:xfrm>
            <a:off x="577850" y="6410462"/>
            <a:ext cx="4948891" cy="278866"/>
          </a:xfrm>
        </p:spPr>
        <p:txBody>
          <a:bodyPr/>
          <a:lstStyle>
            <a:lvl1pPr>
              <a:defRPr/>
            </a:lvl1pPr>
          </a:lstStyle>
          <a:p>
            <a:endParaRPr lang="en-US" dirty="0"/>
          </a:p>
        </p:txBody>
      </p:sp>
      <p:pic>
        <p:nvPicPr>
          <p:cNvPr id="10" name="pasted-image.pdf" descr="pasted-image.pdf"/>
          <p:cNvPicPr>
            <a:picLocks noChangeAspect="1"/>
          </p:cNvPicPr>
          <p:nvPr userDrawn="1"/>
        </p:nvPicPr>
        <p:blipFill>
          <a:blip r:embed="rId3">
            <a:extLst/>
          </a:blip>
          <a:stretch>
            <a:fillRect/>
          </a:stretch>
        </p:blipFill>
        <p:spPr>
          <a:xfrm>
            <a:off x="11030573" y="565459"/>
            <a:ext cx="635734" cy="445095"/>
          </a:xfrm>
          <a:prstGeom prst="rect">
            <a:avLst/>
          </a:prstGeom>
          <a:ln w="12700">
            <a:miter lim="400000"/>
          </a:ln>
        </p:spPr>
      </p:pic>
    </p:spTree>
    <p:extLst/>
  </p:cSld>
  <p:clrMapOvr>
    <a:masterClrMapping/>
  </p:clrMapOvr>
  <p:transition>
    <p:fade/>
  </p:transition>
  <p:hf sldNum="0"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ath - Hill Left">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821" cy="6856212"/>
          </a:xfrm>
          <a:prstGeom prst="rect">
            <a:avLst/>
          </a:prstGeom>
        </p:spPr>
      </p:pic>
      <p:sp>
        <p:nvSpPr>
          <p:cNvPr id="7" name="Title Placeholder 1"/>
          <p:cNvSpPr>
            <a:spLocks noGrp="1"/>
          </p:cNvSpPr>
          <p:nvPr userDrawn="1">
            <p:ph type="title"/>
          </p:nvPr>
        </p:nvSpPr>
        <p:spPr>
          <a:xfrm>
            <a:off x="571500" y="57297"/>
            <a:ext cx="11045952" cy="990119"/>
          </a:xfrm>
          <a:prstGeom prst="rect">
            <a:avLst/>
          </a:prstGeom>
          <a:noFill/>
          <a:ln>
            <a:noFill/>
          </a:ln>
        </p:spPr>
        <p:txBody>
          <a:bodyPr vert="horz" wrap="square" lIns="0" tIns="0" rIns="0" bIns="0" numCol="1" anchor="b" anchorCtr="0" compatLnSpc="1">
            <a:prstTxWarp prst="textNoShape">
              <a:avLst/>
            </a:prstTxWarp>
          </a:bodyPr>
          <a:lstStyle>
            <a:lvl1pPr>
              <a:defRPr lang="en-US" dirty="0"/>
            </a:lvl1pPr>
          </a:lstStyle>
          <a:p>
            <a:pPr lvl="0"/>
            <a:r>
              <a:rPr lang="en-US" dirty="0"/>
              <a:t>Click to edit Master title style</a:t>
            </a:r>
          </a:p>
        </p:txBody>
      </p:sp>
      <p:sp>
        <p:nvSpPr>
          <p:cNvPr id="3" name="Content Placeholder 2"/>
          <p:cNvSpPr>
            <a:spLocks noGrp="1"/>
          </p:cNvSpPr>
          <p:nvPr userDrawn="1">
            <p:ph sz="quarter" idx="11"/>
          </p:nvPr>
        </p:nvSpPr>
        <p:spPr>
          <a:xfrm>
            <a:off x="571500" y="1764287"/>
            <a:ext cx="11045952" cy="3208766"/>
          </a:xfrm>
        </p:spPr>
        <p:txBody>
          <a:bodyPr/>
          <a:lstStyle>
            <a:lvl1pPr>
              <a:lnSpc>
                <a:spcPct val="100000"/>
              </a:lnSpc>
              <a:spcBef>
                <a:spcPts val="1100"/>
              </a:spcBef>
              <a:spcAft>
                <a:spcPts val="300"/>
              </a:spcAft>
              <a:defRPr/>
            </a:lvl1pPr>
            <a:lvl2pPr>
              <a:lnSpc>
                <a:spcPct val="100000"/>
              </a:lnSpc>
              <a:spcAft>
                <a:spcPts val="600"/>
              </a:spcAft>
              <a:defRPr>
                <a:solidFill>
                  <a:schemeClr val="bg2"/>
                </a:solidFill>
              </a:defRPr>
            </a:lvl2pPr>
            <a:lvl3pPr>
              <a:lnSpc>
                <a:spcPct val="100000"/>
              </a:lnSpc>
              <a:defRPr>
                <a:solidFill>
                  <a:schemeClr val="bg2"/>
                </a:solidFill>
              </a:defRPr>
            </a:lvl3pPr>
            <a:lvl4pPr>
              <a:lnSpc>
                <a:spcPct val="100000"/>
              </a:lnSpc>
              <a:defRPr>
                <a:solidFill>
                  <a:schemeClr val="bg2"/>
                </a:solidFill>
              </a:defRPr>
            </a:lvl4pPr>
            <a:lvl5pPr>
              <a:lnSpc>
                <a:spcPct val="10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Text Placeholder 3"/>
          <p:cNvSpPr>
            <a:spLocks noGrp="1"/>
          </p:cNvSpPr>
          <p:nvPr userDrawn="1">
            <p:ph type="body" sz="quarter" idx="16"/>
          </p:nvPr>
        </p:nvSpPr>
        <p:spPr>
          <a:xfrm>
            <a:off x="571500" y="1097179"/>
            <a:ext cx="11045952" cy="338554"/>
          </a:xfrm>
          <a:noFill/>
          <a:ln>
            <a:noFill/>
          </a:ln>
        </p:spPr>
        <p:txBody>
          <a:bodyPr vert="horz" wrap="square" lIns="0" tIns="0" rIns="0" bIns="0" numCol="1" rtlCol="0" anchor="t" anchorCtr="0" compatLnSpc="1">
            <a:prstTxWarp prst="textNoShape">
              <a:avLst/>
            </a:prstTxWarp>
            <a:spAutoFit/>
          </a:bodyPr>
          <a:lstStyle>
            <a:lvl1pPr>
              <a:defRPr lang="en-US" sz="2200" b="0" i="0" spc="0">
                <a:solidFill>
                  <a:schemeClr val="accent2">
                    <a:lumMod val="75000"/>
                  </a:schemeClr>
                </a:solidFill>
                <a:latin typeface="Salesforce Sans Light" charset="0"/>
                <a:ea typeface="Salesforce Sans Light" charset="0"/>
                <a:cs typeface="Salesforce Sans Light" charset="0"/>
              </a:defRPr>
            </a:lvl1pPr>
          </a:lstStyle>
          <a:p>
            <a:pPr lvl="0">
              <a:lnSpc>
                <a:spcPct val="100000"/>
              </a:lnSpc>
              <a:spcBef>
                <a:spcPts val="0"/>
              </a:spcBef>
              <a:spcAft>
                <a:spcPts val="0"/>
              </a:spcAft>
            </a:pPr>
            <a:r>
              <a:rPr lang="en-US"/>
              <a:t>Click to edit Master text styles</a:t>
            </a:r>
          </a:p>
        </p:txBody>
      </p:sp>
      <p:sp>
        <p:nvSpPr>
          <p:cNvPr id="11" name="Footer Placeholder 3"/>
          <p:cNvSpPr>
            <a:spLocks noGrp="1"/>
          </p:cNvSpPr>
          <p:nvPr>
            <p:ph type="ftr" sz="quarter" idx="17"/>
          </p:nvPr>
        </p:nvSpPr>
        <p:spPr>
          <a:xfrm>
            <a:off x="577850" y="6410462"/>
            <a:ext cx="8870949" cy="213858"/>
          </a:xfrm>
        </p:spPr>
        <p:txBody>
          <a:bodyPr/>
          <a:lstStyle>
            <a:lvl1pPr>
              <a:defRPr>
                <a:solidFill>
                  <a:schemeClr val="bg1"/>
                </a:solidFill>
              </a:defRPr>
            </a:lvl1pPr>
          </a:lstStyle>
          <a:p>
            <a:endParaRPr lang="en-US" dirty="0"/>
          </a:p>
        </p:txBody>
      </p:sp>
      <p:pic>
        <p:nvPicPr>
          <p:cNvPr id="12" name="pasted-image.pdf" descr="pasted-image.pdf"/>
          <p:cNvPicPr>
            <a:picLocks noChangeAspect="1"/>
          </p:cNvPicPr>
          <p:nvPr userDrawn="1"/>
        </p:nvPicPr>
        <p:blipFill>
          <a:blip r:embed="rId3">
            <a:extLst/>
          </a:blip>
          <a:stretch>
            <a:fillRect/>
          </a:stretch>
        </p:blipFill>
        <p:spPr>
          <a:xfrm>
            <a:off x="11030573" y="565459"/>
            <a:ext cx="635734" cy="445095"/>
          </a:xfrm>
          <a:prstGeom prst="rect">
            <a:avLst/>
          </a:prstGeom>
          <a:ln w="12700">
            <a:miter lim="400000"/>
          </a:ln>
        </p:spPr>
      </p:pic>
    </p:spTree>
    <p:extLst/>
  </p:cSld>
  <p:clrMapOvr>
    <a:masterClrMapping/>
  </p:clrMapOvr>
  <p:transition>
    <p:fade/>
  </p:transition>
  <p:hf sldNum="0" hd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ath - Range">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633"/>
            <a:ext cx="12193125" cy="6858633"/>
          </a:xfrm>
          <a:prstGeom prst="rect">
            <a:avLst/>
          </a:prstGeom>
        </p:spPr>
      </p:pic>
      <p:sp>
        <p:nvSpPr>
          <p:cNvPr id="7" name="Title Placeholder 1"/>
          <p:cNvSpPr>
            <a:spLocks noGrp="1"/>
          </p:cNvSpPr>
          <p:nvPr userDrawn="1">
            <p:ph type="title"/>
          </p:nvPr>
        </p:nvSpPr>
        <p:spPr>
          <a:xfrm>
            <a:off x="571500" y="57297"/>
            <a:ext cx="11045952" cy="990119"/>
          </a:xfrm>
          <a:prstGeom prst="rect">
            <a:avLst/>
          </a:prstGeom>
          <a:noFill/>
          <a:ln>
            <a:noFill/>
          </a:ln>
        </p:spPr>
        <p:txBody>
          <a:bodyPr vert="horz" wrap="square" lIns="0" tIns="0" rIns="0" bIns="0" numCol="1" anchor="b" anchorCtr="0" compatLnSpc="1">
            <a:prstTxWarp prst="textNoShape">
              <a:avLst/>
            </a:prstTxWarp>
          </a:bodyPr>
          <a:lstStyle>
            <a:lvl1pPr>
              <a:defRPr lang="en-US" dirty="0"/>
            </a:lvl1pPr>
          </a:lstStyle>
          <a:p>
            <a:pPr lvl="0"/>
            <a:r>
              <a:rPr lang="en-US" dirty="0"/>
              <a:t>Click to edit Master title style</a:t>
            </a:r>
          </a:p>
        </p:txBody>
      </p:sp>
      <p:sp>
        <p:nvSpPr>
          <p:cNvPr id="3" name="Content Placeholder 2"/>
          <p:cNvSpPr>
            <a:spLocks noGrp="1"/>
          </p:cNvSpPr>
          <p:nvPr userDrawn="1">
            <p:ph sz="quarter" idx="11"/>
          </p:nvPr>
        </p:nvSpPr>
        <p:spPr>
          <a:xfrm>
            <a:off x="571500" y="1764287"/>
            <a:ext cx="11045952" cy="3208766"/>
          </a:xfrm>
        </p:spPr>
        <p:txBody>
          <a:bodyPr/>
          <a:lstStyle>
            <a:lvl1pPr>
              <a:lnSpc>
                <a:spcPct val="100000"/>
              </a:lnSpc>
              <a:spcBef>
                <a:spcPts val="1100"/>
              </a:spcBef>
              <a:spcAft>
                <a:spcPts val="300"/>
              </a:spcAft>
              <a:defRPr/>
            </a:lvl1pPr>
            <a:lvl2pPr>
              <a:lnSpc>
                <a:spcPct val="100000"/>
              </a:lnSpc>
              <a:spcAft>
                <a:spcPts val="600"/>
              </a:spcAft>
              <a:defRPr>
                <a:solidFill>
                  <a:schemeClr val="bg2"/>
                </a:solidFill>
              </a:defRPr>
            </a:lvl2pPr>
            <a:lvl3pPr>
              <a:lnSpc>
                <a:spcPct val="100000"/>
              </a:lnSpc>
              <a:defRPr>
                <a:solidFill>
                  <a:schemeClr val="bg2"/>
                </a:solidFill>
              </a:defRPr>
            </a:lvl3pPr>
            <a:lvl4pPr>
              <a:lnSpc>
                <a:spcPct val="100000"/>
              </a:lnSpc>
              <a:defRPr>
                <a:solidFill>
                  <a:schemeClr val="bg2"/>
                </a:solidFill>
              </a:defRPr>
            </a:lvl4pPr>
            <a:lvl5pPr>
              <a:lnSpc>
                <a:spcPct val="10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Text Placeholder 3"/>
          <p:cNvSpPr>
            <a:spLocks noGrp="1"/>
          </p:cNvSpPr>
          <p:nvPr userDrawn="1">
            <p:ph type="body" sz="quarter" idx="16"/>
          </p:nvPr>
        </p:nvSpPr>
        <p:spPr>
          <a:xfrm>
            <a:off x="571500" y="1097179"/>
            <a:ext cx="11045952" cy="338554"/>
          </a:xfrm>
          <a:noFill/>
          <a:ln>
            <a:noFill/>
          </a:ln>
        </p:spPr>
        <p:txBody>
          <a:bodyPr vert="horz" wrap="square" lIns="0" tIns="0" rIns="0" bIns="0" numCol="1" rtlCol="0" anchor="t" anchorCtr="0" compatLnSpc="1">
            <a:prstTxWarp prst="textNoShape">
              <a:avLst/>
            </a:prstTxWarp>
            <a:spAutoFit/>
          </a:bodyPr>
          <a:lstStyle>
            <a:lvl1pPr>
              <a:defRPr lang="en-US" sz="2200" b="0" i="0" spc="0">
                <a:solidFill>
                  <a:schemeClr val="accent2">
                    <a:lumMod val="75000"/>
                  </a:schemeClr>
                </a:solidFill>
                <a:latin typeface="Salesforce Sans Light" charset="0"/>
                <a:ea typeface="Salesforce Sans Light" charset="0"/>
                <a:cs typeface="Salesforce Sans Light" charset="0"/>
              </a:defRPr>
            </a:lvl1pPr>
          </a:lstStyle>
          <a:p>
            <a:pPr lvl="0">
              <a:lnSpc>
                <a:spcPct val="100000"/>
              </a:lnSpc>
              <a:spcBef>
                <a:spcPts val="0"/>
              </a:spcBef>
              <a:spcAft>
                <a:spcPts val="0"/>
              </a:spcAft>
            </a:pPr>
            <a:r>
              <a:rPr lang="en-US"/>
              <a:t>Click to edit Master text styles</a:t>
            </a:r>
          </a:p>
        </p:txBody>
      </p:sp>
      <p:sp>
        <p:nvSpPr>
          <p:cNvPr id="11" name="Footer Placeholder 3"/>
          <p:cNvSpPr>
            <a:spLocks noGrp="1"/>
          </p:cNvSpPr>
          <p:nvPr>
            <p:ph type="ftr" sz="quarter" idx="17"/>
          </p:nvPr>
        </p:nvSpPr>
        <p:spPr>
          <a:xfrm>
            <a:off x="577850" y="6410462"/>
            <a:ext cx="8870949" cy="213858"/>
          </a:xfrm>
        </p:spPr>
        <p:txBody>
          <a:bodyPr/>
          <a:lstStyle>
            <a:lvl1pPr>
              <a:defRPr/>
            </a:lvl1pPr>
          </a:lstStyle>
          <a:p>
            <a:endParaRPr lang="en-US" dirty="0"/>
          </a:p>
        </p:txBody>
      </p:sp>
      <p:pic>
        <p:nvPicPr>
          <p:cNvPr id="12" name="pasted-image.pdf" descr="pasted-image.pdf"/>
          <p:cNvPicPr>
            <a:picLocks noChangeAspect="1"/>
          </p:cNvPicPr>
          <p:nvPr userDrawn="1"/>
        </p:nvPicPr>
        <p:blipFill>
          <a:blip r:embed="rId3">
            <a:extLst/>
          </a:blip>
          <a:stretch>
            <a:fillRect/>
          </a:stretch>
        </p:blipFill>
        <p:spPr>
          <a:xfrm>
            <a:off x="11030573" y="565459"/>
            <a:ext cx="635734" cy="445095"/>
          </a:xfrm>
          <a:prstGeom prst="rect">
            <a:avLst/>
          </a:prstGeom>
          <a:ln w="12700">
            <a:miter lim="400000"/>
          </a:ln>
        </p:spPr>
      </p:pic>
    </p:spTree>
    <p:extLst/>
  </p:cSld>
  <p:clrMapOvr>
    <a:masterClrMapping/>
  </p:clrMapOvr>
  <p:transition>
    <p:fade/>
  </p:transition>
  <p:hf sldNum="0" hdr="0" dt="0"/>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Speaker Slide ">
    <p:bg>
      <p:bgPr>
        <a:solidFill>
          <a:schemeClr val="bg1"/>
        </a:solidFill>
        <a:effectLst/>
      </p:bgPr>
    </p:bg>
    <p:spTree>
      <p:nvGrpSpPr>
        <p:cNvPr id="1" name=""/>
        <p:cNvGrpSpPr/>
        <p:nvPr/>
      </p:nvGrpSpPr>
      <p:grpSpPr>
        <a:xfrm>
          <a:off x="0" y="0"/>
          <a:ext cx="0" cy="0"/>
          <a:chOff x="0" y="0"/>
          <a:chExt cx="0" cy="0"/>
        </a:xfrm>
      </p:grpSpPr>
      <p:pic>
        <p:nvPicPr>
          <p:cNvPr id="22" name="Picture 21"/>
          <p:cNvPicPr>
            <a:picLocks noChangeAspect="1"/>
          </p:cNvPicPr>
          <p:nvPr userDrawn="1"/>
        </p:nvPicPr>
        <p:blipFill rotWithShape="1">
          <a:blip r:embed="rId2">
            <a:alphaModFix amt="80000"/>
            <a:extLst>
              <a:ext uri="{28A0092B-C50C-407E-A947-70E740481C1C}">
                <a14:useLocalDpi xmlns:a14="http://schemas.microsoft.com/office/drawing/2010/main" val="0"/>
              </a:ext>
            </a:extLst>
          </a:blip>
          <a:srcRect t="-2550" b="2550"/>
          <a:stretch/>
        </p:blipFill>
        <p:spPr>
          <a:xfrm>
            <a:off x="0" y="1785"/>
            <a:ext cx="12188825" cy="6856214"/>
          </a:xfrm>
          <a:prstGeom prst="rect">
            <a:avLst/>
          </a:prstGeom>
        </p:spPr>
      </p:pic>
      <p:sp>
        <p:nvSpPr>
          <p:cNvPr id="51" name="Text Placeholder 17"/>
          <p:cNvSpPr>
            <a:spLocks noGrp="1"/>
          </p:cNvSpPr>
          <p:nvPr>
            <p:ph type="body" sz="quarter" idx="13" hasCustomPrompt="1"/>
          </p:nvPr>
        </p:nvSpPr>
        <p:spPr>
          <a:xfrm>
            <a:off x="453614" y="3228950"/>
            <a:ext cx="2148625" cy="498574"/>
          </a:xfrm>
        </p:spPr>
        <p:txBody>
          <a:bodyPr lIns="0" tIns="0" rIns="0" bIns="0" anchor="b">
            <a:noAutofit/>
          </a:bodyPr>
          <a:lstStyle>
            <a:lvl1pPr marL="0" indent="0" algn="ctr">
              <a:buClr>
                <a:schemeClr val="bg1"/>
              </a:buClr>
              <a:buNone/>
              <a:defRPr lang="en-US" sz="1400" b="1" kern="1200" spc="0" dirty="0">
                <a:solidFill>
                  <a:schemeClr val="accent2"/>
                </a:solidFill>
                <a:latin typeface="Salesforce Sans"/>
                <a:ea typeface="+mn-ea"/>
                <a:cs typeface="+mn-cs"/>
              </a:defRPr>
            </a:lvl1pPr>
            <a:lvl2pPr>
              <a:buClr>
                <a:schemeClr val="bg1"/>
              </a:buClr>
              <a:defRPr sz="2000">
                <a:solidFill>
                  <a:schemeClr val="bg1"/>
                </a:solidFill>
              </a:defRPr>
            </a:lvl2pPr>
            <a:lvl3pPr>
              <a:buClr>
                <a:schemeClr val="bg1"/>
              </a:buClr>
              <a:defRPr sz="1800">
                <a:solidFill>
                  <a:schemeClr val="bg1"/>
                </a:solidFill>
              </a:defRPr>
            </a:lvl3pPr>
            <a:lvl4pPr>
              <a:buClr>
                <a:schemeClr val="bg1"/>
              </a:buClr>
              <a:defRPr sz="1600">
                <a:solidFill>
                  <a:schemeClr val="bg1"/>
                </a:solidFill>
              </a:defRPr>
            </a:lvl4pPr>
            <a:lvl5pPr>
              <a:buClr>
                <a:schemeClr val="bg1"/>
              </a:buClr>
              <a:defRPr sz="1600">
                <a:solidFill>
                  <a:schemeClr val="bg1"/>
                </a:solidFill>
              </a:defRPr>
            </a:lvl5pPr>
          </a:lstStyle>
          <a:p>
            <a:pPr lvl="0"/>
            <a:r>
              <a:rPr lang="en-US" dirty="0"/>
              <a:t>Name</a:t>
            </a:r>
          </a:p>
        </p:txBody>
      </p:sp>
      <p:sp>
        <p:nvSpPr>
          <p:cNvPr id="56" name="Text Placeholder 17"/>
          <p:cNvSpPr>
            <a:spLocks noGrp="1"/>
          </p:cNvSpPr>
          <p:nvPr>
            <p:ph type="body" sz="quarter" idx="18" hasCustomPrompt="1"/>
          </p:nvPr>
        </p:nvSpPr>
        <p:spPr>
          <a:xfrm>
            <a:off x="2809073" y="3805431"/>
            <a:ext cx="2071010" cy="850824"/>
          </a:xfrm>
        </p:spPr>
        <p:txBody>
          <a:bodyPr vert="horz" lIns="9144" tIns="0" rIns="0" bIns="0" rtlCol="0" anchor="t">
            <a:noAutofit/>
          </a:bodyPr>
          <a:lstStyle>
            <a:lvl1pPr algn="ctr">
              <a:spcBef>
                <a:spcPts val="600"/>
              </a:spcBef>
              <a:defRPr lang="en-US" sz="1200" spc="0" dirty="0" smtClean="0">
                <a:solidFill>
                  <a:schemeClr val="accent2"/>
                </a:solidFill>
              </a:defRPr>
            </a:lvl1pPr>
            <a:lvl2pPr marL="0" indent="0" algn="ctr">
              <a:buClr>
                <a:schemeClr val="bg1"/>
              </a:buClr>
              <a:buNone/>
              <a:defRPr lang="en-US" sz="1200" spc="0" dirty="0" smtClean="0">
                <a:solidFill>
                  <a:schemeClr val="tx2"/>
                </a:solidFill>
              </a:defRPr>
            </a:lvl2pPr>
            <a:lvl3pPr>
              <a:defRPr lang="en-US" sz="1400" spc="0" dirty="0" smtClean="0">
                <a:solidFill>
                  <a:schemeClr val="bg1"/>
                </a:solidFill>
              </a:defRPr>
            </a:lvl3pPr>
          </a:lstStyle>
          <a:p>
            <a:pPr lvl="0"/>
            <a:r>
              <a:rPr lang="en-US" dirty="0"/>
              <a:t>Title and Email</a:t>
            </a:r>
          </a:p>
        </p:txBody>
      </p:sp>
      <p:sp>
        <p:nvSpPr>
          <p:cNvPr id="57" name="Text Placeholder 17"/>
          <p:cNvSpPr>
            <a:spLocks noGrp="1"/>
          </p:cNvSpPr>
          <p:nvPr>
            <p:ph type="body" sz="quarter" idx="19" hasCustomPrompt="1"/>
          </p:nvPr>
        </p:nvSpPr>
        <p:spPr>
          <a:xfrm>
            <a:off x="5125651" y="3805431"/>
            <a:ext cx="2068626" cy="850824"/>
          </a:xfrm>
        </p:spPr>
        <p:txBody>
          <a:bodyPr vert="horz" lIns="9144" tIns="0" rIns="0" bIns="0" rtlCol="0" anchor="t">
            <a:noAutofit/>
          </a:bodyPr>
          <a:lstStyle>
            <a:lvl1pPr algn="ctr">
              <a:spcBef>
                <a:spcPts val="600"/>
              </a:spcBef>
              <a:defRPr lang="en-US" sz="1200" spc="0" dirty="0" smtClean="0">
                <a:solidFill>
                  <a:schemeClr val="accent2"/>
                </a:solidFill>
              </a:defRPr>
            </a:lvl1pPr>
            <a:lvl2pPr marL="0" indent="0" algn="ctr">
              <a:buClr>
                <a:schemeClr val="bg1"/>
              </a:buClr>
              <a:buNone/>
              <a:defRPr lang="en-US" sz="1200" spc="0" dirty="0" smtClean="0">
                <a:solidFill>
                  <a:schemeClr val="tx2"/>
                </a:solidFill>
              </a:defRPr>
            </a:lvl2pPr>
            <a:lvl3pPr>
              <a:defRPr lang="en-US" sz="1400" spc="0" dirty="0" smtClean="0">
                <a:solidFill>
                  <a:schemeClr val="bg1"/>
                </a:solidFill>
              </a:defRPr>
            </a:lvl3pPr>
          </a:lstStyle>
          <a:p>
            <a:pPr lvl="0"/>
            <a:r>
              <a:rPr lang="en-US" dirty="0"/>
              <a:t>Title and Email</a:t>
            </a:r>
          </a:p>
        </p:txBody>
      </p:sp>
      <p:sp>
        <p:nvSpPr>
          <p:cNvPr id="59" name="Text Placeholder 17"/>
          <p:cNvSpPr>
            <a:spLocks noGrp="1"/>
          </p:cNvSpPr>
          <p:nvPr>
            <p:ph type="body" sz="quarter" idx="21" hasCustomPrompt="1"/>
          </p:nvPr>
        </p:nvSpPr>
        <p:spPr>
          <a:xfrm>
            <a:off x="2779336" y="3228950"/>
            <a:ext cx="2148625" cy="498574"/>
          </a:xfrm>
        </p:spPr>
        <p:txBody>
          <a:bodyPr lIns="0" tIns="0" rIns="0" bIns="0" anchor="b">
            <a:noAutofit/>
          </a:bodyPr>
          <a:lstStyle>
            <a:lvl1pPr marL="0" indent="0" algn="ctr">
              <a:buClr>
                <a:schemeClr val="bg1"/>
              </a:buClr>
              <a:buNone/>
              <a:defRPr lang="en-US" sz="1400" b="1" kern="1200" spc="0" dirty="0">
                <a:solidFill>
                  <a:schemeClr val="accent2"/>
                </a:solidFill>
                <a:latin typeface="Salesforce Sans"/>
                <a:ea typeface="+mn-ea"/>
                <a:cs typeface="+mn-cs"/>
              </a:defRPr>
            </a:lvl1pPr>
            <a:lvl2pPr>
              <a:buClr>
                <a:schemeClr val="bg1"/>
              </a:buClr>
              <a:defRPr sz="2000">
                <a:solidFill>
                  <a:schemeClr val="bg1"/>
                </a:solidFill>
              </a:defRPr>
            </a:lvl2pPr>
            <a:lvl3pPr>
              <a:buClr>
                <a:schemeClr val="bg1"/>
              </a:buClr>
              <a:defRPr sz="1800">
                <a:solidFill>
                  <a:schemeClr val="bg1"/>
                </a:solidFill>
              </a:defRPr>
            </a:lvl3pPr>
            <a:lvl4pPr>
              <a:buClr>
                <a:schemeClr val="bg1"/>
              </a:buClr>
              <a:defRPr sz="1600">
                <a:solidFill>
                  <a:schemeClr val="bg1"/>
                </a:solidFill>
              </a:defRPr>
            </a:lvl4pPr>
            <a:lvl5pPr>
              <a:buClr>
                <a:schemeClr val="bg1"/>
              </a:buClr>
              <a:defRPr sz="1600">
                <a:solidFill>
                  <a:schemeClr val="bg1"/>
                </a:solidFill>
              </a:defRPr>
            </a:lvl5pPr>
          </a:lstStyle>
          <a:p>
            <a:pPr lvl="0"/>
            <a:r>
              <a:rPr lang="en-US" dirty="0"/>
              <a:t>Name</a:t>
            </a:r>
          </a:p>
        </p:txBody>
      </p:sp>
      <p:sp>
        <p:nvSpPr>
          <p:cNvPr id="60" name="Text Placeholder 17"/>
          <p:cNvSpPr>
            <a:spLocks noGrp="1"/>
          </p:cNvSpPr>
          <p:nvPr>
            <p:ph type="body" sz="quarter" idx="22" hasCustomPrompt="1"/>
          </p:nvPr>
        </p:nvSpPr>
        <p:spPr>
          <a:xfrm>
            <a:off x="5083105" y="3228950"/>
            <a:ext cx="2148625" cy="498574"/>
          </a:xfrm>
        </p:spPr>
        <p:txBody>
          <a:bodyPr lIns="0" tIns="0" rIns="0" bIns="0" anchor="b">
            <a:noAutofit/>
          </a:bodyPr>
          <a:lstStyle>
            <a:lvl1pPr marL="0" indent="0" algn="ctr">
              <a:buClr>
                <a:schemeClr val="bg1"/>
              </a:buClr>
              <a:buNone/>
              <a:defRPr lang="en-US" sz="1400" b="1" kern="1200" spc="0" dirty="0">
                <a:solidFill>
                  <a:schemeClr val="accent2"/>
                </a:solidFill>
                <a:latin typeface="Salesforce Sans"/>
                <a:ea typeface="+mn-ea"/>
                <a:cs typeface="+mn-cs"/>
              </a:defRPr>
            </a:lvl1pPr>
            <a:lvl2pPr>
              <a:buClr>
                <a:schemeClr val="bg1"/>
              </a:buClr>
              <a:defRPr sz="2000">
                <a:solidFill>
                  <a:schemeClr val="bg1"/>
                </a:solidFill>
              </a:defRPr>
            </a:lvl2pPr>
            <a:lvl3pPr>
              <a:buClr>
                <a:schemeClr val="bg1"/>
              </a:buClr>
              <a:defRPr sz="1800">
                <a:solidFill>
                  <a:schemeClr val="bg1"/>
                </a:solidFill>
              </a:defRPr>
            </a:lvl3pPr>
            <a:lvl4pPr>
              <a:buClr>
                <a:schemeClr val="bg1"/>
              </a:buClr>
              <a:defRPr sz="1600">
                <a:solidFill>
                  <a:schemeClr val="bg1"/>
                </a:solidFill>
              </a:defRPr>
            </a:lvl4pPr>
            <a:lvl5pPr>
              <a:buClr>
                <a:schemeClr val="bg1"/>
              </a:buClr>
              <a:defRPr sz="1600">
                <a:solidFill>
                  <a:schemeClr val="bg1"/>
                </a:solidFill>
              </a:defRPr>
            </a:lvl5pPr>
          </a:lstStyle>
          <a:p>
            <a:pPr lvl="0"/>
            <a:r>
              <a:rPr lang="en-US" dirty="0"/>
              <a:t>Name</a:t>
            </a:r>
          </a:p>
        </p:txBody>
      </p:sp>
      <p:sp>
        <p:nvSpPr>
          <p:cNvPr id="62" name="Picture Placeholder 4"/>
          <p:cNvSpPr>
            <a:spLocks noGrp="1"/>
          </p:cNvSpPr>
          <p:nvPr>
            <p:ph type="pic" sz="quarter" idx="24"/>
          </p:nvPr>
        </p:nvSpPr>
        <p:spPr>
          <a:xfrm>
            <a:off x="686951" y="1553040"/>
            <a:ext cx="1681950" cy="1678453"/>
          </a:xfrm>
          <a:prstGeom prst="ellipse">
            <a:avLst/>
          </a:prstGeom>
          <a:solidFill>
            <a:schemeClr val="bg2"/>
          </a:solidFill>
          <a:ln w="38100" cmpd="sng">
            <a:solidFill>
              <a:schemeClr val="tx2"/>
            </a:solidFill>
          </a:ln>
        </p:spPr>
        <p:txBody>
          <a:bodyPr anchor="ctr"/>
          <a:lstStyle>
            <a:lvl1pPr marL="0" indent="0" algn="ctr">
              <a:buNone/>
              <a:defRPr sz="1200" spc="0">
                <a:solidFill>
                  <a:schemeClr val="bg1"/>
                </a:solidFill>
              </a:defRPr>
            </a:lvl1pPr>
          </a:lstStyle>
          <a:p>
            <a:r>
              <a:rPr lang="en-US" dirty="0"/>
              <a:t>Click icon to add picture</a:t>
            </a:r>
          </a:p>
        </p:txBody>
      </p:sp>
      <p:sp>
        <p:nvSpPr>
          <p:cNvPr id="63" name="Picture Placeholder 4"/>
          <p:cNvSpPr>
            <a:spLocks noGrp="1"/>
          </p:cNvSpPr>
          <p:nvPr>
            <p:ph type="pic" sz="quarter" idx="25"/>
          </p:nvPr>
        </p:nvSpPr>
        <p:spPr>
          <a:xfrm>
            <a:off x="3005815" y="1553040"/>
            <a:ext cx="1681950" cy="1678453"/>
          </a:xfrm>
          <a:prstGeom prst="ellipse">
            <a:avLst/>
          </a:prstGeom>
          <a:solidFill>
            <a:schemeClr val="bg2"/>
          </a:solidFill>
          <a:ln w="38100" cmpd="sng">
            <a:solidFill>
              <a:schemeClr val="tx2"/>
            </a:solidFill>
          </a:ln>
        </p:spPr>
        <p:txBody>
          <a:bodyPr anchor="ctr"/>
          <a:lstStyle>
            <a:lvl1pPr marL="0" indent="0" algn="ctr">
              <a:buNone/>
              <a:defRPr sz="1200" spc="0">
                <a:solidFill>
                  <a:schemeClr val="bg1"/>
                </a:solidFill>
              </a:defRPr>
            </a:lvl1pPr>
          </a:lstStyle>
          <a:p>
            <a:r>
              <a:rPr lang="en-US" dirty="0"/>
              <a:t>Click icon to add picture</a:t>
            </a:r>
          </a:p>
        </p:txBody>
      </p:sp>
      <p:sp>
        <p:nvSpPr>
          <p:cNvPr id="64" name="Picture Placeholder 4"/>
          <p:cNvSpPr>
            <a:spLocks noGrp="1"/>
          </p:cNvSpPr>
          <p:nvPr>
            <p:ph type="pic" sz="quarter" idx="26"/>
          </p:nvPr>
        </p:nvSpPr>
        <p:spPr>
          <a:xfrm>
            <a:off x="5285453" y="1553040"/>
            <a:ext cx="1681950" cy="1678453"/>
          </a:xfrm>
          <a:prstGeom prst="ellipse">
            <a:avLst/>
          </a:prstGeom>
          <a:solidFill>
            <a:schemeClr val="bg2"/>
          </a:solidFill>
          <a:ln w="38100" cmpd="sng">
            <a:solidFill>
              <a:schemeClr val="tx2"/>
            </a:solidFill>
          </a:ln>
        </p:spPr>
        <p:txBody>
          <a:bodyPr anchor="ctr"/>
          <a:lstStyle>
            <a:lvl1pPr marL="0" indent="0" algn="ctr">
              <a:buNone/>
              <a:defRPr sz="1200" spc="0">
                <a:solidFill>
                  <a:schemeClr val="bg1"/>
                </a:solidFill>
              </a:defRPr>
            </a:lvl1pPr>
          </a:lstStyle>
          <a:p>
            <a:r>
              <a:rPr lang="en-US" dirty="0"/>
              <a:t>Click icon to add picture</a:t>
            </a:r>
          </a:p>
        </p:txBody>
      </p:sp>
      <p:sp>
        <p:nvSpPr>
          <p:cNvPr id="4" name="Text Placeholder 3"/>
          <p:cNvSpPr>
            <a:spLocks noGrp="1"/>
          </p:cNvSpPr>
          <p:nvPr>
            <p:ph type="body" sz="quarter" idx="28" hasCustomPrompt="1"/>
          </p:nvPr>
        </p:nvSpPr>
        <p:spPr>
          <a:xfrm>
            <a:off x="492347" y="3805431"/>
            <a:ext cx="2071158" cy="850824"/>
          </a:xfrm>
        </p:spPr>
        <p:txBody>
          <a:bodyPr lIns="9144" anchor="t"/>
          <a:lstStyle>
            <a:lvl1pPr algn="ctr">
              <a:spcBef>
                <a:spcPts val="600"/>
              </a:spcBef>
              <a:defRPr sz="1200" spc="0" baseline="0">
                <a:solidFill>
                  <a:schemeClr val="accent2"/>
                </a:solidFill>
              </a:defRPr>
            </a:lvl1pPr>
            <a:lvl2pPr marL="0" indent="0" algn="ctr">
              <a:buClr>
                <a:schemeClr val="bg1"/>
              </a:buClr>
              <a:buNone/>
              <a:defRPr sz="1200" spc="0">
                <a:solidFill>
                  <a:schemeClr val="tx2"/>
                </a:solidFill>
              </a:defRPr>
            </a:lvl2pPr>
            <a:lvl3pPr marL="228600" indent="-6350">
              <a:buNone/>
              <a:defRPr sz="1400" spc="0" baseline="0">
                <a:solidFill>
                  <a:schemeClr val="bg1"/>
                </a:solidFill>
              </a:defRPr>
            </a:lvl3pPr>
            <a:lvl4pPr marL="228600" indent="-1588">
              <a:buNone/>
              <a:defRPr lang="en-US" sz="1800" kern="1200" spc="-50" baseline="0" dirty="0" smtClean="0">
                <a:solidFill>
                  <a:schemeClr val="tx2"/>
                </a:solidFill>
                <a:latin typeface="+mn-lt"/>
                <a:ea typeface="+mn-ea"/>
                <a:cs typeface="+mn-cs"/>
              </a:defRPr>
            </a:lvl4pPr>
          </a:lstStyle>
          <a:p>
            <a:pPr lvl="0"/>
            <a:r>
              <a:rPr lang="en-US" dirty="0"/>
              <a:t>Title and Email</a:t>
            </a:r>
          </a:p>
        </p:txBody>
      </p:sp>
      <p:sp>
        <p:nvSpPr>
          <p:cNvPr id="2" name="Title 1"/>
          <p:cNvSpPr>
            <a:spLocks noGrp="1"/>
          </p:cNvSpPr>
          <p:nvPr>
            <p:ph type="title" hasCustomPrompt="1"/>
          </p:nvPr>
        </p:nvSpPr>
        <p:spPr>
          <a:xfrm>
            <a:off x="571503" y="54755"/>
            <a:ext cx="11045825" cy="990600"/>
          </a:xfrm>
        </p:spPr>
        <p:txBody>
          <a:bodyPr/>
          <a:lstStyle>
            <a:lvl1pPr>
              <a:defRPr baseline="0">
                <a:solidFill>
                  <a:schemeClr val="tx1"/>
                </a:solidFill>
              </a:defRPr>
            </a:lvl1pPr>
          </a:lstStyle>
          <a:p>
            <a:r>
              <a:rPr lang="en-US" dirty="0"/>
              <a:t>Chapter or Panelist Slide Title </a:t>
            </a:r>
            <a:r>
              <a:rPr lang="mr-IN" dirty="0"/>
              <a:t>–</a:t>
            </a:r>
            <a:r>
              <a:rPr lang="en-US" dirty="0"/>
              <a:t> 5 People</a:t>
            </a:r>
          </a:p>
        </p:txBody>
      </p:sp>
      <p:sp>
        <p:nvSpPr>
          <p:cNvPr id="15" name="Text Placeholder 17"/>
          <p:cNvSpPr>
            <a:spLocks noGrp="1"/>
          </p:cNvSpPr>
          <p:nvPr>
            <p:ph type="body" sz="quarter" idx="29" hasCustomPrompt="1"/>
          </p:nvPr>
        </p:nvSpPr>
        <p:spPr>
          <a:xfrm>
            <a:off x="7439845" y="3805431"/>
            <a:ext cx="2071010" cy="850824"/>
          </a:xfrm>
        </p:spPr>
        <p:txBody>
          <a:bodyPr vert="horz" lIns="9144" tIns="0" rIns="0" bIns="0" rtlCol="0" anchor="t">
            <a:noAutofit/>
          </a:bodyPr>
          <a:lstStyle>
            <a:lvl1pPr algn="ctr">
              <a:spcBef>
                <a:spcPts val="600"/>
              </a:spcBef>
              <a:defRPr lang="en-US" sz="1200" spc="0" dirty="0" smtClean="0">
                <a:solidFill>
                  <a:schemeClr val="accent2"/>
                </a:solidFill>
              </a:defRPr>
            </a:lvl1pPr>
            <a:lvl2pPr marL="0" indent="0" algn="ctr">
              <a:buClr>
                <a:schemeClr val="bg1"/>
              </a:buClr>
              <a:buNone/>
              <a:defRPr lang="en-US" sz="1200" spc="0" dirty="0" smtClean="0">
                <a:solidFill>
                  <a:schemeClr val="tx2"/>
                </a:solidFill>
              </a:defRPr>
            </a:lvl2pPr>
            <a:lvl3pPr>
              <a:defRPr lang="en-US" sz="1400" spc="0" dirty="0" smtClean="0">
                <a:solidFill>
                  <a:schemeClr val="bg1"/>
                </a:solidFill>
              </a:defRPr>
            </a:lvl3pPr>
          </a:lstStyle>
          <a:p>
            <a:pPr lvl="0"/>
            <a:r>
              <a:rPr lang="en-US" dirty="0"/>
              <a:t>Title and Email</a:t>
            </a:r>
          </a:p>
        </p:txBody>
      </p:sp>
      <p:sp>
        <p:nvSpPr>
          <p:cNvPr id="17" name="Text Placeholder 17"/>
          <p:cNvSpPr>
            <a:spLocks noGrp="1"/>
          </p:cNvSpPr>
          <p:nvPr>
            <p:ph type="body" sz="quarter" idx="30" hasCustomPrompt="1"/>
          </p:nvPr>
        </p:nvSpPr>
        <p:spPr>
          <a:xfrm>
            <a:off x="9756422" y="3805431"/>
            <a:ext cx="2068626" cy="850824"/>
          </a:xfrm>
        </p:spPr>
        <p:txBody>
          <a:bodyPr vert="horz" lIns="9144" tIns="0" rIns="0" bIns="0" rtlCol="0" anchor="t">
            <a:noAutofit/>
          </a:bodyPr>
          <a:lstStyle>
            <a:lvl1pPr algn="ctr">
              <a:spcBef>
                <a:spcPts val="600"/>
              </a:spcBef>
              <a:defRPr lang="en-US" sz="1200" spc="0" dirty="0" smtClean="0">
                <a:solidFill>
                  <a:schemeClr val="accent2"/>
                </a:solidFill>
              </a:defRPr>
            </a:lvl1pPr>
            <a:lvl2pPr marL="0" indent="0" algn="ctr">
              <a:buClr>
                <a:schemeClr val="bg1"/>
              </a:buClr>
              <a:buNone/>
              <a:defRPr lang="en-US" sz="1200" spc="0" dirty="0" smtClean="0">
                <a:solidFill>
                  <a:schemeClr val="tx2"/>
                </a:solidFill>
              </a:defRPr>
            </a:lvl2pPr>
            <a:lvl3pPr>
              <a:defRPr lang="en-US" sz="1400" spc="0" dirty="0" smtClean="0">
                <a:solidFill>
                  <a:schemeClr val="bg1"/>
                </a:solidFill>
              </a:defRPr>
            </a:lvl3pPr>
          </a:lstStyle>
          <a:p>
            <a:pPr lvl="0"/>
            <a:r>
              <a:rPr lang="en-US" dirty="0"/>
              <a:t>Title and Email</a:t>
            </a:r>
          </a:p>
        </p:txBody>
      </p:sp>
      <p:sp>
        <p:nvSpPr>
          <p:cNvPr id="18" name="Text Placeholder 17"/>
          <p:cNvSpPr>
            <a:spLocks noGrp="1"/>
          </p:cNvSpPr>
          <p:nvPr>
            <p:ph type="body" sz="quarter" idx="31" hasCustomPrompt="1"/>
          </p:nvPr>
        </p:nvSpPr>
        <p:spPr>
          <a:xfrm>
            <a:off x="7399764" y="3228950"/>
            <a:ext cx="2148625" cy="498574"/>
          </a:xfrm>
        </p:spPr>
        <p:txBody>
          <a:bodyPr lIns="0" tIns="0" rIns="0" bIns="0" anchor="b">
            <a:noAutofit/>
          </a:bodyPr>
          <a:lstStyle>
            <a:lvl1pPr marL="0" indent="0" algn="ctr">
              <a:buClr>
                <a:schemeClr val="bg1"/>
              </a:buClr>
              <a:buNone/>
              <a:defRPr lang="en-US" sz="1400" b="1" kern="1200" spc="0" dirty="0">
                <a:solidFill>
                  <a:schemeClr val="accent2"/>
                </a:solidFill>
                <a:latin typeface="Salesforce Sans"/>
                <a:ea typeface="+mn-ea"/>
                <a:cs typeface="+mn-cs"/>
              </a:defRPr>
            </a:lvl1pPr>
            <a:lvl2pPr>
              <a:buClr>
                <a:schemeClr val="bg1"/>
              </a:buClr>
              <a:defRPr sz="2000">
                <a:solidFill>
                  <a:schemeClr val="bg1"/>
                </a:solidFill>
              </a:defRPr>
            </a:lvl2pPr>
            <a:lvl3pPr>
              <a:buClr>
                <a:schemeClr val="bg1"/>
              </a:buClr>
              <a:defRPr sz="1800">
                <a:solidFill>
                  <a:schemeClr val="bg1"/>
                </a:solidFill>
              </a:defRPr>
            </a:lvl3pPr>
            <a:lvl4pPr>
              <a:buClr>
                <a:schemeClr val="bg1"/>
              </a:buClr>
              <a:defRPr sz="1600">
                <a:solidFill>
                  <a:schemeClr val="bg1"/>
                </a:solidFill>
              </a:defRPr>
            </a:lvl4pPr>
            <a:lvl5pPr>
              <a:buClr>
                <a:schemeClr val="bg1"/>
              </a:buClr>
              <a:defRPr sz="1600">
                <a:solidFill>
                  <a:schemeClr val="bg1"/>
                </a:solidFill>
              </a:defRPr>
            </a:lvl5pPr>
          </a:lstStyle>
          <a:p>
            <a:pPr lvl="0"/>
            <a:r>
              <a:rPr lang="en-US" dirty="0"/>
              <a:t>Name</a:t>
            </a:r>
          </a:p>
        </p:txBody>
      </p:sp>
      <p:sp>
        <p:nvSpPr>
          <p:cNvPr id="19" name="Text Placeholder 17"/>
          <p:cNvSpPr>
            <a:spLocks noGrp="1"/>
          </p:cNvSpPr>
          <p:nvPr>
            <p:ph type="body" sz="quarter" idx="32" hasCustomPrompt="1"/>
          </p:nvPr>
        </p:nvSpPr>
        <p:spPr>
          <a:xfrm>
            <a:off x="9716423" y="3228950"/>
            <a:ext cx="2148625" cy="498574"/>
          </a:xfrm>
        </p:spPr>
        <p:txBody>
          <a:bodyPr lIns="0" tIns="0" rIns="0" bIns="0" anchor="b">
            <a:noAutofit/>
          </a:bodyPr>
          <a:lstStyle>
            <a:lvl1pPr marL="0" indent="0" algn="ctr">
              <a:buClr>
                <a:schemeClr val="bg1"/>
              </a:buClr>
              <a:buNone/>
              <a:defRPr lang="en-US" sz="1400" b="1" kern="1200" spc="0" dirty="0">
                <a:solidFill>
                  <a:schemeClr val="accent2"/>
                </a:solidFill>
                <a:latin typeface="Salesforce Sans"/>
                <a:ea typeface="+mn-ea"/>
                <a:cs typeface="+mn-cs"/>
              </a:defRPr>
            </a:lvl1pPr>
            <a:lvl2pPr>
              <a:buClr>
                <a:schemeClr val="bg1"/>
              </a:buClr>
              <a:defRPr sz="2000">
                <a:solidFill>
                  <a:schemeClr val="bg1"/>
                </a:solidFill>
              </a:defRPr>
            </a:lvl2pPr>
            <a:lvl3pPr>
              <a:buClr>
                <a:schemeClr val="bg1"/>
              </a:buClr>
              <a:defRPr sz="1800">
                <a:solidFill>
                  <a:schemeClr val="bg1"/>
                </a:solidFill>
              </a:defRPr>
            </a:lvl3pPr>
            <a:lvl4pPr>
              <a:buClr>
                <a:schemeClr val="bg1"/>
              </a:buClr>
              <a:defRPr sz="1600">
                <a:solidFill>
                  <a:schemeClr val="bg1"/>
                </a:solidFill>
              </a:defRPr>
            </a:lvl4pPr>
            <a:lvl5pPr>
              <a:buClr>
                <a:schemeClr val="bg1"/>
              </a:buClr>
              <a:defRPr sz="1600">
                <a:solidFill>
                  <a:schemeClr val="bg1"/>
                </a:solidFill>
              </a:defRPr>
            </a:lvl5pPr>
          </a:lstStyle>
          <a:p>
            <a:pPr lvl="0"/>
            <a:r>
              <a:rPr lang="en-US" dirty="0"/>
              <a:t>Name</a:t>
            </a:r>
          </a:p>
        </p:txBody>
      </p:sp>
      <p:sp>
        <p:nvSpPr>
          <p:cNvPr id="20" name="Picture Placeholder 4"/>
          <p:cNvSpPr>
            <a:spLocks noGrp="1"/>
          </p:cNvSpPr>
          <p:nvPr>
            <p:ph type="pic" sz="quarter" idx="33"/>
          </p:nvPr>
        </p:nvSpPr>
        <p:spPr>
          <a:xfrm>
            <a:off x="7595254" y="1553040"/>
            <a:ext cx="1681950" cy="1678453"/>
          </a:xfrm>
          <a:prstGeom prst="ellipse">
            <a:avLst/>
          </a:prstGeom>
          <a:solidFill>
            <a:schemeClr val="bg2"/>
          </a:solidFill>
          <a:ln w="38100" cmpd="sng">
            <a:solidFill>
              <a:schemeClr val="tx2"/>
            </a:solidFill>
          </a:ln>
        </p:spPr>
        <p:txBody>
          <a:bodyPr anchor="ctr"/>
          <a:lstStyle>
            <a:lvl1pPr marL="0" indent="0" algn="ctr">
              <a:buNone/>
              <a:defRPr sz="1200" spc="0">
                <a:solidFill>
                  <a:schemeClr val="bg1"/>
                </a:solidFill>
              </a:defRPr>
            </a:lvl1pPr>
          </a:lstStyle>
          <a:p>
            <a:r>
              <a:rPr lang="en-US" dirty="0"/>
              <a:t>Click icon to add picture</a:t>
            </a:r>
          </a:p>
        </p:txBody>
      </p:sp>
      <p:sp>
        <p:nvSpPr>
          <p:cNvPr id="21" name="Picture Placeholder 4"/>
          <p:cNvSpPr>
            <a:spLocks noGrp="1"/>
          </p:cNvSpPr>
          <p:nvPr>
            <p:ph type="pic" sz="quarter" idx="34"/>
          </p:nvPr>
        </p:nvSpPr>
        <p:spPr>
          <a:xfrm>
            <a:off x="9918771" y="1553040"/>
            <a:ext cx="1681950" cy="1678453"/>
          </a:xfrm>
          <a:prstGeom prst="ellipse">
            <a:avLst/>
          </a:prstGeom>
          <a:solidFill>
            <a:schemeClr val="bg2"/>
          </a:solidFill>
          <a:ln w="38100" cmpd="sng">
            <a:solidFill>
              <a:schemeClr val="tx2"/>
            </a:solidFill>
          </a:ln>
        </p:spPr>
        <p:txBody>
          <a:bodyPr anchor="ctr"/>
          <a:lstStyle>
            <a:lvl1pPr marL="0" indent="0" algn="ctr">
              <a:buNone/>
              <a:defRPr sz="1200" spc="0">
                <a:solidFill>
                  <a:schemeClr val="bg1"/>
                </a:solidFill>
              </a:defRPr>
            </a:lvl1pPr>
          </a:lstStyle>
          <a:p>
            <a:r>
              <a:rPr lang="en-US" dirty="0"/>
              <a:t>Click icon to add picture</a:t>
            </a:r>
          </a:p>
        </p:txBody>
      </p:sp>
      <p:pic>
        <p:nvPicPr>
          <p:cNvPr id="24" name="pasted-image.pdf" descr="pasted-image.pdf"/>
          <p:cNvPicPr>
            <a:picLocks noChangeAspect="1"/>
          </p:cNvPicPr>
          <p:nvPr userDrawn="1"/>
        </p:nvPicPr>
        <p:blipFill>
          <a:blip r:embed="rId3">
            <a:extLst/>
          </a:blip>
          <a:stretch>
            <a:fillRect/>
          </a:stretch>
        </p:blipFill>
        <p:spPr>
          <a:xfrm>
            <a:off x="11030573" y="565459"/>
            <a:ext cx="635734" cy="445095"/>
          </a:xfrm>
          <a:prstGeom prst="rect">
            <a:avLst/>
          </a:prstGeom>
          <a:ln w="12700">
            <a:miter lim="400000"/>
          </a:ln>
        </p:spPr>
      </p:pic>
    </p:spTree>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Seque Slide - A">
    <p:bg>
      <p:bgPr>
        <a:gradFill flip="none" rotWithShape="1">
          <a:gsLst>
            <a:gs pos="100000">
              <a:srgbClr val="68E2B3"/>
            </a:gs>
            <a:gs pos="69000">
              <a:srgbClr val="4CC0D9"/>
            </a:gs>
            <a:gs pos="0">
              <a:srgbClr val="309FFF"/>
            </a:gs>
          </a:gsLst>
          <a:lin ang="5400000" scaled="0"/>
          <a:tileRect/>
        </a:gra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1" cy="6858000"/>
          </a:xfrm>
          <a:prstGeom prst="rect">
            <a:avLst/>
          </a:prstGeom>
        </p:spPr>
      </p:pic>
      <p:sp>
        <p:nvSpPr>
          <p:cNvPr id="9" name="Title 1"/>
          <p:cNvSpPr>
            <a:spLocks noGrp="1"/>
          </p:cNvSpPr>
          <p:nvPr userDrawn="1">
            <p:ph type="ctrTitle" hasCustomPrompt="1"/>
          </p:nvPr>
        </p:nvSpPr>
        <p:spPr>
          <a:xfrm>
            <a:off x="578442" y="1804387"/>
            <a:ext cx="7165850" cy="1115728"/>
          </a:xfrm>
          <a:noFill/>
          <a:ln>
            <a:noFill/>
          </a:ln>
        </p:spPr>
        <p:txBody>
          <a:bodyPr vert="horz" wrap="square" lIns="0" tIns="0" rIns="0" bIns="0" numCol="1" anchor="b" anchorCtr="0" compatLnSpc="1">
            <a:prstTxWarp prst="textNoShape">
              <a:avLst/>
            </a:prstTxWarp>
            <a:noAutofit/>
          </a:bodyPr>
          <a:lstStyle>
            <a:lvl1pPr>
              <a:defRPr lang="en-US" sz="4000" b="0" spc="0" dirty="0">
                <a:solidFill>
                  <a:schemeClr val="bg1"/>
                </a:solidFill>
                <a:latin typeface="Salesforce Sans" charset="0"/>
                <a:ea typeface="Salesforce Sans" charset="0"/>
                <a:cs typeface="Salesforce Sans" charset="0"/>
              </a:defRPr>
            </a:lvl1pPr>
          </a:lstStyle>
          <a:p>
            <a:pPr lvl="0">
              <a:lnSpc>
                <a:spcPct val="90000"/>
              </a:lnSpc>
            </a:pPr>
            <a:r>
              <a:rPr lang="en-US" dirty="0"/>
              <a:t>Segue Title</a:t>
            </a:r>
          </a:p>
        </p:txBody>
      </p:sp>
      <p:sp>
        <p:nvSpPr>
          <p:cNvPr id="6" name="Text Placeholder 2"/>
          <p:cNvSpPr>
            <a:spLocks noGrp="1"/>
          </p:cNvSpPr>
          <p:nvPr userDrawn="1">
            <p:ph type="body" idx="11"/>
          </p:nvPr>
        </p:nvSpPr>
        <p:spPr>
          <a:xfrm>
            <a:off x="578442" y="2988388"/>
            <a:ext cx="7165850" cy="927386"/>
          </a:xfrm>
          <a:noFill/>
          <a:ln>
            <a:noFill/>
          </a:ln>
        </p:spPr>
        <p:txBody>
          <a:bodyPr vert="horz" wrap="square" lIns="0" tIns="0" rIns="0" bIns="0" numCol="1" anchor="t" anchorCtr="0" compatLnSpc="1">
            <a:prstTxWarp prst="textNoShape">
              <a:avLst/>
            </a:prstTxWarp>
          </a:bodyPr>
          <a:lstStyle>
            <a:lvl1pPr>
              <a:defRPr lang="en-US" sz="2200" b="0" i="0" dirty="0">
                <a:solidFill>
                  <a:schemeClr val="bg1"/>
                </a:solidFill>
                <a:latin typeface="Salesforce Sans Light" charset="0"/>
                <a:ea typeface="Salesforce Sans Light" charset="0"/>
                <a:cs typeface="Salesforce Sans Light" charset="0"/>
              </a:defRPr>
            </a:lvl1pPr>
          </a:lstStyle>
          <a:p>
            <a:pPr marL="0" lvl="0" indent="0">
              <a:lnSpc>
                <a:spcPct val="100000"/>
              </a:lnSpc>
              <a:spcBef>
                <a:spcPts val="0"/>
              </a:spcBef>
              <a:spcAft>
                <a:spcPts val="0"/>
              </a:spcAft>
              <a:buNone/>
            </a:pPr>
            <a:r>
              <a:rPr lang="en-US" dirty="0"/>
              <a:t>Click to edit Master text styles</a:t>
            </a:r>
          </a:p>
        </p:txBody>
      </p:sp>
      <p:pic>
        <p:nvPicPr>
          <p:cNvPr id="10" name="pasted-image.pdf" descr="pasted-image.pdf"/>
          <p:cNvPicPr>
            <a:picLocks noChangeAspect="1"/>
          </p:cNvPicPr>
          <p:nvPr userDrawn="1"/>
        </p:nvPicPr>
        <p:blipFill>
          <a:blip r:embed="rId3">
            <a:extLst/>
          </a:blip>
          <a:stretch>
            <a:fillRect/>
          </a:stretch>
        </p:blipFill>
        <p:spPr>
          <a:xfrm>
            <a:off x="11030573" y="565459"/>
            <a:ext cx="635734" cy="445095"/>
          </a:xfrm>
          <a:prstGeom prst="rect">
            <a:avLst/>
          </a:prstGeom>
          <a:ln w="12700">
            <a:miter lim="400000"/>
          </a:ln>
        </p:spPr>
      </p:pic>
    </p:spTree>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p:cSld name="Seque Slide - B">
    <p:bg>
      <p:bgPr>
        <a:gradFill flip="none" rotWithShape="1">
          <a:gsLst>
            <a:gs pos="100000">
              <a:srgbClr val="68E2B3"/>
            </a:gs>
            <a:gs pos="69000">
              <a:srgbClr val="4CC0D9"/>
            </a:gs>
            <a:gs pos="0">
              <a:srgbClr val="309FFF"/>
            </a:gs>
          </a:gsLst>
          <a:lin ang="5400000" scaled="0"/>
          <a:tileRect/>
        </a:gra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2290" t="1027" b="-1016"/>
          <a:stretch/>
        </p:blipFill>
        <p:spPr>
          <a:xfrm>
            <a:off x="-1" y="0"/>
            <a:ext cx="12188825" cy="6934794"/>
          </a:xfrm>
          <a:prstGeom prst="rect">
            <a:avLst/>
          </a:prstGeom>
        </p:spPr>
      </p:pic>
      <p:sp>
        <p:nvSpPr>
          <p:cNvPr id="9" name="Title 1"/>
          <p:cNvSpPr>
            <a:spLocks noGrp="1"/>
          </p:cNvSpPr>
          <p:nvPr userDrawn="1">
            <p:ph type="ctrTitle" hasCustomPrompt="1"/>
          </p:nvPr>
        </p:nvSpPr>
        <p:spPr>
          <a:xfrm>
            <a:off x="578442" y="1804672"/>
            <a:ext cx="7165850" cy="1115728"/>
          </a:xfrm>
          <a:noFill/>
          <a:ln>
            <a:noFill/>
          </a:ln>
        </p:spPr>
        <p:txBody>
          <a:bodyPr vert="horz" wrap="square" lIns="0" tIns="0" rIns="0" bIns="0" numCol="1" anchor="b" anchorCtr="0" compatLnSpc="1">
            <a:prstTxWarp prst="textNoShape">
              <a:avLst/>
            </a:prstTxWarp>
            <a:noAutofit/>
          </a:bodyPr>
          <a:lstStyle>
            <a:lvl1pPr>
              <a:defRPr lang="en-US" sz="4000" b="0" spc="0" dirty="0">
                <a:solidFill>
                  <a:schemeClr val="bg1"/>
                </a:solidFill>
                <a:latin typeface="Salesforce Sans" charset="0"/>
                <a:ea typeface="Salesforce Sans" charset="0"/>
                <a:cs typeface="Salesforce Sans" charset="0"/>
              </a:defRPr>
            </a:lvl1pPr>
          </a:lstStyle>
          <a:p>
            <a:pPr lvl="0">
              <a:lnSpc>
                <a:spcPct val="90000"/>
              </a:lnSpc>
            </a:pPr>
            <a:r>
              <a:rPr lang="en-US" dirty="0"/>
              <a:t>Segue Title</a:t>
            </a:r>
          </a:p>
        </p:txBody>
      </p:sp>
      <p:sp>
        <p:nvSpPr>
          <p:cNvPr id="6" name="Text Placeholder 2"/>
          <p:cNvSpPr>
            <a:spLocks noGrp="1"/>
          </p:cNvSpPr>
          <p:nvPr userDrawn="1">
            <p:ph type="body" idx="11"/>
          </p:nvPr>
        </p:nvSpPr>
        <p:spPr>
          <a:xfrm>
            <a:off x="578442" y="2995939"/>
            <a:ext cx="7165850" cy="927386"/>
          </a:xfrm>
          <a:noFill/>
          <a:ln>
            <a:noFill/>
          </a:ln>
        </p:spPr>
        <p:txBody>
          <a:bodyPr vert="horz" wrap="square" lIns="0" tIns="0" rIns="0" bIns="0" numCol="1" anchor="t" anchorCtr="0" compatLnSpc="1">
            <a:prstTxWarp prst="textNoShape">
              <a:avLst/>
            </a:prstTxWarp>
          </a:bodyPr>
          <a:lstStyle>
            <a:lvl1pPr>
              <a:defRPr lang="en-US" sz="2200" b="0" i="0" dirty="0">
                <a:solidFill>
                  <a:schemeClr val="bg1"/>
                </a:solidFill>
                <a:latin typeface="Salesforce Sans Light" charset="0"/>
                <a:ea typeface="Salesforce Sans Light" charset="0"/>
                <a:cs typeface="Salesforce Sans Light" charset="0"/>
              </a:defRPr>
            </a:lvl1pPr>
          </a:lstStyle>
          <a:p>
            <a:pPr marL="0" lvl="0" indent="0">
              <a:lnSpc>
                <a:spcPct val="100000"/>
              </a:lnSpc>
              <a:spcBef>
                <a:spcPts val="0"/>
              </a:spcBef>
              <a:spcAft>
                <a:spcPts val="0"/>
              </a:spcAft>
              <a:buNone/>
            </a:pPr>
            <a:r>
              <a:rPr lang="en-US" dirty="0"/>
              <a:t>Click to edit Master text styles</a:t>
            </a:r>
          </a:p>
        </p:txBody>
      </p:sp>
      <p:pic>
        <p:nvPicPr>
          <p:cNvPr id="11" name="Picture 10"/>
          <p:cNvPicPr>
            <a:picLocks noChangeAspect="1"/>
          </p:cNvPicPr>
          <p:nvPr userDrawn="1"/>
        </p:nvPicPr>
        <p:blipFill rotWithShape="1">
          <a:blip r:embed="rId3">
            <a:extLst>
              <a:ext uri="{28A0092B-C50C-407E-A947-70E740481C1C}">
                <a14:useLocalDpi xmlns:a14="http://schemas.microsoft.com/office/drawing/2010/main" val="0"/>
              </a:ext>
            </a:extLst>
          </a:blip>
          <a:srcRect t="31471"/>
          <a:stretch/>
        </p:blipFill>
        <p:spPr>
          <a:xfrm>
            <a:off x="8472489" y="0"/>
            <a:ext cx="2415562" cy="5386388"/>
          </a:xfrm>
          <a:prstGeom prst="rect">
            <a:avLst/>
          </a:prstGeom>
        </p:spPr>
      </p:pic>
      <p:pic>
        <p:nvPicPr>
          <p:cNvPr id="12" name="pasted-image.pdf" descr="pasted-image.pdf"/>
          <p:cNvPicPr>
            <a:picLocks noChangeAspect="1"/>
          </p:cNvPicPr>
          <p:nvPr userDrawn="1"/>
        </p:nvPicPr>
        <p:blipFill>
          <a:blip r:embed="rId4">
            <a:extLst/>
          </a:blip>
          <a:stretch>
            <a:fillRect/>
          </a:stretch>
        </p:blipFill>
        <p:spPr>
          <a:xfrm>
            <a:off x="11030573" y="565459"/>
            <a:ext cx="635734" cy="445095"/>
          </a:xfrm>
          <a:prstGeom prst="rect">
            <a:avLst/>
          </a:prstGeom>
          <a:ln w="12700">
            <a:miter lim="400000"/>
          </a:ln>
        </p:spPr>
      </p:pic>
    </p:spTree>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p:cSld name="Seque Slide - C">
    <p:bg>
      <p:bgPr>
        <a:gradFill flip="none" rotWithShape="1">
          <a:gsLst>
            <a:gs pos="100000">
              <a:srgbClr val="68E2B3"/>
            </a:gs>
            <a:gs pos="69000">
              <a:srgbClr val="4CC0D9"/>
            </a:gs>
            <a:gs pos="0">
              <a:srgbClr val="309FFF"/>
            </a:gs>
          </a:gsLst>
          <a:lin ang="5400000" scaled="0"/>
          <a:tileRect/>
        </a:gra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202269" cy="6863775"/>
          </a:xfrm>
          <a:prstGeom prst="rect">
            <a:avLst/>
          </a:prstGeom>
        </p:spPr>
      </p:pic>
      <p:sp>
        <p:nvSpPr>
          <p:cNvPr id="9" name="Title 1"/>
          <p:cNvSpPr>
            <a:spLocks noGrp="1"/>
          </p:cNvSpPr>
          <p:nvPr userDrawn="1">
            <p:ph type="ctrTitle" hasCustomPrompt="1"/>
          </p:nvPr>
        </p:nvSpPr>
        <p:spPr>
          <a:xfrm>
            <a:off x="578442" y="1804375"/>
            <a:ext cx="7165850" cy="1115728"/>
          </a:xfrm>
          <a:noFill/>
          <a:ln>
            <a:noFill/>
          </a:ln>
        </p:spPr>
        <p:txBody>
          <a:bodyPr vert="horz" wrap="square" lIns="0" tIns="0" rIns="0" bIns="0" numCol="1" anchor="b" anchorCtr="0" compatLnSpc="1">
            <a:prstTxWarp prst="textNoShape">
              <a:avLst/>
            </a:prstTxWarp>
            <a:noAutofit/>
          </a:bodyPr>
          <a:lstStyle>
            <a:lvl1pPr>
              <a:defRPr lang="en-US" sz="4000" b="0" spc="0" dirty="0">
                <a:solidFill>
                  <a:schemeClr val="bg1"/>
                </a:solidFill>
                <a:latin typeface="Salesforce Sans" charset="0"/>
                <a:ea typeface="Salesforce Sans" charset="0"/>
                <a:cs typeface="Salesforce Sans" charset="0"/>
              </a:defRPr>
            </a:lvl1pPr>
          </a:lstStyle>
          <a:p>
            <a:pPr lvl="0">
              <a:lnSpc>
                <a:spcPct val="90000"/>
              </a:lnSpc>
            </a:pPr>
            <a:r>
              <a:rPr lang="en-US" dirty="0"/>
              <a:t>Segue Title</a:t>
            </a:r>
          </a:p>
        </p:txBody>
      </p:sp>
      <p:sp>
        <p:nvSpPr>
          <p:cNvPr id="6" name="Text Placeholder 2"/>
          <p:cNvSpPr>
            <a:spLocks noGrp="1"/>
          </p:cNvSpPr>
          <p:nvPr userDrawn="1">
            <p:ph type="body" idx="11"/>
          </p:nvPr>
        </p:nvSpPr>
        <p:spPr>
          <a:xfrm>
            <a:off x="578442" y="2988376"/>
            <a:ext cx="7165850" cy="927386"/>
          </a:xfrm>
          <a:noFill/>
          <a:ln>
            <a:noFill/>
          </a:ln>
        </p:spPr>
        <p:txBody>
          <a:bodyPr vert="horz" wrap="square" lIns="0" tIns="0" rIns="0" bIns="0" numCol="1" anchor="t" anchorCtr="0" compatLnSpc="1">
            <a:prstTxWarp prst="textNoShape">
              <a:avLst/>
            </a:prstTxWarp>
          </a:bodyPr>
          <a:lstStyle>
            <a:lvl1pPr>
              <a:defRPr lang="en-US" sz="2200" b="0" i="0" dirty="0">
                <a:solidFill>
                  <a:schemeClr val="bg1"/>
                </a:solidFill>
                <a:latin typeface="Salesforce Sans Light" charset="0"/>
                <a:ea typeface="Salesforce Sans Light" charset="0"/>
                <a:cs typeface="Salesforce Sans Light" charset="0"/>
              </a:defRPr>
            </a:lvl1pPr>
          </a:lstStyle>
          <a:p>
            <a:pPr marL="0" lvl="0" indent="0">
              <a:lnSpc>
                <a:spcPct val="100000"/>
              </a:lnSpc>
              <a:spcBef>
                <a:spcPts val="0"/>
              </a:spcBef>
              <a:spcAft>
                <a:spcPts val="0"/>
              </a:spcAft>
              <a:buNone/>
            </a:pPr>
            <a:r>
              <a:rPr lang="en-US" dirty="0"/>
              <a:t>Click to edit Master text styles</a:t>
            </a:r>
          </a:p>
        </p:txBody>
      </p:sp>
      <p:pic>
        <p:nvPicPr>
          <p:cNvPr id="8" name="pasted-image.pdf" descr="pasted-image.pdf"/>
          <p:cNvPicPr>
            <a:picLocks noChangeAspect="1"/>
          </p:cNvPicPr>
          <p:nvPr userDrawn="1"/>
        </p:nvPicPr>
        <p:blipFill>
          <a:blip r:embed="rId3">
            <a:extLst/>
          </a:blip>
          <a:stretch>
            <a:fillRect/>
          </a:stretch>
        </p:blipFill>
        <p:spPr>
          <a:xfrm>
            <a:off x="11030573" y="565459"/>
            <a:ext cx="635734" cy="445095"/>
          </a:xfrm>
          <a:prstGeom prst="rect">
            <a:avLst/>
          </a:prstGeom>
          <a:ln w="12700">
            <a:miter lim="400000"/>
          </a:ln>
        </p:spPr>
      </p:pic>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075047" y="1316476"/>
            <a:ext cx="1126104" cy="3211955"/>
          </a:xfrm>
          <a:prstGeom prst="rect">
            <a:avLst/>
          </a:prstGeom>
        </p:spPr>
      </p:pic>
    </p:spTree>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p:cSld name="Quote or Big Idea - A">
    <p:bg>
      <p:bgPr>
        <a:gradFill flip="none" rotWithShape="1">
          <a:gsLst>
            <a:gs pos="100000">
              <a:srgbClr val="68E2B3"/>
            </a:gs>
            <a:gs pos="69000">
              <a:srgbClr val="4CC0D9"/>
            </a:gs>
            <a:gs pos="0">
              <a:srgbClr val="309FFF"/>
            </a:gs>
          </a:gsLst>
          <a:lin ang="5400000" scaled="0"/>
          <a:tileRect/>
        </a:gra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893"/>
            <a:ext cx="12188824" cy="6856213"/>
          </a:xfrm>
          <a:prstGeom prst="rect">
            <a:avLst/>
          </a:prstGeom>
        </p:spPr>
      </p:pic>
      <p:sp>
        <p:nvSpPr>
          <p:cNvPr id="9" name="Title 1"/>
          <p:cNvSpPr>
            <a:spLocks noGrp="1"/>
          </p:cNvSpPr>
          <p:nvPr userDrawn="1">
            <p:ph type="ctrTitle" hasCustomPrompt="1"/>
          </p:nvPr>
        </p:nvSpPr>
        <p:spPr>
          <a:xfrm>
            <a:off x="2530790" y="1318099"/>
            <a:ext cx="7573928" cy="1115728"/>
          </a:xfrm>
          <a:noFill/>
          <a:ln>
            <a:noFill/>
          </a:ln>
        </p:spPr>
        <p:txBody>
          <a:bodyPr vert="horz" wrap="square" lIns="0" tIns="0" rIns="0" bIns="0" numCol="1" anchor="b" anchorCtr="0" compatLnSpc="1">
            <a:prstTxWarp prst="textNoShape">
              <a:avLst/>
            </a:prstTxWarp>
            <a:noAutofit/>
          </a:bodyPr>
          <a:lstStyle>
            <a:lvl1pPr>
              <a:defRPr lang="en-US" sz="3600" b="0" spc="0" dirty="0">
                <a:solidFill>
                  <a:schemeClr val="bg1"/>
                </a:solidFill>
                <a:latin typeface="Salesforce Sans" charset="0"/>
                <a:ea typeface="Salesforce Sans" charset="0"/>
                <a:cs typeface="Salesforce Sans" charset="0"/>
              </a:defRPr>
            </a:lvl1pPr>
          </a:lstStyle>
          <a:p>
            <a:pPr lvl="0">
              <a:lnSpc>
                <a:spcPct val="90000"/>
              </a:lnSpc>
            </a:pPr>
            <a:r>
              <a:rPr lang="en-US" dirty="0"/>
              <a:t>Quote or Big Idea</a:t>
            </a:r>
          </a:p>
        </p:txBody>
      </p:sp>
      <p:sp>
        <p:nvSpPr>
          <p:cNvPr id="6" name="Text Placeholder 2"/>
          <p:cNvSpPr>
            <a:spLocks noGrp="1"/>
          </p:cNvSpPr>
          <p:nvPr userDrawn="1">
            <p:ph type="body" idx="11"/>
          </p:nvPr>
        </p:nvSpPr>
        <p:spPr>
          <a:xfrm>
            <a:off x="2530790" y="2491202"/>
            <a:ext cx="7573929" cy="927386"/>
          </a:xfrm>
          <a:noFill/>
          <a:ln>
            <a:noFill/>
          </a:ln>
        </p:spPr>
        <p:txBody>
          <a:bodyPr vert="horz" wrap="square" lIns="0" tIns="0" rIns="0" bIns="0" numCol="1" anchor="t" anchorCtr="0" compatLnSpc="1">
            <a:prstTxWarp prst="textNoShape">
              <a:avLst/>
            </a:prstTxWarp>
          </a:bodyPr>
          <a:lstStyle>
            <a:lvl1pPr>
              <a:defRPr lang="en-US" sz="2200" b="0" i="0" dirty="0">
                <a:solidFill>
                  <a:schemeClr val="bg1"/>
                </a:solidFill>
                <a:latin typeface="Salesforce Sans Light" charset="0"/>
                <a:ea typeface="Salesforce Sans Light" charset="0"/>
                <a:cs typeface="Salesforce Sans Light" charset="0"/>
              </a:defRPr>
            </a:lvl1pPr>
          </a:lstStyle>
          <a:p>
            <a:pPr marL="0" lvl="0" indent="0">
              <a:lnSpc>
                <a:spcPct val="100000"/>
              </a:lnSpc>
              <a:spcBef>
                <a:spcPts val="0"/>
              </a:spcBef>
              <a:spcAft>
                <a:spcPts val="0"/>
              </a:spcAft>
              <a:buNone/>
            </a:pPr>
            <a:r>
              <a:rPr lang="en-US" dirty="0"/>
              <a:t>Click to edit Master text styles</a:t>
            </a:r>
          </a:p>
        </p:txBody>
      </p:sp>
      <p:pic>
        <p:nvPicPr>
          <p:cNvPr id="10" name="pasted-image.pdf" descr="pasted-image.pdf"/>
          <p:cNvPicPr>
            <a:picLocks noChangeAspect="1"/>
          </p:cNvPicPr>
          <p:nvPr userDrawn="1"/>
        </p:nvPicPr>
        <p:blipFill>
          <a:blip r:embed="rId3">
            <a:extLst/>
          </a:blip>
          <a:stretch>
            <a:fillRect/>
          </a:stretch>
        </p:blipFill>
        <p:spPr>
          <a:xfrm>
            <a:off x="11030573" y="565459"/>
            <a:ext cx="635734" cy="445095"/>
          </a:xfrm>
          <a:prstGeom prst="rect">
            <a:avLst/>
          </a:prstGeom>
          <a:ln w="12700">
            <a:miter lim="400000"/>
          </a:ln>
        </p:spPr>
      </p:pic>
    </p:spTree>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asic - Title Only">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571500" y="63503"/>
            <a:ext cx="11045952" cy="990119"/>
          </a:xfrm>
          <a:prstGeom prst="rect">
            <a:avLst/>
          </a:prstGeom>
          <a:effectLst/>
        </p:spPr>
        <p:txBody>
          <a:bodyPr rtlCol="0">
            <a:noAutofit/>
          </a:bodyPr>
          <a:lstStyle>
            <a:lvl1pPr>
              <a:lnSpc>
                <a:spcPct val="95000"/>
              </a:lnSpc>
              <a:defRPr/>
            </a:lvl1pPr>
          </a:lstStyle>
          <a:p>
            <a:r>
              <a:rPr lang="en-US" dirty="0"/>
              <a:t>Click to edit Master title style</a:t>
            </a:r>
          </a:p>
        </p:txBody>
      </p:sp>
      <p:sp>
        <p:nvSpPr>
          <p:cNvPr id="8" name="Text Placeholder 3"/>
          <p:cNvSpPr>
            <a:spLocks noGrp="1"/>
          </p:cNvSpPr>
          <p:nvPr>
            <p:ph type="body" sz="quarter" idx="16"/>
          </p:nvPr>
        </p:nvSpPr>
        <p:spPr>
          <a:xfrm>
            <a:off x="571503" y="1097179"/>
            <a:ext cx="11046141" cy="338554"/>
          </a:xfrm>
          <a:noFill/>
          <a:ln>
            <a:noFill/>
          </a:ln>
        </p:spPr>
        <p:txBody>
          <a:bodyPr vert="horz" wrap="square" lIns="0" tIns="0" rIns="0" bIns="0" numCol="1" rtlCol="0" anchor="t" anchorCtr="0" compatLnSpc="1">
            <a:prstTxWarp prst="textNoShape">
              <a:avLst/>
            </a:prstTxWarp>
            <a:spAutoFit/>
          </a:bodyPr>
          <a:lstStyle>
            <a:lvl1pPr>
              <a:lnSpc>
                <a:spcPct val="100000"/>
              </a:lnSpc>
              <a:defRPr lang="en-US" sz="2200" b="0" i="0" spc="0">
                <a:solidFill>
                  <a:schemeClr val="accent2"/>
                </a:solidFill>
                <a:latin typeface="Salesforce Sans Light" charset="0"/>
                <a:ea typeface="Salesforce Sans Light" charset="0"/>
                <a:cs typeface="Salesforce Sans Light" charset="0"/>
              </a:defRPr>
            </a:lvl1pPr>
          </a:lstStyle>
          <a:p>
            <a:pPr lvl="0">
              <a:lnSpc>
                <a:spcPct val="100000"/>
              </a:lnSpc>
              <a:spcBef>
                <a:spcPts val="0"/>
              </a:spcBef>
              <a:spcAft>
                <a:spcPts val="0"/>
              </a:spcAft>
            </a:pPr>
            <a:r>
              <a:rPr lang="en-US" dirty="0"/>
              <a:t>Click to edit Master text styles</a:t>
            </a:r>
          </a:p>
        </p:txBody>
      </p:sp>
      <p:sp>
        <p:nvSpPr>
          <p:cNvPr id="10" name="Footer Placeholder 3"/>
          <p:cNvSpPr>
            <a:spLocks noGrp="1"/>
          </p:cNvSpPr>
          <p:nvPr>
            <p:ph type="ftr" sz="quarter" idx="17"/>
          </p:nvPr>
        </p:nvSpPr>
        <p:spPr>
          <a:xfrm>
            <a:off x="577850" y="6410462"/>
            <a:ext cx="8870949" cy="213858"/>
          </a:xfrm>
        </p:spPr>
        <p:txBody>
          <a:bodyPr/>
          <a:lstStyle>
            <a:lvl1pPr>
              <a:defRPr/>
            </a:lvl1pPr>
          </a:lstStyle>
          <a:p>
            <a:endParaRPr lang="en-US" dirty="0"/>
          </a:p>
        </p:txBody>
      </p:sp>
    </p:spTree>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p:cSld name="Quote or Big Idea - B">
    <p:bg>
      <p:bgPr>
        <a:gradFill flip="none" rotWithShape="1">
          <a:gsLst>
            <a:gs pos="100000">
              <a:srgbClr val="68E2B3"/>
            </a:gs>
            <a:gs pos="69000">
              <a:srgbClr val="4CC0D9"/>
            </a:gs>
            <a:gs pos="0">
              <a:srgbClr val="309FFF"/>
            </a:gs>
          </a:gsLst>
          <a:lin ang="5400000" scaled="0"/>
          <a:tileRect/>
        </a:gra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893"/>
            <a:ext cx="12188823" cy="6856213"/>
          </a:xfrm>
          <a:prstGeom prst="rect">
            <a:avLst/>
          </a:prstGeom>
        </p:spPr>
      </p:pic>
      <p:sp>
        <p:nvSpPr>
          <p:cNvPr id="9" name="Title 1"/>
          <p:cNvSpPr>
            <a:spLocks noGrp="1"/>
          </p:cNvSpPr>
          <p:nvPr userDrawn="1">
            <p:ph type="ctrTitle" hasCustomPrompt="1"/>
          </p:nvPr>
        </p:nvSpPr>
        <p:spPr>
          <a:xfrm>
            <a:off x="2530790" y="2399839"/>
            <a:ext cx="7573928" cy="1115728"/>
          </a:xfrm>
          <a:noFill/>
          <a:ln>
            <a:noFill/>
          </a:ln>
        </p:spPr>
        <p:txBody>
          <a:bodyPr vert="horz" wrap="square" lIns="0" tIns="0" rIns="0" bIns="0" numCol="1" anchor="b" anchorCtr="0" compatLnSpc="1">
            <a:prstTxWarp prst="textNoShape">
              <a:avLst/>
            </a:prstTxWarp>
            <a:noAutofit/>
          </a:bodyPr>
          <a:lstStyle>
            <a:lvl1pPr>
              <a:defRPr lang="en-US" sz="3600" b="0" spc="0" dirty="0">
                <a:solidFill>
                  <a:schemeClr val="bg1"/>
                </a:solidFill>
                <a:latin typeface="Salesforce Sans" charset="0"/>
                <a:ea typeface="Salesforce Sans" charset="0"/>
                <a:cs typeface="Salesforce Sans" charset="0"/>
              </a:defRPr>
            </a:lvl1pPr>
          </a:lstStyle>
          <a:p>
            <a:pPr lvl="0">
              <a:lnSpc>
                <a:spcPct val="90000"/>
              </a:lnSpc>
            </a:pPr>
            <a:r>
              <a:rPr lang="en-US" dirty="0"/>
              <a:t>Quote or Big Idea</a:t>
            </a:r>
          </a:p>
        </p:txBody>
      </p:sp>
      <p:sp>
        <p:nvSpPr>
          <p:cNvPr id="6" name="Text Placeholder 2"/>
          <p:cNvSpPr>
            <a:spLocks noGrp="1"/>
          </p:cNvSpPr>
          <p:nvPr userDrawn="1">
            <p:ph type="body" idx="11"/>
          </p:nvPr>
        </p:nvSpPr>
        <p:spPr>
          <a:xfrm>
            <a:off x="2530790" y="3572942"/>
            <a:ext cx="7573929" cy="927386"/>
          </a:xfrm>
          <a:noFill/>
          <a:ln>
            <a:noFill/>
          </a:ln>
        </p:spPr>
        <p:txBody>
          <a:bodyPr vert="horz" wrap="square" lIns="0" tIns="0" rIns="0" bIns="0" numCol="1" anchor="t" anchorCtr="0" compatLnSpc="1">
            <a:prstTxWarp prst="textNoShape">
              <a:avLst/>
            </a:prstTxWarp>
          </a:bodyPr>
          <a:lstStyle>
            <a:lvl1pPr>
              <a:defRPr lang="en-US" sz="2200" b="0" i="0" dirty="0">
                <a:solidFill>
                  <a:schemeClr val="bg1"/>
                </a:solidFill>
                <a:latin typeface="Salesforce Sans Light" charset="0"/>
                <a:ea typeface="Salesforce Sans Light" charset="0"/>
                <a:cs typeface="Salesforce Sans Light" charset="0"/>
              </a:defRPr>
            </a:lvl1pPr>
          </a:lstStyle>
          <a:p>
            <a:pPr marL="0" lvl="0" indent="0">
              <a:lnSpc>
                <a:spcPct val="100000"/>
              </a:lnSpc>
              <a:spcBef>
                <a:spcPts val="0"/>
              </a:spcBef>
              <a:spcAft>
                <a:spcPts val="0"/>
              </a:spcAft>
              <a:buNone/>
            </a:pPr>
            <a:r>
              <a:rPr lang="en-US" dirty="0"/>
              <a:t>Click to edit Master text styles</a:t>
            </a:r>
          </a:p>
        </p:txBody>
      </p:sp>
      <p:pic>
        <p:nvPicPr>
          <p:cNvPr id="10" name="pasted-image.pdf" descr="pasted-image.pdf"/>
          <p:cNvPicPr>
            <a:picLocks noChangeAspect="1"/>
          </p:cNvPicPr>
          <p:nvPr userDrawn="1"/>
        </p:nvPicPr>
        <p:blipFill>
          <a:blip r:embed="rId3">
            <a:extLst/>
          </a:blip>
          <a:stretch>
            <a:fillRect/>
          </a:stretch>
        </p:blipFill>
        <p:spPr>
          <a:xfrm>
            <a:off x="11030573" y="565459"/>
            <a:ext cx="635734" cy="445095"/>
          </a:xfrm>
          <a:prstGeom prst="rect">
            <a:avLst/>
          </a:prstGeom>
          <a:ln w="12700">
            <a:miter lim="400000"/>
          </a:ln>
        </p:spPr>
      </p:pic>
    </p:spTree>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Speaker Intro Slide">
    <p:bg>
      <p:bgPr>
        <a:solidFill>
          <a:srgbClr val="178BD1"/>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93"/>
            <a:ext cx="12188821" cy="6856212"/>
          </a:xfrm>
          <a:prstGeom prst="rect">
            <a:avLst/>
          </a:prstGeom>
        </p:spPr>
      </p:pic>
      <p:sp>
        <p:nvSpPr>
          <p:cNvPr id="2" name="Title 1"/>
          <p:cNvSpPr>
            <a:spLocks noGrp="1"/>
          </p:cNvSpPr>
          <p:nvPr userDrawn="1">
            <p:ph type="ctrTitle" hasCustomPrompt="1"/>
          </p:nvPr>
        </p:nvSpPr>
        <p:spPr>
          <a:xfrm>
            <a:off x="3228959" y="1843064"/>
            <a:ext cx="3889376" cy="1298448"/>
          </a:xfrm>
        </p:spPr>
        <p:txBody>
          <a:bodyPr>
            <a:noAutofit/>
          </a:bodyPr>
          <a:lstStyle>
            <a:lvl1pPr marL="0" indent="0" algn="l">
              <a:lnSpc>
                <a:spcPct val="90000"/>
              </a:lnSpc>
              <a:tabLst/>
              <a:defRPr sz="2800" b="1" spc="0">
                <a:solidFill>
                  <a:schemeClr val="bg1"/>
                </a:solidFill>
                <a:latin typeface="+mj-lt"/>
              </a:defRPr>
            </a:lvl1pPr>
          </a:lstStyle>
          <a:p>
            <a:r>
              <a:rPr lang="en-US" dirty="0"/>
              <a:t>Name of Speaker</a:t>
            </a:r>
          </a:p>
        </p:txBody>
      </p:sp>
      <p:sp>
        <p:nvSpPr>
          <p:cNvPr id="3" name="Subtitle 2"/>
          <p:cNvSpPr>
            <a:spLocks noGrp="1"/>
          </p:cNvSpPr>
          <p:nvPr userDrawn="1">
            <p:ph type="subTitle" idx="1" hasCustomPrompt="1"/>
          </p:nvPr>
        </p:nvSpPr>
        <p:spPr>
          <a:xfrm>
            <a:off x="3228959" y="3294614"/>
            <a:ext cx="3877185" cy="476932"/>
          </a:xfrm>
          <a:prstGeom prst="rect">
            <a:avLst/>
          </a:prstGeom>
        </p:spPr>
        <p:txBody>
          <a:bodyPr>
            <a:noAutofit/>
          </a:bodyPr>
          <a:lstStyle>
            <a:lvl1pPr marL="11113" indent="-11113" algn="l">
              <a:lnSpc>
                <a:spcPct val="90000"/>
              </a:lnSpc>
              <a:spcBef>
                <a:spcPts val="0"/>
              </a:spcBef>
              <a:spcAft>
                <a:spcPts val="0"/>
              </a:spcAft>
              <a:buNone/>
              <a:tabLst/>
              <a:defRPr lang="en-US" sz="2000" b="0" i="0" kern="1200" spc="0" baseline="0" dirty="0">
                <a:solidFill>
                  <a:schemeClr val="bg1"/>
                </a:solidFill>
                <a:latin typeface="Salesforce Sans Light" charset="0"/>
                <a:ea typeface="Salesforce Sans Light" charset="0"/>
                <a:cs typeface="Salesforce Sans Light"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dirty="0"/>
              <a:t>Title of Speaker</a:t>
            </a:r>
          </a:p>
        </p:txBody>
      </p:sp>
      <p:sp>
        <p:nvSpPr>
          <p:cNvPr id="6" name="Text Placeholder 5"/>
          <p:cNvSpPr>
            <a:spLocks noGrp="1"/>
          </p:cNvSpPr>
          <p:nvPr userDrawn="1">
            <p:ph type="body" sz="quarter" idx="17" hasCustomPrompt="1"/>
          </p:nvPr>
        </p:nvSpPr>
        <p:spPr>
          <a:xfrm>
            <a:off x="3228959" y="4185979"/>
            <a:ext cx="3706498" cy="283731"/>
          </a:xfrm>
        </p:spPr>
        <p:txBody>
          <a:bodyPr/>
          <a:lstStyle>
            <a:lvl1pPr algn="l">
              <a:lnSpc>
                <a:spcPct val="90000"/>
              </a:lnSpc>
              <a:spcBef>
                <a:spcPts val="0"/>
              </a:spcBef>
              <a:defRPr sz="1600" b="0" baseline="0">
                <a:solidFill>
                  <a:schemeClr val="bg1"/>
                </a:solidFill>
              </a:defRPr>
            </a:lvl1pPr>
          </a:lstStyle>
          <a:p>
            <a:r>
              <a:rPr lang="en-US" dirty="0"/>
              <a:t>Email and Twitter</a:t>
            </a:r>
            <a:endParaRPr lang="en-US" baseline="0" dirty="0"/>
          </a:p>
        </p:txBody>
      </p:sp>
    </p:spTree>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allout Slide - Sky">
    <p:spTree>
      <p:nvGrpSpPr>
        <p:cNvPr id="1" name=""/>
        <p:cNvGrpSpPr/>
        <p:nvPr/>
      </p:nvGrpSpPr>
      <p:grpSpPr>
        <a:xfrm>
          <a:off x="0" y="0"/>
          <a:ext cx="0" cy="0"/>
          <a:chOff x="0" y="0"/>
          <a:chExt cx="0" cy="0"/>
        </a:xfrm>
      </p:grpSpPr>
      <p:pic>
        <p:nvPicPr>
          <p:cNvPr id="53" name="Picture 5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08" y="625"/>
            <a:ext cx="12189770" cy="6856746"/>
          </a:xfrm>
          <a:prstGeom prst="rect">
            <a:avLst/>
          </a:prstGeom>
        </p:spPr>
      </p:pic>
      <p:grpSp>
        <p:nvGrpSpPr>
          <p:cNvPr id="5" name="GRID" hidden="1"/>
          <p:cNvGrpSpPr>
            <a:grpSpLocks/>
          </p:cNvGrpSpPr>
          <p:nvPr/>
        </p:nvGrpSpPr>
        <p:grpSpPr bwMode="auto">
          <a:xfrm>
            <a:off x="0" y="0"/>
            <a:ext cx="12192000" cy="6858000"/>
            <a:chOff x="-326" y="-4"/>
            <a:chExt cx="12192006" cy="6858004"/>
          </a:xfrm>
        </p:grpSpPr>
        <p:pic>
          <p:nvPicPr>
            <p:cNvPr id="6" name="Picture 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6" y="-4"/>
              <a:ext cx="12192006" cy="68580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7" name="Group 10"/>
            <p:cNvGrpSpPr>
              <a:grpSpLocks/>
            </p:cNvGrpSpPr>
            <p:nvPr/>
          </p:nvGrpSpPr>
          <p:grpSpPr bwMode="auto">
            <a:xfrm>
              <a:off x="575284" y="71336"/>
              <a:ext cx="11046027" cy="1828800"/>
              <a:chOff x="575284" y="71336"/>
              <a:chExt cx="11046027" cy="1828800"/>
            </a:xfrm>
          </p:grpSpPr>
          <p:cxnSp>
            <p:nvCxnSpPr>
              <p:cNvPr id="8" name="Straight Connector 7"/>
              <p:cNvCxnSpPr/>
              <p:nvPr/>
            </p:nvCxnSpPr>
            <p:spPr>
              <a:xfrm>
                <a:off x="575937" y="1595435"/>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75937" y="1747835"/>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75937" y="1900235"/>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575937" y="1290635"/>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75937" y="1443035"/>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575937" y="1595435"/>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575937" y="985835"/>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575937" y="1138235"/>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75937" y="1290635"/>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575937" y="681034"/>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575937" y="833434"/>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75937" y="985835"/>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575937" y="376234"/>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575937" y="528634"/>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575937" y="681034"/>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575937" y="71434"/>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575937" y="223834"/>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575937" y="376234"/>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sp>
        <p:nvSpPr>
          <p:cNvPr id="28" name="Title Placeholder 1"/>
          <p:cNvSpPr>
            <a:spLocks noGrp="1"/>
          </p:cNvSpPr>
          <p:nvPr>
            <p:ph type="title"/>
          </p:nvPr>
        </p:nvSpPr>
        <p:spPr>
          <a:xfrm>
            <a:off x="571500" y="63503"/>
            <a:ext cx="11045952" cy="990119"/>
          </a:xfrm>
          <a:prstGeom prst="rect">
            <a:avLst/>
          </a:prstGeom>
          <a:effectLst/>
        </p:spPr>
        <p:txBody>
          <a:bodyPr rtlCol="0">
            <a:noAutofit/>
          </a:bodyPr>
          <a:lstStyle>
            <a:lvl1pPr>
              <a:lnSpc>
                <a:spcPct val="95000"/>
              </a:lnSpc>
              <a:defRPr>
                <a:solidFill>
                  <a:schemeClr val="bg1"/>
                </a:solidFill>
              </a:defRPr>
            </a:lvl1pPr>
          </a:lstStyle>
          <a:p>
            <a:r>
              <a:rPr lang="en-US" dirty="0"/>
              <a:t>Click to edit Master title style</a:t>
            </a:r>
          </a:p>
        </p:txBody>
      </p:sp>
      <p:sp>
        <p:nvSpPr>
          <p:cNvPr id="33" name="Content Placeholder 32"/>
          <p:cNvSpPr>
            <a:spLocks noGrp="1"/>
          </p:cNvSpPr>
          <p:nvPr>
            <p:ph sz="quarter" idx="10"/>
          </p:nvPr>
        </p:nvSpPr>
        <p:spPr>
          <a:xfrm>
            <a:off x="571500" y="1770886"/>
            <a:ext cx="11045952" cy="4223766"/>
          </a:xfrm>
        </p:spPr>
        <p:txBody>
          <a:bodyPr/>
          <a:lstStyle>
            <a:lvl1pPr>
              <a:lnSpc>
                <a:spcPct val="100000"/>
              </a:lnSpc>
              <a:defRPr>
                <a:solidFill>
                  <a:schemeClr val="bg1"/>
                </a:solidFill>
              </a:defRPr>
            </a:lvl1pPr>
            <a:lvl2pPr>
              <a:lnSpc>
                <a:spcPct val="100000"/>
              </a:lnSpc>
              <a:buClr>
                <a:schemeClr val="bg1"/>
              </a:buClr>
              <a:defRPr>
                <a:solidFill>
                  <a:schemeClr val="bg1"/>
                </a:solidFill>
              </a:defRPr>
            </a:lvl2pPr>
            <a:lvl3pPr>
              <a:lnSpc>
                <a:spcPct val="100000"/>
              </a:lnSpc>
              <a:buClr>
                <a:schemeClr val="bg1"/>
              </a:buClr>
              <a:defRPr>
                <a:solidFill>
                  <a:schemeClr val="bg1"/>
                </a:solidFill>
              </a:defRPr>
            </a:lvl3pPr>
            <a:lvl4pPr>
              <a:lnSpc>
                <a:spcPct val="100000"/>
              </a:lnSpc>
              <a:buClr>
                <a:schemeClr val="bg1"/>
              </a:buClr>
              <a:defRPr>
                <a:solidFill>
                  <a:schemeClr val="bg1"/>
                </a:solidFill>
              </a:defRPr>
            </a:lvl4pPr>
            <a:lvl5pPr>
              <a:lnSpc>
                <a:spcPct val="100000"/>
              </a:lnSpc>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9" name="Text Placeholder 3"/>
          <p:cNvSpPr>
            <a:spLocks noGrp="1"/>
          </p:cNvSpPr>
          <p:nvPr>
            <p:ph type="body" sz="quarter" idx="16"/>
          </p:nvPr>
        </p:nvSpPr>
        <p:spPr>
          <a:xfrm>
            <a:off x="571503" y="1097179"/>
            <a:ext cx="11046141" cy="338554"/>
          </a:xfrm>
          <a:noFill/>
          <a:ln>
            <a:noFill/>
          </a:ln>
        </p:spPr>
        <p:txBody>
          <a:bodyPr vert="horz" wrap="square" lIns="0" tIns="0" rIns="0" bIns="0" numCol="1" rtlCol="0" anchor="t" anchorCtr="0" compatLnSpc="1">
            <a:prstTxWarp prst="textNoShape">
              <a:avLst/>
            </a:prstTxWarp>
            <a:spAutoFit/>
          </a:bodyPr>
          <a:lstStyle>
            <a:lvl1pPr>
              <a:defRPr lang="en-US" sz="2200" b="0" i="0" spc="0">
                <a:solidFill>
                  <a:schemeClr val="bg1"/>
                </a:solidFill>
                <a:latin typeface="Salesforce Sans Light" charset="0"/>
                <a:ea typeface="Salesforce Sans Light" charset="0"/>
                <a:cs typeface="Salesforce Sans Light" charset="0"/>
              </a:defRPr>
            </a:lvl1pPr>
          </a:lstStyle>
          <a:p>
            <a:pPr lvl="0">
              <a:lnSpc>
                <a:spcPct val="100000"/>
              </a:lnSpc>
              <a:spcBef>
                <a:spcPts val="0"/>
              </a:spcBef>
              <a:spcAft>
                <a:spcPts val="0"/>
              </a:spcAft>
            </a:pPr>
            <a:r>
              <a:rPr lang="en-US" dirty="0"/>
              <a:t>Click to edit Master text styles</a:t>
            </a:r>
          </a:p>
        </p:txBody>
      </p:sp>
      <p:grpSp>
        <p:nvGrpSpPr>
          <p:cNvPr id="27" name="GRID" hidden="1"/>
          <p:cNvGrpSpPr/>
          <p:nvPr userDrawn="1"/>
        </p:nvGrpSpPr>
        <p:grpSpPr>
          <a:xfrm>
            <a:off x="-326" y="-4"/>
            <a:ext cx="12192006" cy="6858004"/>
            <a:chOff x="-326" y="-4"/>
            <a:chExt cx="12192006" cy="6858004"/>
          </a:xfrm>
        </p:grpSpPr>
        <p:pic>
          <p:nvPicPr>
            <p:cNvPr id="30" name="Picture 2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26" y="-4"/>
              <a:ext cx="12192006" cy="6858004"/>
            </a:xfrm>
            <a:prstGeom prst="rect">
              <a:avLst/>
            </a:prstGeom>
          </p:spPr>
        </p:pic>
        <p:grpSp>
          <p:nvGrpSpPr>
            <p:cNvPr id="31" name="Group 30"/>
            <p:cNvGrpSpPr/>
            <p:nvPr userDrawn="1"/>
          </p:nvGrpSpPr>
          <p:grpSpPr>
            <a:xfrm>
              <a:off x="575284" y="71336"/>
              <a:ext cx="11046027" cy="1828800"/>
              <a:chOff x="575284" y="71336"/>
              <a:chExt cx="11046027" cy="1828800"/>
            </a:xfrm>
          </p:grpSpPr>
          <p:cxnSp>
            <p:nvCxnSpPr>
              <p:cNvPr id="32" name="Straight Connector 31"/>
              <p:cNvCxnSpPr/>
              <p:nvPr userDrawn="1"/>
            </p:nvCxnSpPr>
            <p:spPr>
              <a:xfrm>
                <a:off x="575284" y="1595336"/>
                <a:ext cx="11046027"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a:xfrm>
                <a:off x="575284" y="1747736"/>
                <a:ext cx="11046027"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a:xfrm>
                <a:off x="575284" y="1900136"/>
                <a:ext cx="11046027"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a:xfrm>
                <a:off x="575284" y="1290536"/>
                <a:ext cx="11046027"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a:xfrm>
                <a:off x="575284" y="1442936"/>
                <a:ext cx="11046027"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a:xfrm>
                <a:off x="575284" y="1595336"/>
                <a:ext cx="11046027"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a:xfrm>
                <a:off x="575284" y="985736"/>
                <a:ext cx="11046027"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a:xfrm>
                <a:off x="575284" y="1138136"/>
                <a:ext cx="11046027"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a:xfrm>
                <a:off x="575284" y="1290536"/>
                <a:ext cx="11046027"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a:xfrm>
                <a:off x="575284" y="680936"/>
                <a:ext cx="11046027"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a:xfrm>
                <a:off x="575284" y="833336"/>
                <a:ext cx="11046027"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a:xfrm>
                <a:off x="575284" y="985736"/>
                <a:ext cx="11046027"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a:xfrm>
                <a:off x="575284" y="376136"/>
                <a:ext cx="11046027"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a:xfrm>
                <a:off x="575284" y="528536"/>
                <a:ext cx="11046027"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a:xfrm>
                <a:off x="575284" y="680936"/>
                <a:ext cx="11046027"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a:xfrm>
                <a:off x="575284" y="71336"/>
                <a:ext cx="11046027"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a:xfrm>
                <a:off x="575284" y="223736"/>
                <a:ext cx="11046027"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a:xfrm>
                <a:off x="575284" y="376136"/>
                <a:ext cx="11046027"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sp>
        <p:nvSpPr>
          <p:cNvPr id="55" name="Footer Placeholder 3"/>
          <p:cNvSpPr>
            <a:spLocks noGrp="1"/>
          </p:cNvSpPr>
          <p:nvPr>
            <p:ph type="ftr" sz="quarter" idx="17"/>
          </p:nvPr>
        </p:nvSpPr>
        <p:spPr>
          <a:xfrm>
            <a:off x="577850" y="6410462"/>
            <a:ext cx="8870949" cy="213858"/>
          </a:xfrm>
        </p:spPr>
        <p:txBody>
          <a:bodyPr/>
          <a:lstStyle>
            <a:lvl1pPr>
              <a:defRPr>
                <a:solidFill>
                  <a:schemeClr val="bg1"/>
                </a:solidFill>
              </a:defRPr>
            </a:lvl1pPr>
          </a:lstStyle>
          <a:p>
            <a:endParaRPr lang="en-US" dirty="0"/>
          </a:p>
        </p:txBody>
      </p:sp>
      <p:pic>
        <p:nvPicPr>
          <p:cNvPr id="51" name="pasted-image.pdf" descr="pasted-image.pdf"/>
          <p:cNvPicPr>
            <a:picLocks noChangeAspect="1"/>
          </p:cNvPicPr>
          <p:nvPr userDrawn="1"/>
        </p:nvPicPr>
        <p:blipFill>
          <a:blip r:embed="rId4">
            <a:extLst/>
          </a:blip>
          <a:stretch>
            <a:fillRect/>
          </a:stretch>
        </p:blipFill>
        <p:spPr>
          <a:xfrm>
            <a:off x="11030573" y="565459"/>
            <a:ext cx="635734" cy="445095"/>
          </a:xfrm>
          <a:prstGeom prst="rect">
            <a:avLst/>
          </a:prstGeom>
          <a:ln w="12700">
            <a:miter lim="400000"/>
          </a:ln>
        </p:spPr>
      </p:pic>
    </p:spTree>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hird Split - Left">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571500" y="63503"/>
            <a:ext cx="11045952" cy="990119"/>
          </a:xfrm>
          <a:prstGeom prst="rect">
            <a:avLst/>
          </a:prstGeom>
          <a:effectLst/>
        </p:spPr>
        <p:txBody>
          <a:bodyPr rtlCol="0">
            <a:noAutofit/>
          </a:bodyPr>
          <a:lstStyle>
            <a:lvl1pPr>
              <a:lnSpc>
                <a:spcPct val="95000"/>
              </a:lnSpc>
              <a:defRPr/>
            </a:lvl1pPr>
          </a:lstStyle>
          <a:p>
            <a:r>
              <a:rPr lang="en-US"/>
              <a:t>Click to edit Master title style</a:t>
            </a:r>
            <a:endParaRPr lang="en-US" dirty="0"/>
          </a:p>
        </p:txBody>
      </p:sp>
      <p:sp>
        <p:nvSpPr>
          <p:cNvPr id="3" name="Content Placeholder 2"/>
          <p:cNvSpPr>
            <a:spLocks noGrp="1"/>
          </p:cNvSpPr>
          <p:nvPr>
            <p:ph sz="quarter" idx="11"/>
          </p:nvPr>
        </p:nvSpPr>
        <p:spPr>
          <a:xfrm>
            <a:off x="571501" y="1764285"/>
            <a:ext cx="3311878" cy="4223766"/>
          </a:xfrm>
        </p:spPr>
        <p:txBody>
          <a:bodyPr/>
          <a:lstStyle>
            <a:lvl1pPr>
              <a:lnSpc>
                <a:spcPct val="100000"/>
              </a:lnSpc>
              <a:defRPr/>
            </a:lvl1pPr>
            <a:lvl2pPr>
              <a:lnSpc>
                <a:spcPct val="100000"/>
              </a:lnSpc>
              <a:defRPr>
                <a:solidFill>
                  <a:schemeClr val="bg2"/>
                </a:solidFill>
              </a:defRPr>
            </a:lvl2pPr>
            <a:lvl3pPr>
              <a:lnSpc>
                <a:spcPct val="100000"/>
              </a:lnSpc>
              <a:defRPr>
                <a:solidFill>
                  <a:schemeClr val="bg2"/>
                </a:solidFill>
              </a:defRPr>
            </a:lvl3pPr>
            <a:lvl4pPr>
              <a:lnSpc>
                <a:spcPct val="100000"/>
              </a:lnSpc>
              <a:defRPr>
                <a:solidFill>
                  <a:schemeClr val="bg2"/>
                </a:solidFill>
              </a:defRPr>
            </a:lvl4pPr>
            <a:lvl5pPr>
              <a:lnSpc>
                <a:spcPct val="10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5"/>
          <p:cNvSpPr>
            <a:spLocks noGrp="1"/>
          </p:cNvSpPr>
          <p:nvPr>
            <p:ph sz="quarter" idx="12"/>
          </p:nvPr>
        </p:nvSpPr>
        <p:spPr>
          <a:xfrm>
            <a:off x="4485033" y="1764285"/>
            <a:ext cx="7132419" cy="4223766"/>
          </a:xfrm>
        </p:spPr>
        <p:txBody>
          <a:bodyPr/>
          <a:lstStyle>
            <a:lvl1pPr>
              <a:lnSpc>
                <a:spcPct val="100000"/>
              </a:lnSpc>
              <a:defRPr/>
            </a:lvl1pPr>
            <a:lvl2pPr>
              <a:lnSpc>
                <a:spcPct val="100000"/>
              </a:lnSpc>
              <a:defRPr>
                <a:solidFill>
                  <a:schemeClr val="bg2"/>
                </a:solidFill>
              </a:defRPr>
            </a:lvl2pPr>
            <a:lvl3pPr>
              <a:lnSpc>
                <a:spcPct val="100000"/>
              </a:lnSpc>
              <a:defRPr>
                <a:solidFill>
                  <a:schemeClr val="bg2"/>
                </a:solidFill>
              </a:defRPr>
            </a:lvl3pPr>
            <a:lvl4pPr>
              <a:lnSpc>
                <a:spcPct val="100000"/>
              </a:lnSpc>
              <a:defRPr>
                <a:solidFill>
                  <a:schemeClr val="bg2"/>
                </a:solidFill>
              </a:defRPr>
            </a:lvl4pPr>
            <a:lvl5pPr>
              <a:lnSpc>
                <a:spcPct val="10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3"/>
          <p:cNvSpPr>
            <a:spLocks noGrp="1"/>
          </p:cNvSpPr>
          <p:nvPr>
            <p:ph type="body" sz="quarter" idx="16"/>
          </p:nvPr>
        </p:nvSpPr>
        <p:spPr>
          <a:xfrm>
            <a:off x="571503" y="1097179"/>
            <a:ext cx="11046141" cy="338554"/>
          </a:xfrm>
          <a:noFill/>
          <a:ln>
            <a:noFill/>
          </a:ln>
        </p:spPr>
        <p:txBody>
          <a:bodyPr vert="horz" wrap="square" lIns="0" tIns="0" rIns="0" bIns="0" numCol="1" rtlCol="0" anchor="t" anchorCtr="0" compatLnSpc="1">
            <a:prstTxWarp prst="textNoShape">
              <a:avLst/>
            </a:prstTxWarp>
            <a:spAutoFit/>
          </a:bodyPr>
          <a:lstStyle>
            <a:lvl1pPr>
              <a:defRPr lang="en-US" sz="2200" b="0" i="0" spc="0">
                <a:solidFill>
                  <a:schemeClr val="accent2">
                    <a:lumMod val="75000"/>
                  </a:schemeClr>
                </a:solidFill>
                <a:latin typeface="Salesforce Sans Light" charset="0"/>
                <a:ea typeface="Salesforce Sans Light" charset="0"/>
                <a:cs typeface="Salesforce Sans Light" charset="0"/>
              </a:defRPr>
            </a:lvl1pPr>
          </a:lstStyle>
          <a:p>
            <a:pPr lvl="0">
              <a:lnSpc>
                <a:spcPct val="100000"/>
              </a:lnSpc>
              <a:spcBef>
                <a:spcPts val="0"/>
              </a:spcBef>
              <a:spcAft>
                <a:spcPts val="0"/>
              </a:spcAft>
            </a:pPr>
            <a:r>
              <a:rPr lang="en-US" dirty="0"/>
              <a:t>Click to edit Master text styles</a:t>
            </a:r>
          </a:p>
        </p:txBody>
      </p:sp>
      <p:sp>
        <p:nvSpPr>
          <p:cNvPr id="10" name="Footer Placeholder 3"/>
          <p:cNvSpPr>
            <a:spLocks noGrp="1"/>
          </p:cNvSpPr>
          <p:nvPr>
            <p:ph type="ftr" sz="quarter" idx="17"/>
          </p:nvPr>
        </p:nvSpPr>
        <p:spPr>
          <a:xfrm>
            <a:off x="577850" y="6410462"/>
            <a:ext cx="8870949" cy="213858"/>
          </a:xfrm>
        </p:spPr>
        <p:txBody>
          <a:bodyPr/>
          <a:lstStyle>
            <a:lvl1pPr>
              <a:defRPr/>
            </a:lvl1pPr>
          </a:lstStyle>
          <a:p>
            <a:endParaRPr lang="en-US" dirty="0"/>
          </a:p>
        </p:txBody>
      </p:sp>
      <p:cxnSp>
        <p:nvCxnSpPr>
          <p:cNvPr id="9" name="Straight Connector 8"/>
          <p:cNvCxnSpPr/>
          <p:nvPr userDrawn="1"/>
        </p:nvCxnSpPr>
        <p:spPr>
          <a:xfrm flipV="1">
            <a:off x="4082011" y="1765301"/>
            <a:ext cx="0" cy="4222613"/>
          </a:xfrm>
          <a:prstGeom prst="line">
            <a:avLst/>
          </a:prstGeom>
          <a:ln w="9525" cmpd="sng">
            <a:solidFill>
              <a:schemeClr val="bg2">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Third Split - Right">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571500" y="63503"/>
            <a:ext cx="11045952" cy="990119"/>
          </a:xfrm>
          <a:prstGeom prst="rect">
            <a:avLst/>
          </a:prstGeom>
          <a:effectLst/>
        </p:spPr>
        <p:txBody>
          <a:bodyPr rtlCol="0">
            <a:noAutofit/>
          </a:bodyPr>
          <a:lstStyle>
            <a:lvl1pPr>
              <a:lnSpc>
                <a:spcPct val="95000"/>
              </a:lnSpc>
              <a:defRPr/>
            </a:lvl1pPr>
          </a:lstStyle>
          <a:p>
            <a:r>
              <a:rPr lang="en-US"/>
              <a:t>Click to edit Master title style</a:t>
            </a:r>
            <a:endParaRPr lang="en-US" dirty="0"/>
          </a:p>
        </p:txBody>
      </p:sp>
      <p:sp>
        <p:nvSpPr>
          <p:cNvPr id="3" name="Content Placeholder 2"/>
          <p:cNvSpPr>
            <a:spLocks noGrp="1"/>
          </p:cNvSpPr>
          <p:nvPr>
            <p:ph sz="quarter" idx="11"/>
          </p:nvPr>
        </p:nvSpPr>
        <p:spPr>
          <a:xfrm>
            <a:off x="571501" y="1764285"/>
            <a:ext cx="7116232" cy="4223766"/>
          </a:xfrm>
        </p:spPr>
        <p:txBody>
          <a:bodyPr/>
          <a:lstStyle>
            <a:lvl1pPr>
              <a:lnSpc>
                <a:spcPct val="100000"/>
              </a:lnSpc>
              <a:defRPr/>
            </a:lvl1pPr>
            <a:lvl2pPr>
              <a:lnSpc>
                <a:spcPct val="100000"/>
              </a:lnSpc>
              <a:defRPr>
                <a:solidFill>
                  <a:schemeClr val="bg2"/>
                </a:solidFill>
              </a:defRPr>
            </a:lvl2pPr>
            <a:lvl3pPr>
              <a:lnSpc>
                <a:spcPct val="100000"/>
              </a:lnSpc>
              <a:defRPr>
                <a:solidFill>
                  <a:schemeClr val="bg2"/>
                </a:solidFill>
              </a:defRPr>
            </a:lvl3pPr>
            <a:lvl4pPr>
              <a:lnSpc>
                <a:spcPct val="100000"/>
              </a:lnSpc>
              <a:defRPr>
                <a:solidFill>
                  <a:schemeClr val="bg2"/>
                </a:solidFill>
              </a:defRPr>
            </a:lvl4pPr>
            <a:lvl5pPr>
              <a:lnSpc>
                <a:spcPct val="10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5"/>
          <p:cNvSpPr>
            <a:spLocks noGrp="1"/>
          </p:cNvSpPr>
          <p:nvPr>
            <p:ph sz="quarter" idx="12"/>
          </p:nvPr>
        </p:nvSpPr>
        <p:spPr>
          <a:xfrm>
            <a:off x="8400122" y="1764285"/>
            <a:ext cx="3217330" cy="4223766"/>
          </a:xfrm>
        </p:spPr>
        <p:txBody>
          <a:bodyPr/>
          <a:lstStyle>
            <a:lvl1pPr>
              <a:lnSpc>
                <a:spcPct val="100000"/>
              </a:lnSpc>
              <a:defRPr/>
            </a:lvl1pPr>
            <a:lvl2pPr>
              <a:lnSpc>
                <a:spcPct val="100000"/>
              </a:lnSpc>
              <a:defRPr>
                <a:solidFill>
                  <a:schemeClr val="bg2"/>
                </a:solidFill>
              </a:defRPr>
            </a:lvl2pPr>
            <a:lvl3pPr>
              <a:lnSpc>
                <a:spcPct val="100000"/>
              </a:lnSpc>
              <a:defRPr>
                <a:solidFill>
                  <a:schemeClr val="bg2"/>
                </a:solidFill>
              </a:defRPr>
            </a:lvl3pPr>
            <a:lvl4pPr>
              <a:lnSpc>
                <a:spcPct val="100000"/>
              </a:lnSpc>
              <a:defRPr>
                <a:solidFill>
                  <a:schemeClr val="bg2"/>
                </a:solidFill>
              </a:defRPr>
            </a:lvl4pPr>
            <a:lvl5pPr>
              <a:lnSpc>
                <a:spcPct val="10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3"/>
          <p:cNvSpPr>
            <a:spLocks noGrp="1"/>
          </p:cNvSpPr>
          <p:nvPr>
            <p:ph type="body" sz="quarter" idx="16"/>
          </p:nvPr>
        </p:nvSpPr>
        <p:spPr>
          <a:xfrm>
            <a:off x="571503" y="1097179"/>
            <a:ext cx="11046141" cy="338554"/>
          </a:xfrm>
          <a:noFill/>
          <a:ln>
            <a:noFill/>
          </a:ln>
        </p:spPr>
        <p:txBody>
          <a:bodyPr vert="horz" wrap="square" lIns="0" tIns="0" rIns="0" bIns="0" numCol="1" rtlCol="0" anchor="t" anchorCtr="0" compatLnSpc="1">
            <a:prstTxWarp prst="textNoShape">
              <a:avLst/>
            </a:prstTxWarp>
            <a:spAutoFit/>
          </a:bodyPr>
          <a:lstStyle>
            <a:lvl1pPr>
              <a:defRPr lang="en-US" sz="2200" b="0" i="0" spc="0">
                <a:solidFill>
                  <a:schemeClr val="accent2">
                    <a:lumMod val="75000"/>
                  </a:schemeClr>
                </a:solidFill>
                <a:latin typeface="Salesforce Sans Light" charset="0"/>
                <a:ea typeface="Salesforce Sans Light" charset="0"/>
                <a:cs typeface="Salesforce Sans Light" charset="0"/>
              </a:defRPr>
            </a:lvl1pPr>
          </a:lstStyle>
          <a:p>
            <a:pPr lvl="0">
              <a:lnSpc>
                <a:spcPct val="100000"/>
              </a:lnSpc>
              <a:spcBef>
                <a:spcPts val="0"/>
              </a:spcBef>
              <a:spcAft>
                <a:spcPts val="0"/>
              </a:spcAft>
            </a:pPr>
            <a:r>
              <a:rPr lang="en-US"/>
              <a:t>Click to edit Master text styles</a:t>
            </a:r>
          </a:p>
        </p:txBody>
      </p:sp>
      <p:sp>
        <p:nvSpPr>
          <p:cNvPr id="10" name="Footer Placeholder 3"/>
          <p:cNvSpPr>
            <a:spLocks noGrp="1"/>
          </p:cNvSpPr>
          <p:nvPr>
            <p:ph type="ftr" sz="quarter" idx="17"/>
          </p:nvPr>
        </p:nvSpPr>
        <p:spPr>
          <a:xfrm>
            <a:off x="577850" y="6410462"/>
            <a:ext cx="8870949" cy="213858"/>
          </a:xfrm>
        </p:spPr>
        <p:txBody>
          <a:bodyPr/>
          <a:lstStyle>
            <a:lvl1pPr>
              <a:defRPr/>
            </a:lvl1pPr>
          </a:lstStyle>
          <a:p>
            <a:endParaRPr lang="en-US" dirty="0"/>
          </a:p>
        </p:txBody>
      </p:sp>
      <p:cxnSp>
        <p:nvCxnSpPr>
          <p:cNvPr id="11" name="Straight Connector 10"/>
          <p:cNvCxnSpPr/>
          <p:nvPr userDrawn="1"/>
        </p:nvCxnSpPr>
        <p:spPr>
          <a:xfrm flipV="1">
            <a:off x="8008552" y="1765301"/>
            <a:ext cx="0" cy="4222613"/>
          </a:xfrm>
          <a:prstGeom prst="line">
            <a:avLst/>
          </a:prstGeom>
          <a:ln w="9525" cmpd="sng">
            <a:solidFill>
              <a:schemeClr val="bg2">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_column photos">
    <p:spTree>
      <p:nvGrpSpPr>
        <p:cNvPr id="1" name=""/>
        <p:cNvGrpSpPr/>
        <p:nvPr/>
      </p:nvGrpSpPr>
      <p:grpSpPr>
        <a:xfrm>
          <a:off x="0" y="0"/>
          <a:ext cx="0" cy="0"/>
          <a:chOff x="0" y="0"/>
          <a:chExt cx="0" cy="0"/>
        </a:xfrm>
      </p:grpSpPr>
      <p:sp>
        <p:nvSpPr>
          <p:cNvPr id="14" name="Text Placeholder 5"/>
          <p:cNvSpPr>
            <a:spLocks noGrp="1"/>
          </p:cNvSpPr>
          <p:nvPr>
            <p:ph type="body" sz="quarter" idx="28"/>
          </p:nvPr>
        </p:nvSpPr>
        <p:spPr>
          <a:xfrm>
            <a:off x="8043564" y="1769752"/>
            <a:ext cx="3584448" cy="685800"/>
          </a:xfrm>
          <a:solidFill>
            <a:schemeClr val="tx1"/>
          </a:solidFill>
        </p:spPr>
        <p:txBody>
          <a:bodyPr wrap="none" lIns="91440" tIns="45720" rIns="91440" bIns="45720" anchor="ctr" anchorCtr="0">
            <a:normAutofit/>
          </a:bodyPr>
          <a:lstStyle>
            <a:lvl1pPr marL="0" indent="0" algn="ctr">
              <a:buClr>
                <a:schemeClr val="bg2"/>
              </a:buClr>
              <a:buSzPct val="80000"/>
              <a:buFont typeface="Wingdings" panose="05000000000000000000" pitchFamily="2" charset="2"/>
              <a:buNone/>
              <a:defRPr lang="en-US" sz="1600" kern="1200" spc="0" baseline="0" dirty="0">
                <a:solidFill>
                  <a:schemeClr val="bg1"/>
                </a:solidFill>
                <a:latin typeface="Salesforce Sans"/>
                <a:ea typeface="+mn-ea"/>
                <a:cs typeface="+mn-cs"/>
              </a:defRPr>
            </a:lvl1pPr>
          </a:lstStyle>
          <a:p>
            <a:pPr lvl="0"/>
            <a:r>
              <a:rPr lang="en-US" dirty="0"/>
              <a:t>Click to edit Master text styles</a:t>
            </a:r>
          </a:p>
        </p:txBody>
      </p:sp>
      <p:sp>
        <p:nvSpPr>
          <p:cNvPr id="15" name="Text Placeholder 29"/>
          <p:cNvSpPr>
            <a:spLocks noGrp="1"/>
          </p:cNvSpPr>
          <p:nvPr>
            <p:ph type="body" sz="quarter" idx="32"/>
          </p:nvPr>
        </p:nvSpPr>
        <p:spPr>
          <a:xfrm>
            <a:off x="576072" y="1769752"/>
            <a:ext cx="3584448" cy="685800"/>
          </a:xfrm>
          <a:solidFill>
            <a:schemeClr val="tx1"/>
          </a:solidFill>
        </p:spPr>
        <p:txBody>
          <a:bodyPr wrap="none" lIns="91440" tIns="45720" rIns="91440" bIns="45720" anchor="ctr" anchorCtr="0">
            <a:normAutofit/>
          </a:bodyPr>
          <a:lstStyle>
            <a:lvl1pPr marL="0" indent="0" algn="ctr">
              <a:buNone/>
              <a:defRPr sz="1600" spc="0">
                <a:solidFill>
                  <a:schemeClr val="bg1"/>
                </a:solidFill>
              </a:defRPr>
            </a:lvl1pPr>
          </a:lstStyle>
          <a:p>
            <a:pPr lvl="0"/>
            <a:r>
              <a:rPr lang="en-US" dirty="0"/>
              <a:t>Click to edit Master text styles</a:t>
            </a:r>
          </a:p>
        </p:txBody>
      </p:sp>
      <p:sp>
        <p:nvSpPr>
          <p:cNvPr id="16" name="Text Placeholder 29"/>
          <p:cNvSpPr>
            <a:spLocks noGrp="1"/>
          </p:cNvSpPr>
          <p:nvPr>
            <p:ph type="body" sz="quarter" idx="33"/>
          </p:nvPr>
        </p:nvSpPr>
        <p:spPr>
          <a:xfrm>
            <a:off x="4304013" y="1769752"/>
            <a:ext cx="3584448" cy="685800"/>
          </a:xfrm>
          <a:solidFill>
            <a:schemeClr val="tx1"/>
          </a:solidFill>
        </p:spPr>
        <p:txBody>
          <a:bodyPr wrap="none" lIns="91440" tIns="45720" rIns="91440" bIns="45720" anchor="ctr" anchorCtr="0">
            <a:normAutofit/>
          </a:bodyPr>
          <a:lstStyle>
            <a:lvl1pPr marL="0" indent="0" algn="ctr">
              <a:buNone/>
              <a:defRPr sz="1600" spc="0">
                <a:solidFill>
                  <a:schemeClr val="bg1"/>
                </a:solidFill>
              </a:defRPr>
            </a:lvl1pPr>
          </a:lstStyle>
          <a:p>
            <a:pPr lvl="0"/>
            <a:r>
              <a:rPr lang="en-US"/>
              <a:t>Click to edit Master text styles</a:t>
            </a:r>
          </a:p>
        </p:txBody>
      </p:sp>
      <p:sp>
        <p:nvSpPr>
          <p:cNvPr id="62" name="Picture Placeholder 61"/>
          <p:cNvSpPr>
            <a:spLocks noGrp="1"/>
          </p:cNvSpPr>
          <p:nvPr>
            <p:ph type="pic" sz="quarter" idx="17"/>
          </p:nvPr>
        </p:nvSpPr>
        <p:spPr>
          <a:xfrm>
            <a:off x="576072" y="2455552"/>
            <a:ext cx="3584448" cy="3662860"/>
          </a:xfrm>
        </p:spPr>
        <p:txBody>
          <a:bodyPr rtlCol="0">
            <a:noAutofit/>
          </a:bodyPr>
          <a:lstStyle/>
          <a:p>
            <a:pPr lvl="0"/>
            <a:r>
              <a:rPr lang="en-US" noProof="0" dirty="0"/>
              <a:t>Drag picture to placeholder or click icon to add</a:t>
            </a:r>
          </a:p>
        </p:txBody>
      </p:sp>
      <p:sp>
        <p:nvSpPr>
          <p:cNvPr id="63" name="Picture Placeholder 61"/>
          <p:cNvSpPr>
            <a:spLocks noGrp="1"/>
          </p:cNvSpPr>
          <p:nvPr>
            <p:ph type="pic" sz="quarter" idx="18"/>
          </p:nvPr>
        </p:nvSpPr>
        <p:spPr>
          <a:xfrm>
            <a:off x="4304013" y="2455552"/>
            <a:ext cx="3584448" cy="3662860"/>
          </a:xfrm>
        </p:spPr>
        <p:txBody>
          <a:bodyPr rtlCol="0">
            <a:noAutofit/>
          </a:bodyPr>
          <a:lstStyle/>
          <a:p>
            <a:pPr lvl="0"/>
            <a:r>
              <a:rPr lang="en-US" noProof="0"/>
              <a:t>Drag picture to placeholder or click icon to add</a:t>
            </a:r>
            <a:endParaRPr lang="en-US" noProof="0" dirty="0"/>
          </a:p>
        </p:txBody>
      </p:sp>
      <p:sp>
        <p:nvSpPr>
          <p:cNvPr id="64" name="Picture Placeholder 61"/>
          <p:cNvSpPr>
            <a:spLocks noGrp="1"/>
          </p:cNvSpPr>
          <p:nvPr>
            <p:ph type="pic" sz="quarter" idx="19"/>
          </p:nvPr>
        </p:nvSpPr>
        <p:spPr>
          <a:xfrm>
            <a:off x="8043564" y="2455552"/>
            <a:ext cx="3584448" cy="3662860"/>
          </a:xfrm>
        </p:spPr>
        <p:txBody>
          <a:bodyPr rtlCol="0">
            <a:noAutofit/>
          </a:bodyPr>
          <a:lstStyle/>
          <a:p>
            <a:pPr lvl="0"/>
            <a:r>
              <a:rPr lang="en-US" noProof="0"/>
              <a:t>Drag picture to placeholder or click icon to add</a:t>
            </a:r>
            <a:endParaRPr lang="en-US" noProof="0" dirty="0"/>
          </a:p>
        </p:txBody>
      </p:sp>
      <p:sp>
        <p:nvSpPr>
          <p:cNvPr id="27" name="Text Placeholder 3"/>
          <p:cNvSpPr>
            <a:spLocks noGrp="1"/>
          </p:cNvSpPr>
          <p:nvPr>
            <p:ph type="body" sz="quarter" idx="16"/>
          </p:nvPr>
        </p:nvSpPr>
        <p:spPr>
          <a:xfrm>
            <a:off x="571500" y="1094584"/>
            <a:ext cx="11046984" cy="338554"/>
          </a:xfrm>
          <a:noFill/>
          <a:ln>
            <a:noFill/>
          </a:ln>
        </p:spPr>
        <p:txBody>
          <a:bodyPr vert="horz" wrap="square" lIns="0" tIns="0" rIns="0" bIns="0" numCol="1" rtlCol="0" anchor="t" anchorCtr="0" compatLnSpc="1">
            <a:prstTxWarp prst="textNoShape">
              <a:avLst/>
            </a:prstTxWarp>
            <a:spAutoFit/>
          </a:bodyPr>
          <a:lstStyle>
            <a:lvl1pPr>
              <a:defRPr lang="en-US" sz="2200" b="0" i="0" spc="0">
                <a:solidFill>
                  <a:schemeClr val="accent2">
                    <a:lumMod val="75000"/>
                  </a:schemeClr>
                </a:solidFill>
                <a:latin typeface="Salesforce Sans Light" charset="0"/>
                <a:ea typeface="Salesforce Sans Light" charset="0"/>
                <a:cs typeface="Salesforce Sans Light" charset="0"/>
              </a:defRPr>
            </a:lvl1pPr>
          </a:lstStyle>
          <a:p>
            <a:pPr lvl="0">
              <a:lnSpc>
                <a:spcPct val="100000"/>
              </a:lnSpc>
              <a:spcBef>
                <a:spcPts val="0"/>
              </a:spcBef>
              <a:spcAft>
                <a:spcPts val="0"/>
              </a:spcAft>
            </a:pPr>
            <a:r>
              <a:rPr lang="en-US" dirty="0"/>
              <a:t>Click to edit Master text styles</a:t>
            </a:r>
          </a:p>
        </p:txBody>
      </p:sp>
      <p:sp>
        <p:nvSpPr>
          <p:cNvPr id="3" name="Title 2"/>
          <p:cNvSpPr>
            <a:spLocks noGrp="1"/>
          </p:cNvSpPr>
          <p:nvPr>
            <p:ph type="title"/>
          </p:nvPr>
        </p:nvSpPr>
        <p:spPr>
          <a:xfrm>
            <a:off x="571500" y="63503"/>
            <a:ext cx="11045952" cy="990119"/>
          </a:xfrm>
        </p:spPr>
        <p:txBody>
          <a:bodyPr/>
          <a:lstStyle>
            <a:lvl1pPr>
              <a:lnSpc>
                <a:spcPct val="95000"/>
              </a:lnSpc>
              <a:defRPr spc="0"/>
            </a:lvl1pPr>
          </a:lstStyle>
          <a:p>
            <a:r>
              <a:rPr lang="en-US"/>
              <a:t>Click to edit Master title style</a:t>
            </a:r>
            <a:endParaRPr lang="en-US" dirty="0"/>
          </a:p>
        </p:txBody>
      </p:sp>
      <p:sp>
        <p:nvSpPr>
          <p:cNvPr id="17" name="Footer Placeholder 3"/>
          <p:cNvSpPr>
            <a:spLocks noGrp="1"/>
          </p:cNvSpPr>
          <p:nvPr>
            <p:ph type="ftr" sz="quarter" idx="34"/>
          </p:nvPr>
        </p:nvSpPr>
        <p:spPr>
          <a:xfrm>
            <a:off x="577850" y="6410462"/>
            <a:ext cx="8870949" cy="213858"/>
          </a:xfrm>
        </p:spPr>
        <p:txBody>
          <a:bodyPr/>
          <a:lstStyle>
            <a:lvl1pPr>
              <a:defRPr/>
            </a:lvl1pPr>
          </a:lstStyle>
          <a:p>
            <a:endParaRPr lang="en-US" dirty="0"/>
          </a:p>
        </p:txBody>
      </p:sp>
    </p:spTree>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Customer_Hero_A">
    <p:spTree>
      <p:nvGrpSpPr>
        <p:cNvPr id="1" name=""/>
        <p:cNvGrpSpPr/>
        <p:nvPr/>
      </p:nvGrpSpPr>
      <p:grpSpPr>
        <a:xfrm>
          <a:off x="0" y="0"/>
          <a:ext cx="0" cy="0"/>
          <a:chOff x="0" y="0"/>
          <a:chExt cx="0" cy="0"/>
        </a:xfrm>
      </p:grpSpPr>
      <p:sp>
        <p:nvSpPr>
          <p:cNvPr id="6" name="Rectangle 5"/>
          <p:cNvSpPr/>
          <p:nvPr userDrawn="1"/>
        </p:nvSpPr>
        <p:spPr>
          <a:xfrm>
            <a:off x="-2" y="0"/>
            <a:ext cx="12188825" cy="6858000"/>
          </a:xfrm>
          <a:prstGeom prst="rect">
            <a:avLst/>
          </a:prstGeom>
          <a:solidFill>
            <a:schemeClr val="bg2">
              <a:lumMod val="20000"/>
              <a:lumOff val="80000"/>
            </a:schemeClr>
          </a:solidFill>
          <a:ln>
            <a:noFill/>
          </a:ln>
          <a:scene3d>
            <a:camera prst="orthographicFront"/>
            <a:lightRig rig="contrasting" dir="t">
              <a:rot lat="0" lon="0" rev="2400000"/>
            </a:lightRig>
          </a:scene3d>
          <a:sp3d prstMaterial="powder">
            <a:bevelB w="0" h="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lvl="0" algn="ctr"/>
            <a:endParaRPr lang="en-US" dirty="0">
              <a:solidFill>
                <a:srgbClr val="FFFFFF"/>
              </a:solidFill>
              <a:cs typeface="Salesforce Sans"/>
            </a:endParaRPr>
          </a:p>
        </p:txBody>
      </p:sp>
      <p:sp>
        <p:nvSpPr>
          <p:cNvPr id="36" name="Rectangle 35"/>
          <p:cNvSpPr/>
          <p:nvPr userDrawn="1"/>
        </p:nvSpPr>
        <p:spPr>
          <a:xfrm flipV="1">
            <a:off x="9774057" y="516"/>
            <a:ext cx="2414768" cy="6857484"/>
          </a:xfrm>
          <a:prstGeom prst="rect">
            <a:avLst/>
          </a:prstGeom>
          <a:solidFill>
            <a:schemeClr val="bg1"/>
          </a:solidFill>
          <a:ln>
            <a:noFill/>
          </a:ln>
          <a:scene3d>
            <a:camera prst="orthographicFront"/>
            <a:lightRig rig="contrasting" dir="t">
              <a:rot lat="0" lon="0" rev="2400000"/>
            </a:lightRig>
          </a:scene3d>
          <a:sp3d prstMaterial="powder">
            <a:bevelB w="0" h="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b="1" dirty="0">
              <a:solidFill>
                <a:srgbClr val="D0D9DE"/>
              </a:solidFill>
              <a:cs typeface="Salesforce Sans"/>
            </a:endParaRPr>
          </a:p>
        </p:txBody>
      </p:sp>
      <p:sp>
        <p:nvSpPr>
          <p:cNvPr id="19" name="Rectangle 18"/>
          <p:cNvSpPr/>
          <p:nvPr userDrawn="1"/>
        </p:nvSpPr>
        <p:spPr>
          <a:xfrm>
            <a:off x="-1" y="-4859"/>
            <a:ext cx="12188825" cy="2432008"/>
          </a:xfrm>
          <a:prstGeom prst="rect">
            <a:avLst/>
          </a:prstGeom>
          <a:solidFill>
            <a:schemeClr val="tx1"/>
          </a:solidFill>
          <a:ln>
            <a:noFill/>
          </a:ln>
          <a:scene3d>
            <a:camera prst="orthographicFront"/>
            <a:lightRig rig="contrasting" dir="t">
              <a:rot lat="0" lon="0" rev="2400000"/>
            </a:lightRig>
          </a:scene3d>
          <a:sp3d prstMaterial="powder">
            <a:bevelB w="0" h="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a:solidFill>
                <a:srgbClr val="FFFFFF"/>
              </a:solidFill>
              <a:cs typeface="Salesforce Sans"/>
            </a:endParaRPr>
          </a:p>
        </p:txBody>
      </p:sp>
      <p:sp>
        <p:nvSpPr>
          <p:cNvPr id="4" name="Text Placeholder 3"/>
          <p:cNvSpPr>
            <a:spLocks noGrp="1"/>
          </p:cNvSpPr>
          <p:nvPr>
            <p:ph type="body" sz="quarter" idx="22" hasCustomPrompt="1"/>
          </p:nvPr>
        </p:nvSpPr>
        <p:spPr>
          <a:xfrm>
            <a:off x="0" y="0"/>
            <a:ext cx="11025649" cy="2449577"/>
          </a:xfrm>
          <a:prstGeom prst="rect">
            <a:avLst/>
          </a:prstGeom>
          <a:gradFill flip="none" rotWithShape="1">
            <a:gsLst>
              <a:gs pos="58000">
                <a:schemeClr val="tx1"/>
              </a:gs>
              <a:gs pos="100000">
                <a:srgbClr val="205CA0">
                  <a:alpha val="0"/>
                </a:srgbClr>
              </a:gs>
            </a:gsLst>
            <a:lin ang="0" scaled="1"/>
            <a:tileRect/>
          </a:gradFill>
        </p:spPr>
        <p:txBody>
          <a:bodyPr lIns="2560320" tIns="365760" rIns="4114800" bIns="182880" anchor="ctr" anchorCtr="0"/>
          <a:lstStyle>
            <a:lvl1pPr marL="111125" indent="-111125">
              <a:lnSpc>
                <a:spcPct val="90000"/>
              </a:lnSpc>
              <a:spcBef>
                <a:spcPts val="0"/>
              </a:spcBef>
              <a:spcAft>
                <a:spcPts val="0"/>
              </a:spcAft>
              <a:buFont typeface="Arial" panose="020B0604020202020204" pitchFamily="34" charset="0"/>
              <a:buNone/>
              <a:defRPr sz="2400">
                <a:solidFill>
                  <a:schemeClr val="bg1"/>
                </a:solidFill>
                <a:latin typeface="Salesforce Sans"/>
                <a:cs typeface="Salesforce Sans"/>
              </a:defRPr>
            </a:lvl1pPr>
            <a:lvl2pPr marL="109538" indent="0">
              <a:spcBef>
                <a:spcPts val="400"/>
              </a:spcBef>
              <a:spcAft>
                <a:spcPts val="0"/>
              </a:spcAft>
              <a:buNone/>
              <a:tabLst/>
              <a:defRPr lang="en-US" sz="1600" kern="1200" spc="0" baseline="0" dirty="0" smtClean="0">
                <a:solidFill>
                  <a:schemeClr val="bg1"/>
                </a:solidFill>
                <a:latin typeface="Salesforce Sans"/>
                <a:ea typeface="+mn-ea"/>
                <a:cs typeface="+mn-cs"/>
              </a:defRPr>
            </a:lvl2pPr>
          </a:lstStyle>
          <a:p>
            <a:pPr lvl="0"/>
            <a:r>
              <a:rPr lang="en-US" dirty="0"/>
              <a:t>“Quote content”</a:t>
            </a:r>
          </a:p>
          <a:p>
            <a:pPr lvl="1"/>
            <a:r>
              <a:rPr lang="en-US" dirty="0"/>
              <a:t>Second level</a:t>
            </a:r>
          </a:p>
        </p:txBody>
      </p:sp>
      <p:sp>
        <p:nvSpPr>
          <p:cNvPr id="42" name="Title 3"/>
          <p:cNvSpPr>
            <a:spLocks noGrp="1"/>
          </p:cNvSpPr>
          <p:nvPr userDrawn="1">
            <p:ph type="title"/>
          </p:nvPr>
        </p:nvSpPr>
        <p:spPr>
          <a:xfrm>
            <a:off x="576073" y="2753099"/>
            <a:ext cx="9004309" cy="987552"/>
          </a:xfrm>
          <a:noFill/>
          <a:ln>
            <a:noFill/>
          </a:ln>
        </p:spPr>
        <p:txBody>
          <a:bodyPr vert="horz" wrap="square" lIns="0" tIns="0" rIns="0" bIns="0" numCol="1" anchor="b" anchorCtr="0" compatLnSpc="1">
            <a:prstTxWarp prst="textNoShape">
              <a:avLst/>
            </a:prstTxWarp>
          </a:bodyPr>
          <a:lstStyle>
            <a:lvl1pPr>
              <a:defRPr lang="en-US" spc="0" dirty="0">
                <a:solidFill>
                  <a:schemeClr val="accent1"/>
                </a:solidFill>
              </a:defRPr>
            </a:lvl1pPr>
          </a:lstStyle>
          <a:p>
            <a:pPr lvl="0">
              <a:lnSpc>
                <a:spcPct val="90000"/>
              </a:lnSpc>
            </a:pPr>
            <a:r>
              <a:rPr lang="en-US" dirty="0"/>
              <a:t>Click to edit Master title style</a:t>
            </a:r>
          </a:p>
        </p:txBody>
      </p:sp>
      <p:sp>
        <p:nvSpPr>
          <p:cNvPr id="5" name="Text Placeholder 4"/>
          <p:cNvSpPr>
            <a:spLocks noGrp="1"/>
          </p:cNvSpPr>
          <p:nvPr userDrawn="1">
            <p:ph type="body" sz="quarter" idx="23"/>
          </p:nvPr>
        </p:nvSpPr>
        <p:spPr>
          <a:xfrm>
            <a:off x="576072" y="4404281"/>
            <a:ext cx="4251960" cy="2101087"/>
          </a:xfrm>
        </p:spPr>
        <p:txBody>
          <a:bodyPr/>
          <a:lstStyle>
            <a:lvl1pPr>
              <a:lnSpc>
                <a:spcPct val="90000"/>
              </a:lnSpc>
              <a:spcBef>
                <a:spcPts val="800"/>
              </a:spcBef>
              <a:spcAft>
                <a:spcPts val="0"/>
              </a:spcAft>
              <a:defRPr lang="en-US" sz="1600" spc="-10" smtClean="0">
                <a:solidFill>
                  <a:schemeClr val="bg2">
                    <a:lumMod val="75000"/>
                  </a:schemeClr>
                </a:solidFill>
              </a:defRPr>
            </a:lvl1pPr>
            <a:lvl2pPr>
              <a:lnSpc>
                <a:spcPct val="90000"/>
              </a:lnSpc>
              <a:spcBef>
                <a:spcPts val="1000"/>
              </a:spcBef>
              <a:spcAft>
                <a:spcPts val="0"/>
              </a:spcAft>
              <a:defRPr lang="en-US" sz="1600" spc="-10" smtClean="0">
                <a:solidFill>
                  <a:schemeClr val="bg2">
                    <a:lumMod val="75000"/>
                  </a:schemeClr>
                </a:solidFill>
              </a:defRPr>
            </a:lvl2pPr>
            <a:lvl3pPr>
              <a:lnSpc>
                <a:spcPct val="90000"/>
              </a:lnSpc>
              <a:spcBef>
                <a:spcPts val="1000"/>
              </a:spcBef>
              <a:spcAft>
                <a:spcPts val="0"/>
              </a:spcAft>
              <a:defRPr lang="en-US" sz="1600" spc="-10" smtClean="0">
                <a:solidFill>
                  <a:schemeClr val="bg2">
                    <a:lumMod val="75000"/>
                  </a:schemeClr>
                </a:solidFill>
              </a:defRPr>
            </a:lvl3pPr>
            <a:lvl4pPr>
              <a:lnSpc>
                <a:spcPct val="90000"/>
              </a:lnSpc>
              <a:spcBef>
                <a:spcPts val="1000"/>
              </a:spcBef>
              <a:spcAft>
                <a:spcPts val="0"/>
              </a:spcAft>
              <a:defRPr lang="en-US" sz="1600" spc="-10" smtClean="0">
                <a:solidFill>
                  <a:schemeClr val="bg2">
                    <a:lumMod val="75000"/>
                  </a:schemeClr>
                </a:solidFill>
              </a:defRPr>
            </a:lvl4pPr>
            <a:lvl5pPr>
              <a:defRPr lang="en-US" spc="-1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5" name="Rounded Rectangle 14"/>
          <p:cNvSpPr/>
          <p:nvPr userDrawn="1"/>
        </p:nvSpPr>
        <p:spPr>
          <a:xfrm flipV="1">
            <a:off x="550808" y="924089"/>
            <a:ext cx="1725623" cy="1730376"/>
          </a:xfrm>
          <a:prstGeom prst="roundRect">
            <a:avLst>
              <a:gd name="adj" fmla="val 10076"/>
            </a:avLst>
          </a:prstGeom>
          <a:solidFill>
            <a:schemeClr val="bg1"/>
          </a:solidFill>
          <a:ln>
            <a:noFill/>
          </a:ln>
          <a:effectLst>
            <a:outerShdw blurRad="346075" sx="93000" sy="93000" algn="ctr" rotWithShape="0">
              <a:prstClr val="black">
                <a:alpha val="40000"/>
              </a:prstClr>
            </a:outerShdw>
          </a:effectLst>
          <a:scene3d>
            <a:camera prst="orthographicFront"/>
            <a:lightRig rig="contrasting" dir="t">
              <a:rot lat="0" lon="0" rev="2400000"/>
            </a:lightRig>
          </a:scene3d>
          <a:sp3d prstMaterial="powder">
            <a:bevelB w="0" h="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b="1" dirty="0">
              <a:solidFill>
                <a:srgbClr val="D0D9DE"/>
              </a:solidFill>
              <a:cs typeface="Salesforce Sans"/>
            </a:endParaRPr>
          </a:p>
        </p:txBody>
      </p:sp>
      <p:sp>
        <p:nvSpPr>
          <p:cNvPr id="18" name="Picture Placeholder 11"/>
          <p:cNvSpPr>
            <a:spLocks noGrp="1"/>
          </p:cNvSpPr>
          <p:nvPr>
            <p:ph type="pic" sz="quarter" idx="20"/>
          </p:nvPr>
        </p:nvSpPr>
        <p:spPr>
          <a:xfrm>
            <a:off x="527633" y="914400"/>
            <a:ext cx="1755960" cy="1737360"/>
          </a:xfrm>
          <a:prstGeom prst="roundRect">
            <a:avLst>
              <a:gd name="adj" fmla="val 10903"/>
            </a:avLst>
          </a:prstGeom>
          <a:solidFill>
            <a:schemeClr val="bg1"/>
          </a:solidFill>
          <a:ln>
            <a:noFill/>
          </a:ln>
          <a:effectLst/>
        </p:spPr>
        <p:txBody>
          <a:bodyPr vert="horz" wrap="square" lIns="0" tIns="0" rIns="0" bIns="0" numCol="1" rtlCol="0" anchor="ctr" anchorCtr="0" compatLnSpc="1">
            <a:prstTxWarp prst="textNoShape">
              <a:avLst/>
            </a:prstTxWarp>
            <a:noAutofit/>
          </a:bodyPr>
          <a:lstStyle>
            <a:lvl1pPr>
              <a:defRPr lang="en-US" sz="1400" noProof="0" dirty="0">
                <a:solidFill>
                  <a:schemeClr val="bg1"/>
                </a:solidFill>
              </a:defRPr>
            </a:lvl1pPr>
          </a:lstStyle>
          <a:p>
            <a:pPr lvl="0" algn="ctr">
              <a:buNone/>
            </a:pPr>
            <a:r>
              <a:rPr lang="en-US" noProof="0" dirty="0"/>
              <a:t>Drag picture to placeholder or click icon to add</a:t>
            </a:r>
          </a:p>
        </p:txBody>
      </p:sp>
      <p:sp>
        <p:nvSpPr>
          <p:cNvPr id="13" name="Text Placeholder 12"/>
          <p:cNvSpPr>
            <a:spLocks noGrp="1"/>
          </p:cNvSpPr>
          <p:nvPr>
            <p:ph type="body" sz="quarter" idx="24"/>
          </p:nvPr>
        </p:nvSpPr>
        <p:spPr>
          <a:xfrm>
            <a:off x="5181545" y="4395125"/>
            <a:ext cx="4251960" cy="2123440"/>
          </a:xfrm>
        </p:spPr>
        <p:txBody>
          <a:bodyPr/>
          <a:lstStyle>
            <a:lvl1pPr>
              <a:lnSpc>
                <a:spcPct val="90000"/>
              </a:lnSpc>
              <a:spcBef>
                <a:spcPts val="800"/>
              </a:spcBef>
              <a:spcAft>
                <a:spcPts val="0"/>
              </a:spcAft>
              <a:defRPr sz="1600">
                <a:solidFill>
                  <a:schemeClr val="bg2">
                    <a:lumMod val="75000"/>
                  </a:schemeClr>
                </a:solidFill>
              </a:defRPr>
            </a:lvl1pPr>
            <a:lvl2pPr>
              <a:lnSpc>
                <a:spcPct val="90000"/>
              </a:lnSpc>
              <a:spcBef>
                <a:spcPts val="1000"/>
              </a:spcBef>
              <a:spcAft>
                <a:spcPts val="0"/>
              </a:spcAft>
              <a:defRPr sz="1600">
                <a:solidFill>
                  <a:schemeClr val="bg2">
                    <a:lumMod val="75000"/>
                  </a:schemeClr>
                </a:solidFill>
              </a:defRPr>
            </a:lvl2pPr>
            <a:lvl3pPr>
              <a:lnSpc>
                <a:spcPct val="90000"/>
              </a:lnSpc>
              <a:spcBef>
                <a:spcPts val="1000"/>
              </a:spcBef>
              <a:spcAft>
                <a:spcPts val="0"/>
              </a:spcAft>
              <a:defRPr sz="1600">
                <a:solidFill>
                  <a:schemeClr val="bg2">
                    <a:lumMod val="75000"/>
                  </a:schemeClr>
                </a:solidFill>
              </a:defRPr>
            </a:lvl3pPr>
            <a:lvl4pPr>
              <a:lnSpc>
                <a:spcPct val="90000"/>
              </a:lnSpc>
              <a:spcBef>
                <a:spcPts val="1000"/>
              </a:spcBef>
              <a:spcAft>
                <a:spcPts val="0"/>
              </a:spcAft>
              <a:defRPr sz="1600">
                <a:solidFill>
                  <a:schemeClr val="bg2">
                    <a:lumMod val="75000"/>
                  </a:schemeClr>
                </a:solidFill>
              </a:defRPr>
            </a:lvl4pPr>
            <a:lvl5pPr>
              <a:lnSpc>
                <a:spcPct val="90000"/>
              </a:lnSpc>
              <a:spcBef>
                <a:spcPts val="1000"/>
              </a:spcBef>
              <a:spcAft>
                <a:spcPts val="0"/>
              </a:spcAft>
              <a:defRPr sz="1600">
                <a:solidFill>
                  <a:srgbClr val="7C868D"/>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6" name="Text Placeholder 25"/>
          <p:cNvSpPr>
            <a:spLocks noGrp="1"/>
          </p:cNvSpPr>
          <p:nvPr>
            <p:ph type="body" sz="quarter" idx="25" hasCustomPrompt="1"/>
          </p:nvPr>
        </p:nvSpPr>
        <p:spPr>
          <a:xfrm>
            <a:off x="568651" y="3836644"/>
            <a:ext cx="4251960" cy="466725"/>
          </a:xfrm>
        </p:spPr>
        <p:txBody>
          <a:bodyPr anchor="b"/>
          <a:lstStyle>
            <a:lvl1pPr>
              <a:lnSpc>
                <a:spcPct val="90000"/>
              </a:lnSpc>
              <a:defRPr sz="1800" b="1" baseline="0"/>
            </a:lvl1pPr>
          </a:lstStyle>
          <a:p>
            <a:pPr lvl="0"/>
            <a:r>
              <a:rPr lang="en-US" dirty="0"/>
              <a:t>Heading Should Read: Challenge</a:t>
            </a:r>
          </a:p>
        </p:txBody>
      </p:sp>
      <p:sp>
        <p:nvSpPr>
          <p:cNvPr id="28" name="Text Placeholder 27"/>
          <p:cNvSpPr>
            <a:spLocks noGrp="1"/>
          </p:cNvSpPr>
          <p:nvPr>
            <p:ph type="body" sz="quarter" idx="26" hasCustomPrompt="1"/>
          </p:nvPr>
        </p:nvSpPr>
        <p:spPr>
          <a:xfrm>
            <a:off x="5181544" y="3836644"/>
            <a:ext cx="4251960" cy="466725"/>
          </a:xfrm>
        </p:spPr>
        <p:txBody>
          <a:bodyPr anchor="b"/>
          <a:lstStyle>
            <a:lvl1pPr>
              <a:lnSpc>
                <a:spcPct val="90000"/>
              </a:lnSpc>
              <a:defRPr sz="1800" b="1" baseline="0"/>
            </a:lvl1pPr>
          </a:lstStyle>
          <a:p>
            <a:pPr lvl="0"/>
            <a:r>
              <a:rPr lang="en-US" dirty="0"/>
              <a:t>Heading Should Read: Solution</a:t>
            </a:r>
          </a:p>
        </p:txBody>
      </p:sp>
      <p:sp>
        <p:nvSpPr>
          <p:cNvPr id="10" name="Picture Placeholder 2"/>
          <p:cNvSpPr>
            <a:spLocks noGrp="1"/>
          </p:cNvSpPr>
          <p:nvPr userDrawn="1">
            <p:ph type="pic" sz="quarter" idx="18" hasCustomPrompt="1"/>
          </p:nvPr>
        </p:nvSpPr>
        <p:spPr>
          <a:xfrm>
            <a:off x="5831537" y="-4859"/>
            <a:ext cx="6357291" cy="2445511"/>
          </a:xfrm>
          <a:prstGeom prst="rect">
            <a:avLst/>
          </a:prstGeom>
          <a:solidFill>
            <a:schemeClr val="bg2">
              <a:alpha val="64000"/>
            </a:schemeClr>
          </a:solidFill>
          <a:ln w="98425">
            <a:noFill/>
          </a:ln>
        </p:spPr>
        <p:txBody>
          <a:bodyPr lIns="1554480" rIns="365760" rtlCol="0" anchor="ctr">
            <a:noAutofit/>
          </a:bodyPr>
          <a:lstStyle>
            <a:lvl1pPr algn="ctr">
              <a:buNone/>
              <a:defRPr sz="1600" baseline="0">
                <a:solidFill>
                  <a:srgbClr val="FFFFFF"/>
                </a:solidFill>
              </a:defRPr>
            </a:lvl1pPr>
          </a:lstStyle>
          <a:p>
            <a:pPr lvl="0"/>
            <a:r>
              <a:rPr lang="en-US" noProof="0" dirty="0"/>
              <a:t>Drag to placeholder, click on icon or paste image into this window to add picture.  </a:t>
            </a:r>
            <a:br>
              <a:rPr lang="en-US" noProof="0" dirty="0"/>
            </a:br>
            <a:r>
              <a:rPr lang="en-US" noProof="0" dirty="0"/>
              <a:t>Send to back after you choose image.</a:t>
            </a:r>
          </a:p>
        </p:txBody>
      </p:sp>
      <p:pic>
        <p:nvPicPr>
          <p:cNvPr id="16" name="Picture 23" descr="Picture 23"/>
          <p:cNvPicPr>
            <a:picLocks noChangeAspect="1"/>
          </p:cNvPicPr>
          <p:nvPr userDrawn="1"/>
        </p:nvPicPr>
        <p:blipFill>
          <a:blip r:embed="rId2">
            <a:extLst/>
          </a:blip>
          <a:stretch>
            <a:fillRect/>
          </a:stretch>
        </p:blipFill>
        <p:spPr>
          <a:xfrm>
            <a:off x="11320472" y="6257915"/>
            <a:ext cx="616302" cy="431413"/>
          </a:xfrm>
          <a:prstGeom prst="rect">
            <a:avLst/>
          </a:prstGeom>
          <a:ln w="12700">
            <a:miter lim="400000"/>
          </a:ln>
        </p:spPr>
      </p:pic>
    </p:spTree>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Customer_Hero_B">
    <p:spTree>
      <p:nvGrpSpPr>
        <p:cNvPr id="1" name=""/>
        <p:cNvGrpSpPr/>
        <p:nvPr/>
      </p:nvGrpSpPr>
      <p:grpSpPr>
        <a:xfrm>
          <a:off x="0" y="0"/>
          <a:ext cx="0" cy="0"/>
          <a:chOff x="0" y="0"/>
          <a:chExt cx="0" cy="0"/>
        </a:xfrm>
      </p:grpSpPr>
      <p:sp>
        <p:nvSpPr>
          <p:cNvPr id="6" name="Rectangle 5"/>
          <p:cNvSpPr/>
          <p:nvPr userDrawn="1"/>
        </p:nvSpPr>
        <p:spPr>
          <a:xfrm>
            <a:off x="-2" y="0"/>
            <a:ext cx="12188825" cy="6858000"/>
          </a:xfrm>
          <a:prstGeom prst="rect">
            <a:avLst/>
          </a:prstGeom>
          <a:solidFill>
            <a:schemeClr val="bg2">
              <a:lumMod val="20000"/>
              <a:lumOff val="80000"/>
            </a:schemeClr>
          </a:solidFill>
          <a:ln>
            <a:noFill/>
          </a:ln>
          <a:scene3d>
            <a:camera prst="orthographicFront"/>
            <a:lightRig rig="contrasting" dir="t">
              <a:rot lat="0" lon="0" rev="2400000"/>
            </a:lightRig>
          </a:scene3d>
          <a:sp3d prstMaterial="powder">
            <a:bevelB w="0" h="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lvl="0" algn="ctr"/>
            <a:endParaRPr lang="en-US" dirty="0">
              <a:solidFill>
                <a:srgbClr val="FFFFFF"/>
              </a:solidFill>
              <a:cs typeface="Salesforce Sans"/>
            </a:endParaRPr>
          </a:p>
        </p:txBody>
      </p:sp>
      <p:sp>
        <p:nvSpPr>
          <p:cNvPr id="36" name="Rectangle 35"/>
          <p:cNvSpPr/>
          <p:nvPr userDrawn="1"/>
        </p:nvSpPr>
        <p:spPr>
          <a:xfrm flipV="1">
            <a:off x="9774057" y="0"/>
            <a:ext cx="2414768" cy="6857484"/>
          </a:xfrm>
          <a:prstGeom prst="rect">
            <a:avLst/>
          </a:prstGeom>
          <a:solidFill>
            <a:schemeClr val="bg1"/>
          </a:solidFill>
          <a:ln>
            <a:noFill/>
          </a:ln>
          <a:scene3d>
            <a:camera prst="orthographicFront"/>
            <a:lightRig rig="contrasting" dir="t">
              <a:rot lat="0" lon="0" rev="2400000"/>
            </a:lightRig>
          </a:scene3d>
          <a:sp3d prstMaterial="powder">
            <a:bevelB w="0" h="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b="1" dirty="0">
              <a:solidFill>
                <a:srgbClr val="D0D9DE"/>
              </a:solidFill>
              <a:cs typeface="Salesforce Sans"/>
            </a:endParaRPr>
          </a:p>
        </p:txBody>
      </p:sp>
      <p:sp>
        <p:nvSpPr>
          <p:cNvPr id="19" name="Rectangle 18"/>
          <p:cNvSpPr/>
          <p:nvPr userDrawn="1"/>
        </p:nvSpPr>
        <p:spPr>
          <a:xfrm>
            <a:off x="-1" y="0"/>
            <a:ext cx="12188825" cy="2432008"/>
          </a:xfrm>
          <a:prstGeom prst="rect">
            <a:avLst/>
          </a:prstGeom>
          <a:solidFill>
            <a:schemeClr val="tx1"/>
          </a:solidFill>
          <a:ln>
            <a:noFill/>
          </a:ln>
          <a:scene3d>
            <a:camera prst="orthographicFront"/>
            <a:lightRig rig="contrasting" dir="t">
              <a:rot lat="0" lon="0" rev="2400000"/>
            </a:lightRig>
          </a:scene3d>
          <a:sp3d prstMaterial="powder">
            <a:bevelB w="0" h="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a:solidFill>
                <a:srgbClr val="FFFFFF"/>
              </a:solidFill>
              <a:cs typeface="Salesforce Sans"/>
            </a:endParaRPr>
          </a:p>
        </p:txBody>
      </p:sp>
      <p:sp>
        <p:nvSpPr>
          <p:cNvPr id="10" name="Picture Placeholder 2"/>
          <p:cNvSpPr>
            <a:spLocks noGrp="1"/>
          </p:cNvSpPr>
          <p:nvPr>
            <p:ph type="pic" sz="quarter" idx="18" hasCustomPrompt="1"/>
          </p:nvPr>
        </p:nvSpPr>
        <p:spPr>
          <a:xfrm>
            <a:off x="-9208" y="-15875"/>
            <a:ext cx="12207240" cy="2454655"/>
          </a:xfrm>
          <a:prstGeom prst="rect">
            <a:avLst/>
          </a:prstGeom>
          <a:solidFill>
            <a:schemeClr val="tx1">
              <a:alpha val="64000"/>
            </a:schemeClr>
          </a:solidFill>
          <a:ln w="98425">
            <a:noFill/>
          </a:ln>
        </p:spPr>
        <p:txBody>
          <a:bodyPr lIns="2743200" rIns="2743200" rtlCol="0" anchor="ctr">
            <a:noAutofit/>
          </a:bodyPr>
          <a:lstStyle>
            <a:lvl1pPr algn="ctr">
              <a:buNone/>
              <a:defRPr sz="1800" baseline="0">
                <a:solidFill>
                  <a:srgbClr val="FFFFFF"/>
                </a:solidFill>
              </a:defRPr>
            </a:lvl1pPr>
          </a:lstStyle>
          <a:p>
            <a:pPr lvl="0"/>
            <a:r>
              <a:rPr lang="en-US" noProof="0" dirty="0"/>
              <a:t>Drag </a:t>
            </a:r>
            <a:r>
              <a:rPr lang="en-US" noProof="0"/>
              <a:t>to placeholder, click on icon or paste image into this window </a:t>
            </a:r>
            <a:r>
              <a:rPr lang="en-US" noProof="0" dirty="0"/>
              <a:t>to add picture</a:t>
            </a:r>
            <a:r>
              <a:rPr lang="en-US" noProof="0"/>
              <a:t>.  </a:t>
            </a:r>
            <a:br>
              <a:rPr lang="en-US" noProof="0"/>
            </a:br>
            <a:r>
              <a:rPr lang="en-US" noProof="0" dirty="0"/>
              <a:t>Send to back after you choose image.</a:t>
            </a:r>
          </a:p>
        </p:txBody>
      </p:sp>
      <p:sp>
        <p:nvSpPr>
          <p:cNvPr id="42" name="Title 3"/>
          <p:cNvSpPr>
            <a:spLocks noGrp="1"/>
          </p:cNvSpPr>
          <p:nvPr userDrawn="1">
            <p:ph type="title"/>
          </p:nvPr>
        </p:nvSpPr>
        <p:spPr>
          <a:xfrm>
            <a:off x="576073" y="2753099"/>
            <a:ext cx="9004309" cy="987552"/>
          </a:xfrm>
          <a:noFill/>
          <a:ln>
            <a:noFill/>
          </a:ln>
        </p:spPr>
        <p:txBody>
          <a:bodyPr vert="horz" wrap="square" lIns="0" tIns="0" rIns="0" bIns="0" numCol="1" anchor="b" anchorCtr="0" compatLnSpc="1">
            <a:prstTxWarp prst="textNoShape">
              <a:avLst/>
            </a:prstTxWarp>
          </a:bodyPr>
          <a:lstStyle>
            <a:lvl1pPr>
              <a:defRPr lang="en-US" spc="0" dirty="0">
                <a:solidFill>
                  <a:schemeClr val="accent1"/>
                </a:solidFill>
              </a:defRPr>
            </a:lvl1pPr>
          </a:lstStyle>
          <a:p>
            <a:pPr lvl="0">
              <a:lnSpc>
                <a:spcPct val="90000"/>
              </a:lnSpc>
            </a:pPr>
            <a:r>
              <a:rPr lang="en-US" dirty="0"/>
              <a:t>Click to edit Master title style</a:t>
            </a:r>
          </a:p>
        </p:txBody>
      </p:sp>
      <p:sp>
        <p:nvSpPr>
          <p:cNvPr id="5" name="Text Placeholder 4"/>
          <p:cNvSpPr>
            <a:spLocks noGrp="1"/>
          </p:cNvSpPr>
          <p:nvPr userDrawn="1">
            <p:ph type="body" sz="quarter" idx="23"/>
          </p:nvPr>
        </p:nvSpPr>
        <p:spPr>
          <a:xfrm>
            <a:off x="576072" y="4404281"/>
            <a:ext cx="4251960" cy="2101087"/>
          </a:xfrm>
        </p:spPr>
        <p:txBody>
          <a:bodyPr/>
          <a:lstStyle>
            <a:lvl1pPr>
              <a:lnSpc>
                <a:spcPct val="90000"/>
              </a:lnSpc>
              <a:spcBef>
                <a:spcPts val="800"/>
              </a:spcBef>
              <a:spcAft>
                <a:spcPts val="0"/>
              </a:spcAft>
              <a:defRPr lang="en-US" sz="1600" spc="-10" smtClean="0">
                <a:solidFill>
                  <a:schemeClr val="bg2">
                    <a:lumMod val="75000"/>
                  </a:schemeClr>
                </a:solidFill>
              </a:defRPr>
            </a:lvl1pPr>
            <a:lvl2pPr>
              <a:lnSpc>
                <a:spcPct val="90000"/>
              </a:lnSpc>
              <a:spcBef>
                <a:spcPts val="1000"/>
              </a:spcBef>
              <a:spcAft>
                <a:spcPts val="0"/>
              </a:spcAft>
              <a:defRPr lang="en-US" sz="1600" spc="-10" smtClean="0">
                <a:solidFill>
                  <a:schemeClr val="bg2">
                    <a:lumMod val="75000"/>
                  </a:schemeClr>
                </a:solidFill>
              </a:defRPr>
            </a:lvl2pPr>
            <a:lvl3pPr>
              <a:lnSpc>
                <a:spcPct val="90000"/>
              </a:lnSpc>
              <a:spcBef>
                <a:spcPts val="1000"/>
              </a:spcBef>
              <a:spcAft>
                <a:spcPts val="0"/>
              </a:spcAft>
              <a:defRPr lang="en-US" sz="1600" spc="-10" smtClean="0">
                <a:solidFill>
                  <a:schemeClr val="bg2">
                    <a:lumMod val="75000"/>
                  </a:schemeClr>
                </a:solidFill>
              </a:defRPr>
            </a:lvl3pPr>
            <a:lvl4pPr>
              <a:lnSpc>
                <a:spcPct val="90000"/>
              </a:lnSpc>
              <a:spcBef>
                <a:spcPts val="1000"/>
              </a:spcBef>
              <a:spcAft>
                <a:spcPts val="0"/>
              </a:spcAft>
              <a:defRPr lang="en-US" sz="1600" spc="-10" smtClean="0">
                <a:solidFill>
                  <a:schemeClr val="bg2">
                    <a:lumMod val="75000"/>
                  </a:schemeClr>
                </a:solidFill>
              </a:defRPr>
            </a:lvl4pPr>
            <a:lvl5pPr>
              <a:defRPr lang="en-US" spc="-1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Text Placeholder 12"/>
          <p:cNvSpPr>
            <a:spLocks noGrp="1"/>
          </p:cNvSpPr>
          <p:nvPr>
            <p:ph type="body" sz="quarter" idx="24"/>
          </p:nvPr>
        </p:nvSpPr>
        <p:spPr>
          <a:xfrm>
            <a:off x="5181545" y="4395125"/>
            <a:ext cx="4251960" cy="2123440"/>
          </a:xfrm>
        </p:spPr>
        <p:txBody>
          <a:bodyPr/>
          <a:lstStyle>
            <a:lvl1pPr>
              <a:lnSpc>
                <a:spcPct val="90000"/>
              </a:lnSpc>
              <a:spcBef>
                <a:spcPts val="800"/>
              </a:spcBef>
              <a:spcAft>
                <a:spcPts val="0"/>
              </a:spcAft>
              <a:defRPr sz="1600">
                <a:solidFill>
                  <a:schemeClr val="bg2">
                    <a:lumMod val="75000"/>
                  </a:schemeClr>
                </a:solidFill>
              </a:defRPr>
            </a:lvl1pPr>
            <a:lvl2pPr>
              <a:lnSpc>
                <a:spcPct val="90000"/>
              </a:lnSpc>
              <a:spcBef>
                <a:spcPts val="1000"/>
              </a:spcBef>
              <a:spcAft>
                <a:spcPts val="0"/>
              </a:spcAft>
              <a:defRPr sz="1600">
                <a:solidFill>
                  <a:schemeClr val="bg2">
                    <a:lumMod val="75000"/>
                  </a:schemeClr>
                </a:solidFill>
              </a:defRPr>
            </a:lvl2pPr>
            <a:lvl3pPr>
              <a:lnSpc>
                <a:spcPct val="90000"/>
              </a:lnSpc>
              <a:spcBef>
                <a:spcPts val="1000"/>
              </a:spcBef>
              <a:spcAft>
                <a:spcPts val="0"/>
              </a:spcAft>
              <a:defRPr sz="1600">
                <a:solidFill>
                  <a:schemeClr val="bg2">
                    <a:lumMod val="75000"/>
                  </a:schemeClr>
                </a:solidFill>
              </a:defRPr>
            </a:lvl3pPr>
            <a:lvl4pPr>
              <a:lnSpc>
                <a:spcPct val="90000"/>
              </a:lnSpc>
              <a:spcBef>
                <a:spcPts val="1000"/>
              </a:spcBef>
              <a:spcAft>
                <a:spcPts val="0"/>
              </a:spcAft>
              <a:defRPr sz="1600">
                <a:solidFill>
                  <a:schemeClr val="bg2">
                    <a:lumMod val="75000"/>
                  </a:schemeClr>
                </a:solidFill>
              </a:defRPr>
            </a:lvl4pPr>
            <a:lvl5pPr>
              <a:lnSpc>
                <a:spcPct val="90000"/>
              </a:lnSpc>
              <a:spcBef>
                <a:spcPts val="1000"/>
              </a:spcBef>
              <a:spcAft>
                <a:spcPts val="0"/>
              </a:spcAft>
              <a:defRPr sz="1600">
                <a:solidFill>
                  <a:srgbClr val="7C868D"/>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6" name="Text Placeholder 25"/>
          <p:cNvSpPr>
            <a:spLocks noGrp="1"/>
          </p:cNvSpPr>
          <p:nvPr>
            <p:ph type="body" sz="quarter" idx="25" hasCustomPrompt="1"/>
          </p:nvPr>
        </p:nvSpPr>
        <p:spPr>
          <a:xfrm>
            <a:off x="568651" y="3836644"/>
            <a:ext cx="4251960" cy="466725"/>
          </a:xfrm>
        </p:spPr>
        <p:txBody>
          <a:bodyPr anchor="b"/>
          <a:lstStyle>
            <a:lvl1pPr>
              <a:lnSpc>
                <a:spcPct val="90000"/>
              </a:lnSpc>
              <a:defRPr sz="1800" b="1"/>
            </a:lvl1pPr>
          </a:lstStyle>
          <a:p>
            <a:pPr lvl="0"/>
            <a:r>
              <a:rPr lang="en-US" dirty="0"/>
              <a:t>Heading Should Read: Challenge</a:t>
            </a:r>
          </a:p>
        </p:txBody>
      </p:sp>
      <p:sp>
        <p:nvSpPr>
          <p:cNvPr id="28" name="Text Placeholder 27"/>
          <p:cNvSpPr>
            <a:spLocks noGrp="1"/>
          </p:cNvSpPr>
          <p:nvPr>
            <p:ph type="body" sz="quarter" idx="26" hasCustomPrompt="1"/>
          </p:nvPr>
        </p:nvSpPr>
        <p:spPr>
          <a:xfrm>
            <a:off x="5181544" y="3836644"/>
            <a:ext cx="4251960" cy="466725"/>
          </a:xfrm>
        </p:spPr>
        <p:txBody>
          <a:bodyPr anchor="b"/>
          <a:lstStyle>
            <a:lvl1pPr>
              <a:lnSpc>
                <a:spcPct val="90000"/>
              </a:lnSpc>
              <a:defRPr sz="1800" b="1" baseline="0"/>
            </a:lvl1pPr>
          </a:lstStyle>
          <a:p>
            <a:pPr lvl="0"/>
            <a:r>
              <a:rPr lang="en-US" dirty="0"/>
              <a:t>Heading Should Read: Solution</a:t>
            </a:r>
          </a:p>
        </p:txBody>
      </p:sp>
      <p:sp>
        <p:nvSpPr>
          <p:cNvPr id="15" name="Rounded Rectangle 14"/>
          <p:cNvSpPr/>
          <p:nvPr userDrawn="1"/>
        </p:nvSpPr>
        <p:spPr>
          <a:xfrm flipV="1">
            <a:off x="550808" y="924089"/>
            <a:ext cx="1725623" cy="1730376"/>
          </a:xfrm>
          <a:prstGeom prst="roundRect">
            <a:avLst>
              <a:gd name="adj" fmla="val 10076"/>
            </a:avLst>
          </a:prstGeom>
          <a:solidFill>
            <a:schemeClr val="bg1"/>
          </a:solidFill>
          <a:ln>
            <a:noFill/>
          </a:ln>
          <a:effectLst>
            <a:outerShdw blurRad="346075" sx="93000" sy="93000" algn="ctr" rotWithShape="0">
              <a:prstClr val="black">
                <a:alpha val="40000"/>
              </a:prstClr>
            </a:outerShdw>
          </a:effectLst>
          <a:scene3d>
            <a:camera prst="orthographicFront"/>
            <a:lightRig rig="contrasting" dir="t">
              <a:rot lat="0" lon="0" rev="2400000"/>
            </a:lightRig>
          </a:scene3d>
          <a:sp3d prstMaterial="powder">
            <a:bevelB w="0" h="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b="1" dirty="0">
              <a:solidFill>
                <a:srgbClr val="D0D9DE"/>
              </a:solidFill>
              <a:cs typeface="Salesforce Sans"/>
            </a:endParaRPr>
          </a:p>
        </p:txBody>
      </p:sp>
      <p:sp>
        <p:nvSpPr>
          <p:cNvPr id="18" name="Picture Placeholder 11"/>
          <p:cNvSpPr>
            <a:spLocks noGrp="1"/>
          </p:cNvSpPr>
          <p:nvPr>
            <p:ph type="pic" sz="quarter" idx="20"/>
          </p:nvPr>
        </p:nvSpPr>
        <p:spPr>
          <a:xfrm>
            <a:off x="527633" y="914400"/>
            <a:ext cx="1755960" cy="1737360"/>
          </a:xfrm>
          <a:prstGeom prst="roundRect">
            <a:avLst>
              <a:gd name="adj" fmla="val 10903"/>
            </a:avLst>
          </a:prstGeom>
          <a:solidFill>
            <a:schemeClr val="bg1"/>
          </a:solidFill>
          <a:ln>
            <a:noFill/>
          </a:ln>
          <a:effectLst/>
        </p:spPr>
        <p:txBody>
          <a:bodyPr vert="horz" wrap="square" lIns="0" tIns="0" rIns="0" bIns="0" numCol="1" rtlCol="0" anchor="ctr" anchorCtr="0" compatLnSpc="1">
            <a:prstTxWarp prst="textNoShape">
              <a:avLst/>
            </a:prstTxWarp>
            <a:noAutofit/>
          </a:bodyPr>
          <a:lstStyle>
            <a:lvl1pPr>
              <a:defRPr lang="en-US" sz="1400" noProof="0" dirty="0">
                <a:solidFill>
                  <a:schemeClr val="bg1"/>
                </a:solidFill>
              </a:defRPr>
            </a:lvl1pPr>
          </a:lstStyle>
          <a:p>
            <a:pPr lvl="0" algn="ctr">
              <a:buNone/>
            </a:pPr>
            <a:r>
              <a:rPr lang="en-US" noProof="0" dirty="0"/>
              <a:t>Drag picture to placeholder or click icon to add</a:t>
            </a:r>
          </a:p>
        </p:txBody>
      </p:sp>
      <p:pic>
        <p:nvPicPr>
          <p:cNvPr id="14" name="Picture 23" descr="Picture 23"/>
          <p:cNvPicPr>
            <a:picLocks noChangeAspect="1"/>
          </p:cNvPicPr>
          <p:nvPr userDrawn="1"/>
        </p:nvPicPr>
        <p:blipFill>
          <a:blip r:embed="rId2">
            <a:extLst/>
          </a:blip>
          <a:stretch>
            <a:fillRect/>
          </a:stretch>
        </p:blipFill>
        <p:spPr>
          <a:xfrm>
            <a:off x="11320472" y="6257915"/>
            <a:ext cx="616302" cy="431413"/>
          </a:xfrm>
          <a:prstGeom prst="rect">
            <a:avLst/>
          </a:prstGeom>
          <a:ln w="12700">
            <a:miter lim="400000"/>
          </a:ln>
        </p:spPr>
      </p:pic>
    </p:spTree>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Customer Hero Deep Dive ">
    <p:spTree>
      <p:nvGrpSpPr>
        <p:cNvPr id="1" name=""/>
        <p:cNvGrpSpPr/>
        <p:nvPr/>
      </p:nvGrpSpPr>
      <p:grpSpPr>
        <a:xfrm>
          <a:off x="0" y="0"/>
          <a:ext cx="0" cy="0"/>
          <a:chOff x="0" y="0"/>
          <a:chExt cx="0" cy="0"/>
        </a:xfrm>
      </p:grpSpPr>
      <p:sp>
        <p:nvSpPr>
          <p:cNvPr id="6" name="Rectangle 5"/>
          <p:cNvSpPr/>
          <p:nvPr userDrawn="1"/>
        </p:nvSpPr>
        <p:spPr>
          <a:xfrm>
            <a:off x="-2" y="0"/>
            <a:ext cx="12188825" cy="6858000"/>
          </a:xfrm>
          <a:prstGeom prst="rect">
            <a:avLst/>
          </a:prstGeom>
          <a:solidFill>
            <a:schemeClr val="bg2">
              <a:lumMod val="20000"/>
              <a:lumOff val="80000"/>
            </a:schemeClr>
          </a:solidFill>
          <a:ln>
            <a:noFill/>
          </a:ln>
          <a:scene3d>
            <a:camera prst="orthographicFront"/>
            <a:lightRig rig="contrasting" dir="t">
              <a:rot lat="0" lon="0" rev="2400000"/>
            </a:lightRig>
          </a:scene3d>
          <a:sp3d prstMaterial="powder">
            <a:bevelB w="0" h="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lvl="0" algn="ctr"/>
            <a:endParaRPr lang="en-US" dirty="0">
              <a:solidFill>
                <a:srgbClr val="FFFFFF"/>
              </a:solidFill>
              <a:cs typeface="Salesforce Sans"/>
            </a:endParaRPr>
          </a:p>
        </p:txBody>
      </p:sp>
      <p:sp>
        <p:nvSpPr>
          <p:cNvPr id="36" name="Rectangle 35"/>
          <p:cNvSpPr/>
          <p:nvPr userDrawn="1"/>
        </p:nvSpPr>
        <p:spPr>
          <a:xfrm flipV="1">
            <a:off x="9774057" y="0"/>
            <a:ext cx="2414768" cy="6857484"/>
          </a:xfrm>
          <a:prstGeom prst="rect">
            <a:avLst/>
          </a:prstGeom>
          <a:solidFill>
            <a:schemeClr val="bg1"/>
          </a:solidFill>
          <a:ln>
            <a:noFill/>
          </a:ln>
          <a:scene3d>
            <a:camera prst="orthographicFront"/>
            <a:lightRig rig="contrasting" dir="t">
              <a:rot lat="0" lon="0" rev="2400000"/>
            </a:lightRig>
          </a:scene3d>
          <a:sp3d prstMaterial="powder">
            <a:bevelB w="0" h="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b="1" dirty="0">
              <a:solidFill>
                <a:srgbClr val="D0D9DE"/>
              </a:solidFill>
              <a:cs typeface="Salesforce Sans"/>
            </a:endParaRPr>
          </a:p>
        </p:txBody>
      </p:sp>
      <p:sp>
        <p:nvSpPr>
          <p:cNvPr id="14" name="Title 3"/>
          <p:cNvSpPr txBox="1">
            <a:spLocks/>
          </p:cNvSpPr>
          <p:nvPr userDrawn="1"/>
        </p:nvSpPr>
        <p:spPr bwMode="auto">
          <a:xfrm>
            <a:off x="-4572" y="0"/>
            <a:ext cx="12197969" cy="1070802"/>
          </a:xfrm>
          <a:prstGeom prst="rect">
            <a:avLst/>
          </a:prstGeom>
          <a:solidFill>
            <a:schemeClr val="tx1"/>
          </a:solidFill>
          <a:ln>
            <a:noFill/>
          </a:ln>
          <a:extLst>
            <a:ext uri="{FAA26D3D-D897-4be2-8F04-BA451C77F1D7}">
              <ma14:placeholderFlag xmlns:ma14="http://schemas.microsoft.com/office/mac/drawingml/2011/main" xmlns="" val="1"/>
            </a:ext>
            <a:ext uri="{91240B29-F687-4f45-9708-019B960494DF}">
              <a14:hiddenLine xmlns="" xmlns:a14="http://schemas.microsoft.com/office/drawing/2010/main" w="9525">
                <a:solidFill>
                  <a:srgbClr val="000000"/>
                </a:solidFill>
                <a:miter lim="800000"/>
                <a:headEnd/>
                <a:tailEnd/>
              </a14:hiddenLine>
            </a:ext>
          </a:extLst>
        </p:spPr>
        <p:txBody>
          <a:bodyPr vert="horz" wrap="square" lIns="1920240" tIns="91440" rIns="0" bIns="0" numCol="1" anchor="ctr" anchorCtr="0" compatLnSpc="1">
            <a:prstTxWarp prst="textNoShape">
              <a:avLst/>
            </a:prstTxWarp>
          </a:bodyPr>
          <a:lstStyle>
            <a:lvl1pPr algn="l" rtl="0" eaLnBrk="1" fontAlgn="base" hangingPunct="1">
              <a:lnSpc>
                <a:spcPct val="90000"/>
              </a:lnSpc>
              <a:spcBef>
                <a:spcPct val="0"/>
              </a:spcBef>
              <a:spcAft>
                <a:spcPct val="0"/>
              </a:spcAft>
              <a:defRPr lang="en-US" sz="2400" kern="1200" spc="0">
                <a:solidFill>
                  <a:srgbClr val="FFFFFF"/>
                </a:solidFill>
                <a:latin typeface="+mn-lt"/>
                <a:ea typeface="ＭＳ Ｐゴシック" charset="0"/>
                <a:cs typeface="ＭＳ Ｐゴシック" charset="0"/>
              </a:defRPr>
            </a:lvl1pPr>
            <a:lvl2pPr algn="l" rtl="0" eaLnBrk="1" fontAlgn="base" hangingPunct="1">
              <a:spcBef>
                <a:spcPct val="0"/>
              </a:spcBef>
              <a:spcAft>
                <a:spcPct val="0"/>
              </a:spcAft>
              <a:defRPr sz="3200">
                <a:solidFill>
                  <a:schemeClr val="accent1"/>
                </a:solidFill>
                <a:latin typeface="Salesforce Sans" charset="0"/>
                <a:ea typeface="ＭＳ Ｐゴシック" charset="0"/>
                <a:cs typeface="ＭＳ Ｐゴシック" charset="0"/>
              </a:defRPr>
            </a:lvl2pPr>
            <a:lvl3pPr algn="l" rtl="0" eaLnBrk="1" fontAlgn="base" hangingPunct="1">
              <a:spcBef>
                <a:spcPct val="0"/>
              </a:spcBef>
              <a:spcAft>
                <a:spcPct val="0"/>
              </a:spcAft>
              <a:defRPr sz="3200">
                <a:solidFill>
                  <a:schemeClr val="accent1"/>
                </a:solidFill>
                <a:latin typeface="Salesforce Sans" charset="0"/>
                <a:ea typeface="ＭＳ Ｐゴシック" charset="0"/>
                <a:cs typeface="ＭＳ Ｐゴシック" charset="0"/>
              </a:defRPr>
            </a:lvl3pPr>
            <a:lvl4pPr algn="l" rtl="0" eaLnBrk="1" fontAlgn="base" hangingPunct="1">
              <a:spcBef>
                <a:spcPct val="0"/>
              </a:spcBef>
              <a:spcAft>
                <a:spcPct val="0"/>
              </a:spcAft>
              <a:defRPr sz="3200">
                <a:solidFill>
                  <a:schemeClr val="accent1"/>
                </a:solidFill>
                <a:latin typeface="Salesforce Sans" charset="0"/>
                <a:ea typeface="ＭＳ Ｐゴシック" charset="0"/>
                <a:cs typeface="ＭＳ Ｐゴシック" charset="0"/>
              </a:defRPr>
            </a:lvl4pPr>
            <a:lvl5pPr algn="l" rtl="0" eaLnBrk="1" fontAlgn="base" hangingPunct="1">
              <a:spcBef>
                <a:spcPct val="0"/>
              </a:spcBef>
              <a:spcAft>
                <a:spcPct val="0"/>
              </a:spcAft>
              <a:defRPr sz="3200">
                <a:solidFill>
                  <a:schemeClr val="accent1"/>
                </a:solidFill>
                <a:latin typeface="Salesforce Sans" charset="0"/>
                <a:ea typeface="ＭＳ Ｐゴシック" charset="0"/>
                <a:cs typeface="ＭＳ Ｐゴシック" charset="0"/>
              </a:defRPr>
            </a:lvl5pPr>
            <a:lvl6pPr marL="457200" algn="l" rtl="0" eaLnBrk="1" fontAlgn="base" hangingPunct="1">
              <a:spcBef>
                <a:spcPct val="0"/>
              </a:spcBef>
              <a:spcAft>
                <a:spcPct val="0"/>
              </a:spcAft>
              <a:defRPr sz="3200">
                <a:solidFill>
                  <a:schemeClr val="accent1"/>
                </a:solidFill>
                <a:latin typeface="Salesforce Sans" charset="0"/>
                <a:ea typeface="ＭＳ Ｐゴシック" charset="0"/>
                <a:cs typeface="ＭＳ Ｐゴシック" charset="0"/>
              </a:defRPr>
            </a:lvl6pPr>
            <a:lvl7pPr marL="914400" algn="l" rtl="0" eaLnBrk="1" fontAlgn="base" hangingPunct="1">
              <a:spcBef>
                <a:spcPct val="0"/>
              </a:spcBef>
              <a:spcAft>
                <a:spcPct val="0"/>
              </a:spcAft>
              <a:defRPr sz="3200">
                <a:solidFill>
                  <a:schemeClr val="accent1"/>
                </a:solidFill>
                <a:latin typeface="Salesforce Sans" charset="0"/>
                <a:ea typeface="ＭＳ Ｐゴシック" charset="0"/>
                <a:cs typeface="ＭＳ Ｐゴシック" charset="0"/>
              </a:defRPr>
            </a:lvl7pPr>
            <a:lvl8pPr marL="1371600" algn="l" rtl="0" eaLnBrk="1" fontAlgn="base" hangingPunct="1">
              <a:spcBef>
                <a:spcPct val="0"/>
              </a:spcBef>
              <a:spcAft>
                <a:spcPct val="0"/>
              </a:spcAft>
              <a:defRPr sz="3200">
                <a:solidFill>
                  <a:schemeClr val="accent1"/>
                </a:solidFill>
                <a:latin typeface="Salesforce Sans" charset="0"/>
                <a:ea typeface="ＭＳ Ｐゴシック" charset="0"/>
                <a:cs typeface="ＭＳ Ｐゴシック" charset="0"/>
              </a:defRPr>
            </a:lvl8pPr>
            <a:lvl9pPr marL="1828800" algn="l" rtl="0" eaLnBrk="1" fontAlgn="base" hangingPunct="1">
              <a:spcBef>
                <a:spcPct val="0"/>
              </a:spcBef>
              <a:spcAft>
                <a:spcPct val="0"/>
              </a:spcAft>
              <a:defRPr sz="3200">
                <a:solidFill>
                  <a:schemeClr val="accent1"/>
                </a:solidFill>
                <a:latin typeface="Salesforce Sans" charset="0"/>
                <a:ea typeface="ＭＳ Ｐゴシック" charset="0"/>
                <a:cs typeface="ＭＳ Ｐゴシック" charset="0"/>
              </a:defRPr>
            </a:lvl9pPr>
          </a:lstStyle>
          <a:p>
            <a:endParaRPr dirty="0"/>
          </a:p>
        </p:txBody>
      </p:sp>
      <p:sp>
        <p:nvSpPr>
          <p:cNvPr id="42" name="Title 3"/>
          <p:cNvSpPr>
            <a:spLocks noGrp="1"/>
          </p:cNvSpPr>
          <p:nvPr userDrawn="1">
            <p:ph type="title"/>
          </p:nvPr>
        </p:nvSpPr>
        <p:spPr>
          <a:xfrm>
            <a:off x="-4571" y="-9072"/>
            <a:ext cx="12197969" cy="1079873"/>
          </a:xfrm>
          <a:noFill/>
        </p:spPr>
        <p:txBody>
          <a:bodyPr lIns="1920240" tIns="91440" anchor="ctr" anchorCtr="0"/>
          <a:lstStyle>
            <a:lvl1pPr>
              <a:lnSpc>
                <a:spcPct val="90000"/>
              </a:lnSpc>
              <a:defRPr sz="2400" spc="0">
                <a:solidFill>
                  <a:srgbClr val="FFFFFF"/>
                </a:solidFill>
                <a:latin typeface="+mn-lt"/>
              </a:defRPr>
            </a:lvl1pPr>
          </a:lstStyle>
          <a:p>
            <a:r>
              <a:rPr lang="en-US" dirty="0"/>
              <a:t>Click to edit Master title style</a:t>
            </a:r>
          </a:p>
        </p:txBody>
      </p:sp>
      <p:sp>
        <p:nvSpPr>
          <p:cNvPr id="5" name="Text Placeholder 4"/>
          <p:cNvSpPr>
            <a:spLocks noGrp="1"/>
          </p:cNvSpPr>
          <p:nvPr userDrawn="1">
            <p:ph type="body" sz="quarter" idx="23"/>
          </p:nvPr>
        </p:nvSpPr>
        <p:spPr>
          <a:xfrm>
            <a:off x="576072" y="1986922"/>
            <a:ext cx="4398028" cy="2504259"/>
          </a:xfrm>
        </p:spPr>
        <p:txBody>
          <a:bodyPr/>
          <a:lstStyle>
            <a:lvl1pPr>
              <a:lnSpc>
                <a:spcPct val="90000"/>
              </a:lnSpc>
              <a:spcBef>
                <a:spcPts val="800"/>
              </a:spcBef>
              <a:spcAft>
                <a:spcPts val="0"/>
              </a:spcAft>
              <a:defRPr lang="en-US" sz="1600" spc="-10" smtClean="0">
                <a:solidFill>
                  <a:schemeClr val="accent2"/>
                </a:solidFill>
              </a:defRPr>
            </a:lvl1pPr>
            <a:lvl2pPr>
              <a:lnSpc>
                <a:spcPct val="90000"/>
              </a:lnSpc>
              <a:spcBef>
                <a:spcPts val="1000"/>
              </a:spcBef>
              <a:spcAft>
                <a:spcPts val="0"/>
              </a:spcAft>
              <a:defRPr lang="en-US" sz="1600" spc="-10" smtClean="0">
                <a:solidFill>
                  <a:schemeClr val="accent2"/>
                </a:solidFill>
              </a:defRPr>
            </a:lvl2pPr>
            <a:lvl3pPr>
              <a:lnSpc>
                <a:spcPct val="90000"/>
              </a:lnSpc>
              <a:spcBef>
                <a:spcPts val="1000"/>
              </a:spcBef>
              <a:spcAft>
                <a:spcPts val="0"/>
              </a:spcAft>
              <a:defRPr lang="en-US" sz="1600" spc="-10" smtClean="0">
                <a:solidFill>
                  <a:schemeClr val="accent2"/>
                </a:solidFill>
              </a:defRPr>
            </a:lvl3pPr>
            <a:lvl4pPr>
              <a:lnSpc>
                <a:spcPct val="90000"/>
              </a:lnSpc>
              <a:spcBef>
                <a:spcPts val="1000"/>
              </a:spcBef>
              <a:spcAft>
                <a:spcPts val="0"/>
              </a:spcAft>
              <a:defRPr lang="en-US" sz="1600" spc="-10" smtClean="0">
                <a:solidFill>
                  <a:schemeClr val="accent2"/>
                </a:solidFill>
              </a:defRPr>
            </a:lvl4pPr>
            <a:lvl5pPr>
              <a:defRPr lang="en-US" spc="-10"/>
            </a:lvl5pPr>
          </a:lstStyle>
          <a:p>
            <a:pPr lvl="0"/>
            <a:r>
              <a:rPr lang="en-US" dirty="0"/>
              <a:t>Click to edit Master text styles</a:t>
            </a:r>
          </a:p>
          <a:p>
            <a:pPr lvl="1"/>
            <a:r>
              <a:rPr lang="en-US" dirty="0"/>
              <a:t>Second level</a:t>
            </a:r>
          </a:p>
          <a:p>
            <a:pPr lvl="2"/>
            <a:r>
              <a:rPr lang="en-US" dirty="0"/>
              <a:t>Third level</a:t>
            </a:r>
          </a:p>
        </p:txBody>
      </p:sp>
      <p:sp>
        <p:nvSpPr>
          <p:cNvPr id="13" name="Text Placeholder 12"/>
          <p:cNvSpPr>
            <a:spLocks noGrp="1"/>
          </p:cNvSpPr>
          <p:nvPr>
            <p:ph type="body" sz="quarter" idx="24"/>
          </p:nvPr>
        </p:nvSpPr>
        <p:spPr>
          <a:xfrm>
            <a:off x="5343176" y="1977767"/>
            <a:ext cx="4227780" cy="1782026"/>
          </a:xfrm>
        </p:spPr>
        <p:txBody>
          <a:bodyPr/>
          <a:lstStyle>
            <a:lvl1pPr>
              <a:lnSpc>
                <a:spcPct val="90000"/>
              </a:lnSpc>
              <a:spcBef>
                <a:spcPts val="800"/>
              </a:spcBef>
              <a:spcAft>
                <a:spcPts val="0"/>
              </a:spcAft>
              <a:defRPr sz="1600">
                <a:solidFill>
                  <a:schemeClr val="bg2">
                    <a:lumMod val="75000"/>
                  </a:schemeClr>
                </a:solidFill>
              </a:defRPr>
            </a:lvl1pPr>
            <a:lvl2pPr>
              <a:lnSpc>
                <a:spcPct val="90000"/>
              </a:lnSpc>
              <a:spcBef>
                <a:spcPts val="800"/>
              </a:spcBef>
              <a:spcAft>
                <a:spcPts val="0"/>
              </a:spcAft>
              <a:defRPr sz="1600">
                <a:solidFill>
                  <a:schemeClr val="bg2">
                    <a:lumMod val="75000"/>
                  </a:schemeClr>
                </a:solidFill>
              </a:defRPr>
            </a:lvl2pPr>
            <a:lvl3pPr>
              <a:lnSpc>
                <a:spcPct val="90000"/>
              </a:lnSpc>
              <a:spcBef>
                <a:spcPts val="800"/>
              </a:spcBef>
              <a:spcAft>
                <a:spcPts val="0"/>
              </a:spcAft>
              <a:defRPr sz="1600">
                <a:solidFill>
                  <a:schemeClr val="bg2">
                    <a:lumMod val="75000"/>
                  </a:schemeClr>
                </a:solidFill>
              </a:defRPr>
            </a:lvl3pPr>
            <a:lvl4pPr>
              <a:lnSpc>
                <a:spcPct val="90000"/>
              </a:lnSpc>
              <a:spcBef>
                <a:spcPts val="800"/>
              </a:spcBef>
              <a:spcAft>
                <a:spcPts val="0"/>
              </a:spcAft>
              <a:defRPr sz="1600">
                <a:solidFill>
                  <a:schemeClr val="bg2">
                    <a:lumMod val="75000"/>
                  </a:schemeClr>
                </a:solidFill>
              </a:defRPr>
            </a:lvl4pPr>
            <a:lvl5pPr>
              <a:lnSpc>
                <a:spcPct val="90000"/>
              </a:lnSpc>
              <a:spcBef>
                <a:spcPts val="800"/>
              </a:spcBef>
              <a:spcAft>
                <a:spcPts val="0"/>
              </a:spcAft>
              <a:defRPr sz="1600">
                <a:solidFill>
                  <a:srgbClr val="7C868D"/>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6" name="Text Placeholder 25"/>
          <p:cNvSpPr>
            <a:spLocks noGrp="1"/>
          </p:cNvSpPr>
          <p:nvPr>
            <p:ph type="body" sz="quarter" idx="25" hasCustomPrompt="1"/>
          </p:nvPr>
        </p:nvSpPr>
        <p:spPr>
          <a:xfrm>
            <a:off x="568651" y="1419286"/>
            <a:ext cx="4398028" cy="466725"/>
          </a:xfrm>
        </p:spPr>
        <p:txBody>
          <a:bodyPr anchor="b"/>
          <a:lstStyle>
            <a:lvl1pPr>
              <a:lnSpc>
                <a:spcPct val="90000"/>
              </a:lnSpc>
              <a:defRPr sz="1800" b="1" baseline="0"/>
            </a:lvl1pPr>
          </a:lstStyle>
          <a:p>
            <a:pPr lvl="0"/>
            <a:r>
              <a:rPr lang="en-US" dirty="0"/>
              <a:t>Text: Product Name Use Cases</a:t>
            </a:r>
          </a:p>
        </p:txBody>
      </p:sp>
      <p:sp>
        <p:nvSpPr>
          <p:cNvPr id="28" name="Text Placeholder 27"/>
          <p:cNvSpPr>
            <a:spLocks noGrp="1"/>
          </p:cNvSpPr>
          <p:nvPr>
            <p:ph type="body" sz="quarter" idx="26" hasCustomPrompt="1"/>
          </p:nvPr>
        </p:nvSpPr>
        <p:spPr>
          <a:xfrm>
            <a:off x="5343175" y="1419286"/>
            <a:ext cx="4227780" cy="466725"/>
          </a:xfrm>
        </p:spPr>
        <p:txBody>
          <a:bodyPr anchor="b"/>
          <a:lstStyle>
            <a:lvl1pPr>
              <a:lnSpc>
                <a:spcPct val="90000"/>
              </a:lnSpc>
              <a:defRPr sz="1800" b="1" baseline="0"/>
            </a:lvl1pPr>
          </a:lstStyle>
          <a:p>
            <a:pPr lvl="0"/>
            <a:r>
              <a:rPr lang="en-US" dirty="0"/>
              <a:t>Text: Business Results</a:t>
            </a:r>
          </a:p>
        </p:txBody>
      </p:sp>
      <p:sp>
        <p:nvSpPr>
          <p:cNvPr id="20" name="Rounded Rectangle 19"/>
          <p:cNvSpPr/>
          <p:nvPr userDrawn="1"/>
        </p:nvSpPr>
        <p:spPr>
          <a:xfrm flipV="1">
            <a:off x="531476" y="189485"/>
            <a:ext cx="1141632" cy="1135756"/>
          </a:xfrm>
          <a:prstGeom prst="roundRect">
            <a:avLst>
              <a:gd name="adj" fmla="val 11122"/>
            </a:avLst>
          </a:prstGeom>
          <a:solidFill>
            <a:schemeClr val="bg1"/>
          </a:solidFill>
          <a:ln>
            <a:noFill/>
          </a:ln>
          <a:effectLst>
            <a:outerShdw blurRad="346075" sx="93000" sy="93000" algn="ctr" rotWithShape="0">
              <a:prstClr val="black">
                <a:alpha val="40000"/>
              </a:prstClr>
            </a:outerShdw>
          </a:effectLst>
          <a:scene3d>
            <a:camera prst="orthographicFront"/>
            <a:lightRig rig="contrasting" dir="t">
              <a:rot lat="0" lon="0" rev="2400000"/>
            </a:lightRig>
          </a:scene3d>
          <a:sp3d prstMaterial="powder">
            <a:bevelB w="0" h="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b="1" dirty="0">
              <a:solidFill>
                <a:srgbClr val="D0D9DE"/>
              </a:solidFill>
              <a:cs typeface="Salesforce Sans"/>
            </a:endParaRPr>
          </a:p>
        </p:txBody>
      </p:sp>
      <p:sp>
        <p:nvSpPr>
          <p:cNvPr id="18" name="Picture Placeholder 11"/>
          <p:cNvSpPr>
            <a:spLocks noGrp="1"/>
          </p:cNvSpPr>
          <p:nvPr>
            <p:ph type="pic" sz="quarter" idx="20"/>
          </p:nvPr>
        </p:nvSpPr>
        <p:spPr>
          <a:xfrm>
            <a:off x="530153" y="169439"/>
            <a:ext cx="1167426" cy="1155060"/>
          </a:xfrm>
          <a:prstGeom prst="roundRect">
            <a:avLst>
              <a:gd name="adj" fmla="val 10903"/>
            </a:avLst>
          </a:prstGeom>
          <a:solidFill>
            <a:schemeClr val="bg1"/>
          </a:solidFill>
          <a:ln>
            <a:noFill/>
          </a:ln>
          <a:effectLst/>
        </p:spPr>
        <p:txBody>
          <a:bodyPr vert="horz" wrap="square" lIns="0" tIns="0" rIns="0" bIns="0" numCol="1" rtlCol="0" anchor="ctr" anchorCtr="0" compatLnSpc="1">
            <a:prstTxWarp prst="textNoShape">
              <a:avLst/>
            </a:prstTxWarp>
            <a:noAutofit/>
          </a:bodyPr>
          <a:lstStyle>
            <a:lvl1pPr>
              <a:defRPr lang="en-US" sz="1400" noProof="0" dirty="0">
                <a:solidFill>
                  <a:schemeClr val="bg1"/>
                </a:solidFill>
              </a:defRPr>
            </a:lvl1pPr>
          </a:lstStyle>
          <a:p>
            <a:pPr lvl="0" algn="ctr">
              <a:buNone/>
            </a:pPr>
            <a:r>
              <a:rPr lang="en-US" noProof="0" dirty="0"/>
              <a:t>Drag picture to placeholder or click icon to add</a:t>
            </a:r>
          </a:p>
        </p:txBody>
      </p:sp>
      <p:sp>
        <p:nvSpPr>
          <p:cNvPr id="22" name="Text Placeholder 12"/>
          <p:cNvSpPr>
            <a:spLocks noGrp="1"/>
          </p:cNvSpPr>
          <p:nvPr>
            <p:ph type="body" sz="quarter" idx="27"/>
          </p:nvPr>
        </p:nvSpPr>
        <p:spPr>
          <a:xfrm>
            <a:off x="576072" y="5171988"/>
            <a:ext cx="4457628" cy="1372985"/>
          </a:xfrm>
        </p:spPr>
        <p:txBody>
          <a:bodyPr/>
          <a:lstStyle>
            <a:lvl1pPr>
              <a:lnSpc>
                <a:spcPct val="90000"/>
              </a:lnSpc>
              <a:spcBef>
                <a:spcPts val="800"/>
              </a:spcBef>
              <a:spcAft>
                <a:spcPts val="0"/>
              </a:spcAft>
              <a:defRPr sz="1600">
                <a:solidFill>
                  <a:schemeClr val="bg2">
                    <a:lumMod val="75000"/>
                  </a:schemeClr>
                </a:solidFill>
              </a:defRPr>
            </a:lvl1pPr>
            <a:lvl2pPr>
              <a:lnSpc>
                <a:spcPct val="90000"/>
              </a:lnSpc>
              <a:spcBef>
                <a:spcPts val="800"/>
              </a:spcBef>
              <a:spcAft>
                <a:spcPts val="0"/>
              </a:spcAft>
              <a:defRPr sz="1600">
                <a:solidFill>
                  <a:schemeClr val="bg2">
                    <a:lumMod val="75000"/>
                  </a:schemeClr>
                </a:solidFill>
              </a:defRPr>
            </a:lvl2pPr>
            <a:lvl3pPr marL="6350" indent="0">
              <a:lnSpc>
                <a:spcPct val="90000"/>
              </a:lnSpc>
              <a:spcBef>
                <a:spcPts val="800"/>
              </a:spcBef>
              <a:spcAft>
                <a:spcPts val="0"/>
              </a:spcAft>
              <a:buNone/>
              <a:defRPr sz="1400">
                <a:solidFill>
                  <a:schemeClr val="bg2">
                    <a:lumMod val="75000"/>
                  </a:schemeClr>
                </a:solidFill>
              </a:defRPr>
            </a:lvl3pPr>
            <a:lvl4pPr>
              <a:lnSpc>
                <a:spcPct val="90000"/>
              </a:lnSpc>
              <a:spcBef>
                <a:spcPts val="800"/>
              </a:spcBef>
              <a:spcAft>
                <a:spcPts val="0"/>
              </a:spcAft>
              <a:defRPr sz="1600">
                <a:solidFill>
                  <a:schemeClr val="bg2">
                    <a:lumMod val="75000"/>
                  </a:schemeClr>
                </a:solidFill>
              </a:defRPr>
            </a:lvl4pPr>
            <a:lvl5pPr>
              <a:lnSpc>
                <a:spcPct val="90000"/>
              </a:lnSpc>
              <a:spcBef>
                <a:spcPts val="800"/>
              </a:spcBef>
              <a:spcAft>
                <a:spcPts val="0"/>
              </a:spcAft>
              <a:defRPr sz="1600">
                <a:solidFill>
                  <a:srgbClr val="7C868D"/>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3" name="Text Placeholder 27"/>
          <p:cNvSpPr>
            <a:spLocks noGrp="1"/>
          </p:cNvSpPr>
          <p:nvPr>
            <p:ph type="body" sz="quarter" idx="28" hasCustomPrompt="1"/>
          </p:nvPr>
        </p:nvSpPr>
        <p:spPr>
          <a:xfrm>
            <a:off x="576072" y="4613507"/>
            <a:ext cx="4434537" cy="466725"/>
          </a:xfrm>
        </p:spPr>
        <p:txBody>
          <a:bodyPr anchor="b"/>
          <a:lstStyle>
            <a:lvl1pPr>
              <a:lnSpc>
                <a:spcPct val="90000"/>
              </a:lnSpc>
              <a:defRPr sz="1800" b="1" baseline="0"/>
            </a:lvl1pPr>
          </a:lstStyle>
          <a:p>
            <a:pPr lvl="0"/>
            <a:r>
              <a:rPr lang="en-US" dirty="0"/>
              <a:t>Features or Sub Cloud Products </a:t>
            </a:r>
          </a:p>
        </p:txBody>
      </p:sp>
      <p:pic>
        <p:nvPicPr>
          <p:cNvPr id="16" name="Picture 23" descr="Picture 23"/>
          <p:cNvPicPr>
            <a:picLocks noChangeAspect="1"/>
          </p:cNvPicPr>
          <p:nvPr userDrawn="1"/>
        </p:nvPicPr>
        <p:blipFill>
          <a:blip r:embed="rId2">
            <a:extLst/>
          </a:blip>
          <a:stretch>
            <a:fillRect/>
          </a:stretch>
        </p:blipFill>
        <p:spPr>
          <a:xfrm>
            <a:off x="11320472" y="6257915"/>
            <a:ext cx="616302" cy="431413"/>
          </a:xfrm>
          <a:prstGeom prst="rect">
            <a:avLst/>
          </a:prstGeom>
          <a:ln w="12700">
            <a:miter lim="400000"/>
          </a:ln>
        </p:spPr>
      </p:pic>
    </p:spTree>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p:cSld name="Thank You_slide 2">
    <p:bg>
      <p:bgPr>
        <a:gradFill>
          <a:gsLst>
            <a:gs pos="0">
              <a:srgbClr val="118ED9"/>
            </a:gs>
            <a:gs pos="78899">
              <a:srgbClr val="4CC0D9"/>
            </a:gs>
            <a:gs pos="100000">
              <a:srgbClr val="68E2B3"/>
            </a:gs>
          </a:gsLst>
          <a:lin ang="5400000" scaled="0"/>
        </a:gradFill>
        <a:effectLst/>
      </p:bgPr>
    </p:bg>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447" y="1840"/>
            <a:ext cx="12208337" cy="6867144"/>
          </a:xfrm>
          <a:prstGeom prst="rect">
            <a:avLst/>
          </a:prstGeom>
        </p:spPr>
      </p:pic>
      <p:grpSp>
        <p:nvGrpSpPr>
          <p:cNvPr id="2" name="Group 1"/>
          <p:cNvGrpSpPr/>
          <p:nvPr userDrawn="1"/>
        </p:nvGrpSpPr>
        <p:grpSpPr>
          <a:xfrm flipH="1">
            <a:off x="9975465" y="568501"/>
            <a:ext cx="1314127" cy="628288"/>
            <a:chOff x="10411287" y="2695706"/>
            <a:chExt cx="1724220" cy="824355"/>
          </a:xfrm>
        </p:grpSpPr>
        <p:sp>
          <p:nvSpPr>
            <p:cNvPr id="19" name="Shape"/>
            <p:cNvSpPr/>
            <p:nvPr userDrawn="1"/>
          </p:nvSpPr>
          <p:spPr>
            <a:xfrm>
              <a:off x="11236572" y="3222619"/>
              <a:ext cx="307644" cy="212898"/>
            </a:xfrm>
            <a:custGeom>
              <a:avLst/>
              <a:gdLst/>
              <a:ahLst/>
              <a:cxnLst>
                <a:cxn ang="0">
                  <a:pos x="wd2" y="hd2"/>
                </a:cxn>
                <a:cxn ang="5400000">
                  <a:pos x="wd2" y="hd2"/>
                </a:cxn>
                <a:cxn ang="10800000">
                  <a:pos x="wd2" y="hd2"/>
                </a:cxn>
                <a:cxn ang="16200000">
                  <a:pos x="wd2" y="hd2"/>
                </a:cxn>
              </a:cxnLst>
              <a:rect l="0" t="0" r="r" b="b"/>
              <a:pathLst>
                <a:path w="21377" h="21275" extrusionOk="0">
                  <a:moveTo>
                    <a:pt x="2169" y="3195"/>
                  </a:moveTo>
                  <a:cubicBezTo>
                    <a:pt x="2127" y="3156"/>
                    <a:pt x="1597" y="2864"/>
                    <a:pt x="919" y="2566"/>
                  </a:cubicBezTo>
                  <a:cubicBezTo>
                    <a:pt x="241" y="2268"/>
                    <a:pt x="-59" y="2181"/>
                    <a:pt x="9" y="1895"/>
                  </a:cubicBezTo>
                  <a:cubicBezTo>
                    <a:pt x="77" y="1609"/>
                    <a:pt x="732" y="1756"/>
                    <a:pt x="1142" y="1597"/>
                  </a:cubicBezTo>
                  <a:cubicBezTo>
                    <a:pt x="1553" y="1437"/>
                    <a:pt x="1678" y="1388"/>
                    <a:pt x="1954" y="869"/>
                  </a:cubicBezTo>
                  <a:cubicBezTo>
                    <a:pt x="2230" y="350"/>
                    <a:pt x="2454" y="-260"/>
                    <a:pt x="3800" y="117"/>
                  </a:cubicBezTo>
                  <a:cubicBezTo>
                    <a:pt x="5145" y="495"/>
                    <a:pt x="5296" y="574"/>
                    <a:pt x="5720" y="1090"/>
                  </a:cubicBezTo>
                  <a:cubicBezTo>
                    <a:pt x="6143" y="1604"/>
                    <a:pt x="6497" y="1854"/>
                    <a:pt x="7067" y="1921"/>
                  </a:cubicBezTo>
                  <a:cubicBezTo>
                    <a:pt x="7636" y="1989"/>
                    <a:pt x="8400" y="1435"/>
                    <a:pt x="9605" y="1761"/>
                  </a:cubicBezTo>
                  <a:cubicBezTo>
                    <a:pt x="10810" y="2086"/>
                    <a:pt x="12586" y="2933"/>
                    <a:pt x="14839" y="5296"/>
                  </a:cubicBezTo>
                  <a:cubicBezTo>
                    <a:pt x="17093" y="7658"/>
                    <a:pt x="17146" y="8011"/>
                    <a:pt x="17422" y="8233"/>
                  </a:cubicBezTo>
                  <a:cubicBezTo>
                    <a:pt x="17698" y="8455"/>
                    <a:pt x="18267" y="8713"/>
                    <a:pt x="18461" y="8832"/>
                  </a:cubicBezTo>
                  <a:cubicBezTo>
                    <a:pt x="18656" y="8952"/>
                    <a:pt x="18777" y="9020"/>
                    <a:pt x="18776" y="9116"/>
                  </a:cubicBezTo>
                  <a:cubicBezTo>
                    <a:pt x="18776" y="9211"/>
                    <a:pt x="20000" y="9520"/>
                    <a:pt x="19223" y="9592"/>
                  </a:cubicBezTo>
                  <a:cubicBezTo>
                    <a:pt x="19632" y="9815"/>
                    <a:pt x="20119" y="10066"/>
                    <a:pt x="19904" y="10153"/>
                  </a:cubicBezTo>
                  <a:cubicBezTo>
                    <a:pt x="19689" y="10242"/>
                    <a:pt x="19521" y="10251"/>
                    <a:pt x="19521" y="10251"/>
                  </a:cubicBezTo>
                  <a:cubicBezTo>
                    <a:pt x="19521" y="10251"/>
                    <a:pt x="20310" y="10854"/>
                    <a:pt x="20322" y="10978"/>
                  </a:cubicBezTo>
                  <a:cubicBezTo>
                    <a:pt x="20333" y="11101"/>
                    <a:pt x="20208" y="11055"/>
                    <a:pt x="19986" y="10997"/>
                  </a:cubicBezTo>
                  <a:cubicBezTo>
                    <a:pt x="19763" y="10938"/>
                    <a:pt x="20926" y="12060"/>
                    <a:pt x="21234" y="12199"/>
                  </a:cubicBezTo>
                  <a:cubicBezTo>
                    <a:pt x="21541" y="12336"/>
                    <a:pt x="21276" y="12333"/>
                    <a:pt x="21159" y="12338"/>
                  </a:cubicBezTo>
                  <a:cubicBezTo>
                    <a:pt x="21042" y="12343"/>
                    <a:pt x="20910" y="12246"/>
                    <a:pt x="20937" y="12375"/>
                  </a:cubicBezTo>
                  <a:cubicBezTo>
                    <a:pt x="20963" y="12504"/>
                    <a:pt x="20905" y="12460"/>
                    <a:pt x="20733" y="12397"/>
                  </a:cubicBezTo>
                  <a:cubicBezTo>
                    <a:pt x="20562" y="12333"/>
                    <a:pt x="20546" y="12327"/>
                    <a:pt x="20219" y="12111"/>
                  </a:cubicBezTo>
                  <a:cubicBezTo>
                    <a:pt x="19892" y="11894"/>
                    <a:pt x="19795" y="11787"/>
                    <a:pt x="19576" y="11802"/>
                  </a:cubicBezTo>
                  <a:cubicBezTo>
                    <a:pt x="19358" y="11816"/>
                    <a:pt x="19458" y="11997"/>
                    <a:pt x="19159" y="11718"/>
                  </a:cubicBezTo>
                  <a:cubicBezTo>
                    <a:pt x="18860" y="11441"/>
                    <a:pt x="18876" y="11256"/>
                    <a:pt x="18466" y="11224"/>
                  </a:cubicBezTo>
                  <a:cubicBezTo>
                    <a:pt x="18057" y="11192"/>
                    <a:pt x="17749" y="11055"/>
                    <a:pt x="17393" y="11090"/>
                  </a:cubicBezTo>
                  <a:cubicBezTo>
                    <a:pt x="17038" y="11126"/>
                    <a:pt x="16781" y="11079"/>
                    <a:pt x="16570" y="11049"/>
                  </a:cubicBezTo>
                  <a:cubicBezTo>
                    <a:pt x="16359" y="11019"/>
                    <a:pt x="16262" y="10912"/>
                    <a:pt x="16177" y="10832"/>
                  </a:cubicBezTo>
                  <a:cubicBezTo>
                    <a:pt x="16091" y="10753"/>
                    <a:pt x="15970" y="10780"/>
                    <a:pt x="15747" y="10817"/>
                  </a:cubicBezTo>
                  <a:cubicBezTo>
                    <a:pt x="15525" y="10854"/>
                    <a:pt x="13828" y="10586"/>
                    <a:pt x="13828" y="10586"/>
                  </a:cubicBezTo>
                  <a:cubicBezTo>
                    <a:pt x="13828" y="10586"/>
                    <a:pt x="14098" y="11211"/>
                    <a:pt x="13412" y="11149"/>
                  </a:cubicBezTo>
                  <a:cubicBezTo>
                    <a:pt x="13420" y="11749"/>
                    <a:pt x="13310" y="11995"/>
                    <a:pt x="12991" y="11925"/>
                  </a:cubicBezTo>
                  <a:cubicBezTo>
                    <a:pt x="12968" y="12419"/>
                    <a:pt x="12729" y="12737"/>
                    <a:pt x="12386" y="12610"/>
                  </a:cubicBezTo>
                  <a:cubicBezTo>
                    <a:pt x="12294" y="13030"/>
                    <a:pt x="12227" y="13316"/>
                    <a:pt x="11786" y="13177"/>
                  </a:cubicBezTo>
                  <a:cubicBezTo>
                    <a:pt x="11639" y="13720"/>
                    <a:pt x="11444" y="13696"/>
                    <a:pt x="11350" y="13661"/>
                  </a:cubicBezTo>
                  <a:cubicBezTo>
                    <a:pt x="11257" y="13627"/>
                    <a:pt x="11249" y="13767"/>
                    <a:pt x="11249" y="13767"/>
                  </a:cubicBezTo>
                  <a:cubicBezTo>
                    <a:pt x="11249" y="13767"/>
                    <a:pt x="11425" y="15290"/>
                    <a:pt x="10908" y="14932"/>
                  </a:cubicBezTo>
                  <a:cubicBezTo>
                    <a:pt x="10949" y="15448"/>
                    <a:pt x="10811" y="16401"/>
                    <a:pt x="10415" y="16016"/>
                  </a:cubicBezTo>
                  <a:cubicBezTo>
                    <a:pt x="10349" y="16757"/>
                    <a:pt x="10108" y="17360"/>
                    <a:pt x="9809" y="17082"/>
                  </a:cubicBezTo>
                  <a:cubicBezTo>
                    <a:pt x="9594" y="18006"/>
                    <a:pt x="9487" y="18326"/>
                    <a:pt x="9047" y="18091"/>
                  </a:cubicBezTo>
                  <a:cubicBezTo>
                    <a:pt x="8919" y="18618"/>
                    <a:pt x="8544" y="19698"/>
                    <a:pt x="8180" y="18943"/>
                  </a:cubicBezTo>
                  <a:cubicBezTo>
                    <a:pt x="7877" y="19619"/>
                    <a:pt x="7420" y="20406"/>
                    <a:pt x="7317" y="19962"/>
                  </a:cubicBezTo>
                  <a:cubicBezTo>
                    <a:pt x="7213" y="19517"/>
                    <a:pt x="7159" y="19449"/>
                    <a:pt x="7159" y="19449"/>
                  </a:cubicBezTo>
                  <a:cubicBezTo>
                    <a:pt x="7159" y="19449"/>
                    <a:pt x="7088" y="20498"/>
                    <a:pt x="6369" y="20806"/>
                  </a:cubicBezTo>
                  <a:cubicBezTo>
                    <a:pt x="6209" y="20580"/>
                    <a:pt x="6269" y="19599"/>
                    <a:pt x="6269" y="19599"/>
                  </a:cubicBezTo>
                  <a:cubicBezTo>
                    <a:pt x="6269" y="19599"/>
                    <a:pt x="5650" y="21018"/>
                    <a:pt x="5437" y="21179"/>
                  </a:cubicBezTo>
                  <a:cubicBezTo>
                    <a:pt x="5226" y="21340"/>
                    <a:pt x="5175" y="21250"/>
                    <a:pt x="5175" y="21250"/>
                  </a:cubicBezTo>
                  <a:cubicBezTo>
                    <a:pt x="5175" y="21250"/>
                    <a:pt x="5195" y="20492"/>
                    <a:pt x="5362" y="19837"/>
                  </a:cubicBezTo>
                  <a:cubicBezTo>
                    <a:pt x="4996" y="20490"/>
                    <a:pt x="4493" y="21165"/>
                    <a:pt x="4321" y="21197"/>
                  </a:cubicBezTo>
                  <a:cubicBezTo>
                    <a:pt x="4149" y="21229"/>
                    <a:pt x="4113" y="21335"/>
                    <a:pt x="4149" y="21229"/>
                  </a:cubicBezTo>
                  <a:cubicBezTo>
                    <a:pt x="4185" y="21123"/>
                    <a:pt x="4574" y="19689"/>
                    <a:pt x="4574" y="19689"/>
                  </a:cubicBezTo>
                  <a:cubicBezTo>
                    <a:pt x="4574" y="19689"/>
                    <a:pt x="3950" y="20390"/>
                    <a:pt x="3704" y="20467"/>
                  </a:cubicBezTo>
                  <a:cubicBezTo>
                    <a:pt x="3457" y="20543"/>
                    <a:pt x="3746" y="19766"/>
                    <a:pt x="3782" y="19659"/>
                  </a:cubicBezTo>
                  <a:cubicBezTo>
                    <a:pt x="3817" y="19552"/>
                    <a:pt x="5167" y="15439"/>
                    <a:pt x="5488" y="14291"/>
                  </a:cubicBezTo>
                  <a:cubicBezTo>
                    <a:pt x="5810" y="13143"/>
                    <a:pt x="6572" y="10366"/>
                    <a:pt x="6722" y="9991"/>
                  </a:cubicBezTo>
                  <a:cubicBezTo>
                    <a:pt x="6872" y="9616"/>
                    <a:pt x="7064" y="9377"/>
                    <a:pt x="7064" y="9377"/>
                  </a:cubicBezTo>
                  <a:cubicBezTo>
                    <a:pt x="7064" y="9377"/>
                    <a:pt x="6856" y="8033"/>
                    <a:pt x="7489" y="6905"/>
                  </a:cubicBezTo>
                  <a:cubicBezTo>
                    <a:pt x="6909" y="6619"/>
                    <a:pt x="6939" y="6917"/>
                    <a:pt x="6306" y="6086"/>
                  </a:cubicBezTo>
                  <a:cubicBezTo>
                    <a:pt x="5673" y="5254"/>
                    <a:pt x="5288" y="5089"/>
                    <a:pt x="4976" y="4973"/>
                  </a:cubicBezTo>
                  <a:cubicBezTo>
                    <a:pt x="4664" y="4858"/>
                    <a:pt x="4591" y="4711"/>
                    <a:pt x="4439" y="4631"/>
                  </a:cubicBezTo>
                  <a:cubicBezTo>
                    <a:pt x="4287" y="4551"/>
                    <a:pt x="3554" y="4281"/>
                    <a:pt x="3204" y="4008"/>
                  </a:cubicBezTo>
                  <a:cubicBezTo>
                    <a:pt x="2854" y="3735"/>
                    <a:pt x="2169" y="3195"/>
                    <a:pt x="2169" y="3195"/>
                  </a:cubicBezTo>
                  <a:close/>
                </a:path>
              </a:pathLst>
            </a:custGeom>
            <a:solidFill>
              <a:srgbClr val="3E6E84"/>
            </a:solidFill>
            <a:ln w="12700">
              <a:miter lim="400000"/>
            </a:ln>
          </p:spPr>
          <p:txBody>
            <a:bodyPr lIns="9523" tIns="9523" rIns="9523" bIns="9523" anchor="ctr"/>
            <a:lstStyle/>
            <a:p>
              <a:pPr defTabSz="114277">
                <a:defRPr sz="1400" spc="0">
                  <a:effectLst>
                    <a:outerShdw blurRad="38100" dist="12700" dir="5400000" rotWithShape="0">
                      <a:srgbClr val="000000">
                        <a:alpha val="50000"/>
                      </a:srgbClr>
                    </a:outerShdw>
                  </a:effectLst>
                  <a:latin typeface="Gill Sans"/>
                  <a:ea typeface="Gill Sans"/>
                  <a:cs typeface="Gill Sans"/>
                  <a:sym typeface="Gill Sans"/>
                </a:defRPr>
              </a:pPr>
              <a:endParaRPr sz="700"/>
            </a:p>
          </p:txBody>
        </p:sp>
        <p:sp>
          <p:nvSpPr>
            <p:cNvPr id="20" name="Shape"/>
            <p:cNvSpPr/>
            <p:nvPr userDrawn="1"/>
          </p:nvSpPr>
          <p:spPr>
            <a:xfrm>
              <a:off x="11769834" y="3286102"/>
              <a:ext cx="365673" cy="233959"/>
            </a:xfrm>
            <a:custGeom>
              <a:avLst/>
              <a:gdLst/>
              <a:ahLst/>
              <a:cxnLst>
                <a:cxn ang="0">
                  <a:pos x="wd2" y="hd2"/>
                </a:cxn>
                <a:cxn ang="5400000">
                  <a:pos x="wd2" y="hd2"/>
                </a:cxn>
                <a:cxn ang="10800000">
                  <a:pos x="wd2" y="hd2"/>
                </a:cxn>
                <a:cxn ang="16200000">
                  <a:pos x="wd2" y="hd2"/>
                </a:cxn>
              </a:cxnLst>
              <a:rect l="0" t="0" r="r" b="b"/>
              <a:pathLst>
                <a:path w="21143" h="20614" extrusionOk="0">
                  <a:moveTo>
                    <a:pt x="6549" y="3746"/>
                  </a:moveTo>
                  <a:cubicBezTo>
                    <a:pt x="6549" y="3746"/>
                    <a:pt x="4970" y="1724"/>
                    <a:pt x="3293" y="1769"/>
                  </a:cubicBezTo>
                  <a:cubicBezTo>
                    <a:pt x="1615" y="1814"/>
                    <a:pt x="2234" y="3607"/>
                    <a:pt x="934" y="3801"/>
                  </a:cubicBezTo>
                  <a:cubicBezTo>
                    <a:pt x="-365" y="3994"/>
                    <a:pt x="-227" y="4428"/>
                    <a:pt x="844" y="4789"/>
                  </a:cubicBezTo>
                  <a:cubicBezTo>
                    <a:pt x="1916" y="5150"/>
                    <a:pt x="2102" y="4960"/>
                    <a:pt x="2402" y="5340"/>
                  </a:cubicBezTo>
                  <a:cubicBezTo>
                    <a:pt x="2703" y="5721"/>
                    <a:pt x="3166" y="6049"/>
                    <a:pt x="3814" y="6303"/>
                  </a:cubicBezTo>
                  <a:cubicBezTo>
                    <a:pt x="4463" y="6556"/>
                    <a:pt x="5079" y="6885"/>
                    <a:pt x="5353" y="7314"/>
                  </a:cubicBezTo>
                  <a:cubicBezTo>
                    <a:pt x="5626" y="7743"/>
                    <a:pt x="6672" y="9733"/>
                    <a:pt x="7368" y="10386"/>
                  </a:cubicBezTo>
                  <a:cubicBezTo>
                    <a:pt x="8064" y="11038"/>
                    <a:pt x="8267" y="11322"/>
                    <a:pt x="8267" y="11322"/>
                  </a:cubicBezTo>
                  <a:cubicBezTo>
                    <a:pt x="8267" y="11322"/>
                    <a:pt x="7866" y="12101"/>
                    <a:pt x="7974" y="13167"/>
                  </a:cubicBezTo>
                  <a:cubicBezTo>
                    <a:pt x="8083" y="14233"/>
                    <a:pt x="8135" y="14722"/>
                    <a:pt x="8138" y="14811"/>
                  </a:cubicBezTo>
                  <a:cubicBezTo>
                    <a:pt x="8143" y="14901"/>
                    <a:pt x="7862" y="15201"/>
                    <a:pt x="7836" y="16155"/>
                  </a:cubicBezTo>
                  <a:cubicBezTo>
                    <a:pt x="7809" y="17110"/>
                    <a:pt x="7868" y="19035"/>
                    <a:pt x="7866" y="19502"/>
                  </a:cubicBezTo>
                  <a:cubicBezTo>
                    <a:pt x="7864" y="19969"/>
                    <a:pt x="7791" y="20291"/>
                    <a:pt x="7772" y="20401"/>
                  </a:cubicBezTo>
                  <a:cubicBezTo>
                    <a:pt x="7754" y="20511"/>
                    <a:pt x="8400" y="20092"/>
                    <a:pt x="8491" y="20010"/>
                  </a:cubicBezTo>
                  <a:cubicBezTo>
                    <a:pt x="8582" y="19928"/>
                    <a:pt x="8557" y="20299"/>
                    <a:pt x="8768" y="20528"/>
                  </a:cubicBezTo>
                  <a:cubicBezTo>
                    <a:pt x="8979" y="20757"/>
                    <a:pt x="9143" y="20470"/>
                    <a:pt x="9261" y="20341"/>
                  </a:cubicBezTo>
                  <a:cubicBezTo>
                    <a:pt x="9378" y="20211"/>
                    <a:pt x="9552" y="20543"/>
                    <a:pt x="9743" y="20325"/>
                  </a:cubicBezTo>
                  <a:cubicBezTo>
                    <a:pt x="9933" y="20106"/>
                    <a:pt x="10021" y="19818"/>
                    <a:pt x="10021" y="19818"/>
                  </a:cubicBezTo>
                  <a:cubicBezTo>
                    <a:pt x="10021" y="19818"/>
                    <a:pt x="10004" y="20368"/>
                    <a:pt x="10366" y="20159"/>
                  </a:cubicBezTo>
                  <a:cubicBezTo>
                    <a:pt x="10728" y="19949"/>
                    <a:pt x="10847" y="19586"/>
                    <a:pt x="10883" y="19484"/>
                  </a:cubicBezTo>
                  <a:cubicBezTo>
                    <a:pt x="10919" y="19381"/>
                    <a:pt x="11152" y="19823"/>
                    <a:pt x="11343" y="19605"/>
                  </a:cubicBezTo>
                  <a:cubicBezTo>
                    <a:pt x="11533" y="19387"/>
                    <a:pt x="11615" y="19010"/>
                    <a:pt x="11615" y="19010"/>
                  </a:cubicBezTo>
                  <a:cubicBezTo>
                    <a:pt x="11615" y="19010"/>
                    <a:pt x="11721" y="19519"/>
                    <a:pt x="11957" y="19261"/>
                  </a:cubicBezTo>
                  <a:cubicBezTo>
                    <a:pt x="12193" y="19002"/>
                    <a:pt x="12202" y="18947"/>
                    <a:pt x="12257" y="18735"/>
                  </a:cubicBezTo>
                  <a:cubicBezTo>
                    <a:pt x="12312" y="18522"/>
                    <a:pt x="12443" y="18544"/>
                    <a:pt x="12515" y="18455"/>
                  </a:cubicBezTo>
                  <a:cubicBezTo>
                    <a:pt x="12588" y="18367"/>
                    <a:pt x="12634" y="18093"/>
                    <a:pt x="12635" y="17976"/>
                  </a:cubicBezTo>
                  <a:cubicBezTo>
                    <a:pt x="12635" y="17859"/>
                    <a:pt x="12889" y="17607"/>
                    <a:pt x="12858" y="17449"/>
                  </a:cubicBezTo>
                  <a:cubicBezTo>
                    <a:pt x="12827" y="17291"/>
                    <a:pt x="12791" y="17159"/>
                    <a:pt x="12950" y="17134"/>
                  </a:cubicBezTo>
                  <a:cubicBezTo>
                    <a:pt x="13107" y="17108"/>
                    <a:pt x="13230" y="16951"/>
                    <a:pt x="13172" y="16723"/>
                  </a:cubicBezTo>
                  <a:cubicBezTo>
                    <a:pt x="13115" y="16496"/>
                    <a:pt x="13156" y="16366"/>
                    <a:pt x="13219" y="16216"/>
                  </a:cubicBezTo>
                  <a:cubicBezTo>
                    <a:pt x="13283" y="16065"/>
                    <a:pt x="13172" y="15817"/>
                    <a:pt x="13118" y="15795"/>
                  </a:cubicBezTo>
                  <a:cubicBezTo>
                    <a:pt x="13063" y="15774"/>
                    <a:pt x="13177" y="15555"/>
                    <a:pt x="13412" y="15414"/>
                  </a:cubicBezTo>
                  <a:cubicBezTo>
                    <a:pt x="13647" y="15271"/>
                    <a:pt x="13647" y="15271"/>
                    <a:pt x="13693" y="15114"/>
                  </a:cubicBezTo>
                  <a:cubicBezTo>
                    <a:pt x="13739" y="14956"/>
                    <a:pt x="13672" y="14901"/>
                    <a:pt x="13794" y="14744"/>
                  </a:cubicBezTo>
                  <a:cubicBezTo>
                    <a:pt x="13916" y="14587"/>
                    <a:pt x="13853" y="14737"/>
                    <a:pt x="13926" y="14415"/>
                  </a:cubicBezTo>
                  <a:cubicBezTo>
                    <a:pt x="14000" y="14093"/>
                    <a:pt x="14104" y="13929"/>
                    <a:pt x="14104" y="13929"/>
                  </a:cubicBezTo>
                  <a:cubicBezTo>
                    <a:pt x="14104" y="13929"/>
                    <a:pt x="14680" y="14155"/>
                    <a:pt x="15181" y="14029"/>
                  </a:cubicBezTo>
                  <a:cubicBezTo>
                    <a:pt x="15683" y="13904"/>
                    <a:pt x="15710" y="13739"/>
                    <a:pt x="15917" y="13879"/>
                  </a:cubicBezTo>
                  <a:cubicBezTo>
                    <a:pt x="16124" y="14018"/>
                    <a:pt x="16255" y="13806"/>
                    <a:pt x="17652" y="14177"/>
                  </a:cubicBezTo>
                  <a:cubicBezTo>
                    <a:pt x="19048" y="14548"/>
                    <a:pt x="19059" y="14260"/>
                    <a:pt x="19445" y="14470"/>
                  </a:cubicBezTo>
                  <a:cubicBezTo>
                    <a:pt x="19832" y="14680"/>
                    <a:pt x="19814" y="14673"/>
                    <a:pt x="20228" y="14952"/>
                  </a:cubicBezTo>
                  <a:cubicBezTo>
                    <a:pt x="20642" y="15231"/>
                    <a:pt x="20624" y="15107"/>
                    <a:pt x="20930" y="15344"/>
                  </a:cubicBezTo>
                  <a:cubicBezTo>
                    <a:pt x="21235" y="15580"/>
                    <a:pt x="21200" y="15333"/>
                    <a:pt x="20908" y="15013"/>
                  </a:cubicBezTo>
                  <a:cubicBezTo>
                    <a:pt x="20616" y="14695"/>
                    <a:pt x="20425" y="14356"/>
                    <a:pt x="20204" y="14182"/>
                  </a:cubicBezTo>
                  <a:cubicBezTo>
                    <a:pt x="19984" y="14008"/>
                    <a:pt x="19432" y="13528"/>
                    <a:pt x="19364" y="13473"/>
                  </a:cubicBezTo>
                  <a:cubicBezTo>
                    <a:pt x="19297" y="13417"/>
                    <a:pt x="19747" y="13477"/>
                    <a:pt x="19747" y="13477"/>
                  </a:cubicBezTo>
                  <a:cubicBezTo>
                    <a:pt x="19747" y="13477"/>
                    <a:pt x="19474" y="13048"/>
                    <a:pt x="19289" y="13005"/>
                  </a:cubicBezTo>
                  <a:cubicBezTo>
                    <a:pt x="19105" y="12961"/>
                    <a:pt x="18754" y="12649"/>
                    <a:pt x="18677" y="12648"/>
                  </a:cubicBezTo>
                  <a:cubicBezTo>
                    <a:pt x="18601" y="12648"/>
                    <a:pt x="18907" y="12650"/>
                    <a:pt x="18993" y="12597"/>
                  </a:cubicBezTo>
                  <a:cubicBezTo>
                    <a:pt x="19079" y="12543"/>
                    <a:pt x="19237" y="12516"/>
                    <a:pt x="18922" y="12335"/>
                  </a:cubicBezTo>
                  <a:cubicBezTo>
                    <a:pt x="18608" y="12153"/>
                    <a:pt x="18266" y="11785"/>
                    <a:pt x="17875" y="11720"/>
                  </a:cubicBezTo>
                  <a:cubicBezTo>
                    <a:pt x="17482" y="11654"/>
                    <a:pt x="17097" y="11093"/>
                    <a:pt x="16698" y="10615"/>
                  </a:cubicBezTo>
                  <a:cubicBezTo>
                    <a:pt x="16298" y="10137"/>
                    <a:pt x="16209" y="9868"/>
                    <a:pt x="15760" y="9458"/>
                  </a:cubicBezTo>
                  <a:cubicBezTo>
                    <a:pt x="15311" y="9049"/>
                    <a:pt x="14997" y="8633"/>
                    <a:pt x="14673" y="8389"/>
                  </a:cubicBezTo>
                  <a:cubicBezTo>
                    <a:pt x="14350" y="8146"/>
                    <a:pt x="14157" y="7924"/>
                    <a:pt x="14041" y="7703"/>
                  </a:cubicBezTo>
                  <a:cubicBezTo>
                    <a:pt x="13924" y="7482"/>
                    <a:pt x="13948" y="7111"/>
                    <a:pt x="13756" y="6773"/>
                  </a:cubicBezTo>
                  <a:cubicBezTo>
                    <a:pt x="13564" y="6434"/>
                    <a:pt x="13322" y="5813"/>
                    <a:pt x="13057" y="5563"/>
                  </a:cubicBezTo>
                  <a:cubicBezTo>
                    <a:pt x="12792" y="5313"/>
                    <a:pt x="12438" y="5028"/>
                    <a:pt x="12262" y="4929"/>
                  </a:cubicBezTo>
                  <a:cubicBezTo>
                    <a:pt x="12087" y="4832"/>
                    <a:pt x="11956" y="4693"/>
                    <a:pt x="11889" y="4638"/>
                  </a:cubicBezTo>
                  <a:cubicBezTo>
                    <a:pt x="11821" y="4582"/>
                    <a:pt x="11975" y="4467"/>
                    <a:pt x="11764" y="4237"/>
                  </a:cubicBezTo>
                  <a:cubicBezTo>
                    <a:pt x="11553" y="4009"/>
                    <a:pt x="11369" y="3732"/>
                    <a:pt x="11226" y="3675"/>
                  </a:cubicBezTo>
                  <a:cubicBezTo>
                    <a:pt x="11081" y="3619"/>
                    <a:pt x="11207" y="2645"/>
                    <a:pt x="10187" y="3006"/>
                  </a:cubicBezTo>
                  <a:cubicBezTo>
                    <a:pt x="10135" y="2400"/>
                    <a:pt x="10146" y="1995"/>
                    <a:pt x="9445" y="2394"/>
                  </a:cubicBezTo>
                  <a:cubicBezTo>
                    <a:pt x="9250" y="1732"/>
                    <a:pt x="9261" y="1210"/>
                    <a:pt x="8636" y="1843"/>
                  </a:cubicBezTo>
                  <a:cubicBezTo>
                    <a:pt x="8104" y="903"/>
                    <a:pt x="7773" y="13"/>
                    <a:pt x="7408" y="1157"/>
                  </a:cubicBezTo>
                  <a:cubicBezTo>
                    <a:pt x="7100" y="364"/>
                    <a:pt x="6708" y="-843"/>
                    <a:pt x="6611" y="874"/>
                  </a:cubicBezTo>
                  <a:cubicBezTo>
                    <a:pt x="6513" y="2591"/>
                    <a:pt x="6549" y="3746"/>
                    <a:pt x="6549" y="3746"/>
                  </a:cubicBezTo>
                  <a:close/>
                </a:path>
              </a:pathLst>
            </a:custGeom>
            <a:solidFill>
              <a:srgbClr val="3E6E84"/>
            </a:solidFill>
            <a:ln w="12700">
              <a:miter lim="400000"/>
            </a:ln>
          </p:spPr>
          <p:txBody>
            <a:bodyPr lIns="9523" tIns="9523" rIns="9523" bIns="9523" anchor="ctr"/>
            <a:lstStyle/>
            <a:p>
              <a:pPr defTabSz="114277">
                <a:defRPr sz="1400" spc="0">
                  <a:effectLst>
                    <a:outerShdw blurRad="38100" dist="12700" dir="5400000" rotWithShape="0">
                      <a:srgbClr val="000000">
                        <a:alpha val="50000"/>
                      </a:srgbClr>
                    </a:outerShdw>
                  </a:effectLst>
                  <a:latin typeface="Gill Sans"/>
                  <a:ea typeface="Gill Sans"/>
                  <a:cs typeface="Gill Sans"/>
                  <a:sym typeface="Gill Sans"/>
                </a:defRPr>
              </a:pPr>
              <a:endParaRPr sz="700"/>
            </a:p>
          </p:txBody>
        </p:sp>
        <p:sp>
          <p:nvSpPr>
            <p:cNvPr id="21" name="Shape"/>
            <p:cNvSpPr/>
            <p:nvPr userDrawn="1"/>
          </p:nvSpPr>
          <p:spPr>
            <a:xfrm>
              <a:off x="10411287" y="2695706"/>
              <a:ext cx="337358" cy="316900"/>
            </a:xfrm>
            <a:custGeom>
              <a:avLst/>
              <a:gdLst/>
              <a:ahLst/>
              <a:cxnLst>
                <a:cxn ang="0">
                  <a:pos x="wd2" y="hd2"/>
                </a:cxn>
                <a:cxn ang="5400000">
                  <a:pos x="wd2" y="hd2"/>
                </a:cxn>
                <a:cxn ang="10800000">
                  <a:pos x="wd2" y="hd2"/>
                </a:cxn>
                <a:cxn ang="16200000">
                  <a:pos x="wd2" y="hd2"/>
                </a:cxn>
              </a:cxnLst>
              <a:rect l="0" t="0" r="r" b="b"/>
              <a:pathLst>
                <a:path w="20764" h="21314" extrusionOk="0">
                  <a:moveTo>
                    <a:pt x="7748" y="13862"/>
                  </a:moveTo>
                  <a:cubicBezTo>
                    <a:pt x="7581" y="13891"/>
                    <a:pt x="7081" y="14159"/>
                    <a:pt x="6912" y="14057"/>
                  </a:cubicBezTo>
                  <a:cubicBezTo>
                    <a:pt x="6744" y="13954"/>
                    <a:pt x="6574" y="13773"/>
                    <a:pt x="6381" y="13697"/>
                  </a:cubicBezTo>
                  <a:cubicBezTo>
                    <a:pt x="6189" y="13621"/>
                    <a:pt x="5821" y="12814"/>
                    <a:pt x="4526" y="12753"/>
                  </a:cubicBezTo>
                  <a:cubicBezTo>
                    <a:pt x="3233" y="12691"/>
                    <a:pt x="2634" y="12751"/>
                    <a:pt x="2164" y="13594"/>
                  </a:cubicBezTo>
                  <a:cubicBezTo>
                    <a:pt x="1694" y="14438"/>
                    <a:pt x="1193" y="14575"/>
                    <a:pt x="716" y="14765"/>
                  </a:cubicBezTo>
                  <a:cubicBezTo>
                    <a:pt x="239" y="14954"/>
                    <a:pt x="-763" y="15334"/>
                    <a:pt x="1010" y="15363"/>
                  </a:cubicBezTo>
                  <a:cubicBezTo>
                    <a:pt x="2783" y="15393"/>
                    <a:pt x="2855" y="15418"/>
                    <a:pt x="3095" y="15441"/>
                  </a:cubicBezTo>
                  <a:cubicBezTo>
                    <a:pt x="3335" y="15464"/>
                    <a:pt x="3911" y="15587"/>
                    <a:pt x="4150" y="15636"/>
                  </a:cubicBezTo>
                  <a:cubicBezTo>
                    <a:pt x="4391" y="15686"/>
                    <a:pt x="4848" y="15863"/>
                    <a:pt x="5161" y="15990"/>
                  </a:cubicBezTo>
                  <a:cubicBezTo>
                    <a:pt x="5474" y="16117"/>
                    <a:pt x="5665" y="16088"/>
                    <a:pt x="5858" y="16190"/>
                  </a:cubicBezTo>
                  <a:cubicBezTo>
                    <a:pt x="6050" y="16292"/>
                    <a:pt x="6412" y="16471"/>
                    <a:pt x="6822" y="16779"/>
                  </a:cubicBezTo>
                  <a:cubicBezTo>
                    <a:pt x="7233" y="17088"/>
                    <a:pt x="7570" y="17267"/>
                    <a:pt x="7907" y="17420"/>
                  </a:cubicBezTo>
                  <a:cubicBezTo>
                    <a:pt x="8244" y="17573"/>
                    <a:pt x="8678" y="17776"/>
                    <a:pt x="9015" y="17981"/>
                  </a:cubicBezTo>
                  <a:cubicBezTo>
                    <a:pt x="9353" y="18186"/>
                    <a:pt x="10268" y="18619"/>
                    <a:pt x="10700" y="18744"/>
                  </a:cubicBezTo>
                  <a:cubicBezTo>
                    <a:pt x="11133" y="18870"/>
                    <a:pt x="12359" y="19273"/>
                    <a:pt x="12767" y="19346"/>
                  </a:cubicBezTo>
                  <a:cubicBezTo>
                    <a:pt x="13175" y="19419"/>
                    <a:pt x="14133" y="19406"/>
                    <a:pt x="14420" y="19403"/>
                  </a:cubicBezTo>
                  <a:cubicBezTo>
                    <a:pt x="14707" y="19399"/>
                    <a:pt x="15905" y="19358"/>
                    <a:pt x="15905" y="19358"/>
                  </a:cubicBezTo>
                  <a:cubicBezTo>
                    <a:pt x="15905" y="19358"/>
                    <a:pt x="16104" y="20009"/>
                    <a:pt x="16679" y="20028"/>
                  </a:cubicBezTo>
                  <a:cubicBezTo>
                    <a:pt x="17254" y="20046"/>
                    <a:pt x="18504" y="20423"/>
                    <a:pt x="18960" y="20548"/>
                  </a:cubicBezTo>
                  <a:cubicBezTo>
                    <a:pt x="19416" y="20673"/>
                    <a:pt x="19585" y="20723"/>
                    <a:pt x="19801" y="20798"/>
                  </a:cubicBezTo>
                  <a:cubicBezTo>
                    <a:pt x="20018" y="20874"/>
                    <a:pt x="19921" y="20797"/>
                    <a:pt x="20210" y="20976"/>
                  </a:cubicBezTo>
                  <a:cubicBezTo>
                    <a:pt x="20499" y="21156"/>
                    <a:pt x="20597" y="21285"/>
                    <a:pt x="20717" y="21310"/>
                  </a:cubicBezTo>
                  <a:cubicBezTo>
                    <a:pt x="20837" y="21335"/>
                    <a:pt x="20692" y="21206"/>
                    <a:pt x="20642" y="20997"/>
                  </a:cubicBezTo>
                  <a:cubicBezTo>
                    <a:pt x="20592" y="20788"/>
                    <a:pt x="20543" y="20711"/>
                    <a:pt x="20421" y="20529"/>
                  </a:cubicBezTo>
                  <a:cubicBezTo>
                    <a:pt x="20299" y="20347"/>
                    <a:pt x="20081" y="20167"/>
                    <a:pt x="20249" y="20191"/>
                  </a:cubicBezTo>
                  <a:cubicBezTo>
                    <a:pt x="20417" y="20214"/>
                    <a:pt x="20610" y="20291"/>
                    <a:pt x="20368" y="20058"/>
                  </a:cubicBezTo>
                  <a:cubicBezTo>
                    <a:pt x="20126" y="19826"/>
                    <a:pt x="19981" y="19775"/>
                    <a:pt x="19860" y="19646"/>
                  </a:cubicBezTo>
                  <a:cubicBezTo>
                    <a:pt x="19739" y="19517"/>
                    <a:pt x="20004" y="19644"/>
                    <a:pt x="19954" y="19513"/>
                  </a:cubicBezTo>
                  <a:cubicBezTo>
                    <a:pt x="19905" y="19384"/>
                    <a:pt x="19616" y="19257"/>
                    <a:pt x="19495" y="19127"/>
                  </a:cubicBezTo>
                  <a:cubicBezTo>
                    <a:pt x="19374" y="18999"/>
                    <a:pt x="19254" y="18921"/>
                    <a:pt x="19254" y="18921"/>
                  </a:cubicBezTo>
                  <a:cubicBezTo>
                    <a:pt x="19254" y="18921"/>
                    <a:pt x="19854" y="19018"/>
                    <a:pt x="19973" y="19016"/>
                  </a:cubicBezTo>
                  <a:cubicBezTo>
                    <a:pt x="20093" y="19014"/>
                    <a:pt x="19876" y="18887"/>
                    <a:pt x="19611" y="18707"/>
                  </a:cubicBezTo>
                  <a:cubicBezTo>
                    <a:pt x="19345" y="18527"/>
                    <a:pt x="19152" y="18399"/>
                    <a:pt x="18983" y="18296"/>
                  </a:cubicBezTo>
                  <a:cubicBezTo>
                    <a:pt x="18814" y="18194"/>
                    <a:pt x="18453" y="18015"/>
                    <a:pt x="18453" y="18015"/>
                  </a:cubicBezTo>
                  <a:lnTo>
                    <a:pt x="18236" y="17835"/>
                  </a:lnTo>
                  <a:cubicBezTo>
                    <a:pt x="18236" y="17835"/>
                    <a:pt x="19430" y="17558"/>
                    <a:pt x="18040" y="17445"/>
                  </a:cubicBezTo>
                  <a:cubicBezTo>
                    <a:pt x="17530" y="16823"/>
                    <a:pt x="17385" y="16773"/>
                    <a:pt x="17048" y="16515"/>
                  </a:cubicBezTo>
                  <a:cubicBezTo>
                    <a:pt x="16709" y="16259"/>
                    <a:pt x="16130" y="15821"/>
                    <a:pt x="16130" y="15821"/>
                  </a:cubicBezTo>
                  <a:cubicBezTo>
                    <a:pt x="16130" y="15821"/>
                    <a:pt x="16153" y="15820"/>
                    <a:pt x="16488" y="15790"/>
                  </a:cubicBezTo>
                  <a:cubicBezTo>
                    <a:pt x="16823" y="15759"/>
                    <a:pt x="16919" y="15758"/>
                    <a:pt x="16990" y="15678"/>
                  </a:cubicBezTo>
                  <a:cubicBezTo>
                    <a:pt x="17062" y="15599"/>
                    <a:pt x="17037" y="15599"/>
                    <a:pt x="16822" y="15577"/>
                  </a:cubicBezTo>
                  <a:cubicBezTo>
                    <a:pt x="16606" y="15552"/>
                    <a:pt x="16246" y="15531"/>
                    <a:pt x="16246" y="15531"/>
                  </a:cubicBezTo>
                  <a:cubicBezTo>
                    <a:pt x="16246" y="15531"/>
                    <a:pt x="16054" y="15508"/>
                    <a:pt x="16221" y="15401"/>
                  </a:cubicBezTo>
                  <a:cubicBezTo>
                    <a:pt x="16388" y="15293"/>
                    <a:pt x="16435" y="15215"/>
                    <a:pt x="16601" y="15108"/>
                  </a:cubicBezTo>
                  <a:cubicBezTo>
                    <a:pt x="16767" y="15001"/>
                    <a:pt x="16863" y="14947"/>
                    <a:pt x="16838" y="14869"/>
                  </a:cubicBezTo>
                  <a:cubicBezTo>
                    <a:pt x="16813" y="14791"/>
                    <a:pt x="16598" y="14820"/>
                    <a:pt x="16549" y="14742"/>
                  </a:cubicBezTo>
                  <a:cubicBezTo>
                    <a:pt x="16500" y="14664"/>
                    <a:pt x="16454" y="14796"/>
                    <a:pt x="16500" y="14664"/>
                  </a:cubicBezTo>
                  <a:cubicBezTo>
                    <a:pt x="16547" y="14533"/>
                    <a:pt x="16664" y="14322"/>
                    <a:pt x="16664" y="14322"/>
                  </a:cubicBezTo>
                  <a:cubicBezTo>
                    <a:pt x="16664" y="14322"/>
                    <a:pt x="16638" y="14112"/>
                    <a:pt x="16710" y="14112"/>
                  </a:cubicBezTo>
                  <a:cubicBezTo>
                    <a:pt x="16782" y="14111"/>
                    <a:pt x="16950" y="14135"/>
                    <a:pt x="16950" y="14135"/>
                  </a:cubicBezTo>
                  <a:lnTo>
                    <a:pt x="16948" y="13951"/>
                  </a:lnTo>
                  <a:cubicBezTo>
                    <a:pt x="16948" y="13951"/>
                    <a:pt x="16996" y="14003"/>
                    <a:pt x="17163" y="13923"/>
                  </a:cubicBezTo>
                  <a:cubicBezTo>
                    <a:pt x="17330" y="13842"/>
                    <a:pt x="17402" y="13867"/>
                    <a:pt x="17329" y="13737"/>
                  </a:cubicBezTo>
                  <a:cubicBezTo>
                    <a:pt x="17255" y="13607"/>
                    <a:pt x="17207" y="13608"/>
                    <a:pt x="17135" y="13530"/>
                  </a:cubicBezTo>
                  <a:cubicBezTo>
                    <a:pt x="17062" y="13452"/>
                    <a:pt x="16664" y="13262"/>
                    <a:pt x="17216" y="13228"/>
                  </a:cubicBezTo>
                  <a:cubicBezTo>
                    <a:pt x="17766" y="13195"/>
                    <a:pt x="17837" y="13168"/>
                    <a:pt x="17897" y="13089"/>
                  </a:cubicBezTo>
                  <a:cubicBezTo>
                    <a:pt x="17955" y="13009"/>
                    <a:pt x="18076" y="13112"/>
                    <a:pt x="18230" y="12940"/>
                  </a:cubicBezTo>
                  <a:cubicBezTo>
                    <a:pt x="18384" y="12768"/>
                    <a:pt x="18288" y="12808"/>
                    <a:pt x="18515" y="12701"/>
                  </a:cubicBezTo>
                  <a:cubicBezTo>
                    <a:pt x="18741" y="12593"/>
                    <a:pt x="18777" y="12541"/>
                    <a:pt x="18847" y="12422"/>
                  </a:cubicBezTo>
                  <a:cubicBezTo>
                    <a:pt x="18918" y="12303"/>
                    <a:pt x="18798" y="12265"/>
                    <a:pt x="18726" y="12279"/>
                  </a:cubicBezTo>
                  <a:cubicBezTo>
                    <a:pt x="18654" y="12293"/>
                    <a:pt x="18283" y="12272"/>
                    <a:pt x="18283" y="12272"/>
                  </a:cubicBezTo>
                  <a:cubicBezTo>
                    <a:pt x="18283" y="12272"/>
                    <a:pt x="18701" y="12201"/>
                    <a:pt x="18869" y="12173"/>
                  </a:cubicBezTo>
                  <a:cubicBezTo>
                    <a:pt x="19036" y="12144"/>
                    <a:pt x="19273" y="11945"/>
                    <a:pt x="19296" y="11853"/>
                  </a:cubicBezTo>
                  <a:cubicBezTo>
                    <a:pt x="19319" y="11762"/>
                    <a:pt x="19329" y="11630"/>
                    <a:pt x="19341" y="11590"/>
                  </a:cubicBezTo>
                  <a:cubicBezTo>
                    <a:pt x="19353" y="11551"/>
                    <a:pt x="19054" y="11607"/>
                    <a:pt x="19054" y="11607"/>
                  </a:cubicBezTo>
                  <a:cubicBezTo>
                    <a:pt x="19054" y="11607"/>
                    <a:pt x="19435" y="11445"/>
                    <a:pt x="19602" y="11299"/>
                  </a:cubicBezTo>
                  <a:cubicBezTo>
                    <a:pt x="19767" y="11153"/>
                    <a:pt x="19778" y="11049"/>
                    <a:pt x="19801" y="10983"/>
                  </a:cubicBezTo>
                  <a:cubicBezTo>
                    <a:pt x="19825" y="10917"/>
                    <a:pt x="19538" y="10934"/>
                    <a:pt x="19406" y="11001"/>
                  </a:cubicBezTo>
                  <a:cubicBezTo>
                    <a:pt x="19276" y="11068"/>
                    <a:pt x="18964" y="11098"/>
                    <a:pt x="18964" y="11098"/>
                  </a:cubicBezTo>
                  <a:cubicBezTo>
                    <a:pt x="18964" y="11098"/>
                    <a:pt x="19119" y="10966"/>
                    <a:pt x="19369" y="10832"/>
                  </a:cubicBezTo>
                  <a:cubicBezTo>
                    <a:pt x="19619" y="10697"/>
                    <a:pt x="19845" y="10576"/>
                    <a:pt x="19963" y="10418"/>
                  </a:cubicBezTo>
                  <a:cubicBezTo>
                    <a:pt x="20081" y="10259"/>
                    <a:pt x="20104" y="10129"/>
                    <a:pt x="20139" y="10088"/>
                  </a:cubicBezTo>
                  <a:cubicBezTo>
                    <a:pt x="20175" y="10049"/>
                    <a:pt x="19876" y="10157"/>
                    <a:pt x="19769" y="10224"/>
                  </a:cubicBezTo>
                  <a:cubicBezTo>
                    <a:pt x="19662" y="10290"/>
                    <a:pt x="19543" y="10306"/>
                    <a:pt x="19435" y="10360"/>
                  </a:cubicBezTo>
                  <a:cubicBezTo>
                    <a:pt x="19328" y="10413"/>
                    <a:pt x="19554" y="10188"/>
                    <a:pt x="19708" y="10041"/>
                  </a:cubicBezTo>
                  <a:cubicBezTo>
                    <a:pt x="19862" y="9895"/>
                    <a:pt x="19767" y="9949"/>
                    <a:pt x="19980" y="9711"/>
                  </a:cubicBezTo>
                  <a:cubicBezTo>
                    <a:pt x="20192" y="9472"/>
                    <a:pt x="20133" y="9512"/>
                    <a:pt x="20263" y="9380"/>
                  </a:cubicBezTo>
                  <a:cubicBezTo>
                    <a:pt x="20393" y="9247"/>
                    <a:pt x="20036" y="9423"/>
                    <a:pt x="19857" y="9542"/>
                  </a:cubicBezTo>
                  <a:cubicBezTo>
                    <a:pt x="19680" y="9663"/>
                    <a:pt x="19299" y="9916"/>
                    <a:pt x="19216" y="9969"/>
                  </a:cubicBezTo>
                  <a:cubicBezTo>
                    <a:pt x="19132" y="10023"/>
                    <a:pt x="19001" y="10103"/>
                    <a:pt x="19273" y="9759"/>
                  </a:cubicBezTo>
                  <a:cubicBezTo>
                    <a:pt x="19545" y="9415"/>
                    <a:pt x="19758" y="9125"/>
                    <a:pt x="19840" y="9019"/>
                  </a:cubicBezTo>
                  <a:cubicBezTo>
                    <a:pt x="19923" y="8914"/>
                    <a:pt x="20053" y="8768"/>
                    <a:pt x="20135" y="8648"/>
                  </a:cubicBezTo>
                  <a:cubicBezTo>
                    <a:pt x="20218" y="8529"/>
                    <a:pt x="19221" y="9341"/>
                    <a:pt x="19102" y="9422"/>
                  </a:cubicBezTo>
                  <a:cubicBezTo>
                    <a:pt x="18983" y="9502"/>
                    <a:pt x="18828" y="9595"/>
                    <a:pt x="18781" y="9648"/>
                  </a:cubicBezTo>
                  <a:cubicBezTo>
                    <a:pt x="18734" y="9702"/>
                    <a:pt x="18590" y="9703"/>
                    <a:pt x="18731" y="9517"/>
                  </a:cubicBezTo>
                  <a:cubicBezTo>
                    <a:pt x="18873" y="9332"/>
                    <a:pt x="19110" y="9080"/>
                    <a:pt x="19287" y="8803"/>
                  </a:cubicBezTo>
                  <a:cubicBezTo>
                    <a:pt x="19463" y="8527"/>
                    <a:pt x="19440" y="8553"/>
                    <a:pt x="19556" y="8264"/>
                  </a:cubicBezTo>
                  <a:cubicBezTo>
                    <a:pt x="19673" y="7974"/>
                    <a:pt x="19696" y="7870"/>
                    <a:pt x="19696" y="7870"/>
                  </a:cubicBezTo>
                  <a:cubicBezTo>
                    <a:pt x="19696" y="7870"/>
                    <a:pt x="19459" y="8107"/>
                    <a:pt x="19353" y="8279"/>
                  </a:cubicBezTo>
                  <a:cubicBezTo>
                    <a:pt x="19247" y="8450"/>
                    <a:pt x="19058" y="8663"/>
                    <a:pt x="18999" y="8768"/>
                  </a:cubicBezTo>
                  <a:cubicBezTo>
                    <a:pt x="18940" y="8874"/>
                    <a:pt x="18845" y="8954"/>
                    <a:pt x="18974" y="8677"/>
                  </a:cubicBezTo>
                  <a:cubicBezTo>
                    <a:pt x="19103" y="8401"/>
                    <a:pt x="19150" y="8348"/>
                    <a:pt x="19220" y="8150"/>
                  </a:cubicBezTo>
                  <a:cubicBezTo>
                    <a:pt x="19289" y="7953"/>
                    <a:pt x="19277" y="7901"/>
                    <a:pt x="19335" y="7717"/>
                  </a:cubicBezTo>
                  <a:cubicBezTo>
                    <a:pt x="19393" y="7533"/>
                    <a:pt x="19027" y="8074"/>
                    <a:pt x="18922" y="8285"/>
                  </a:cubicBezTo>
                  <a:cubicBezTo>
                    <a:pt x="18816" y="8496"/>
                    <a:pt x="18498" y="8958"/>
                    <a:pt x="18321" y="9169"/>
                  </a:cubicBezTo>
                  <a:cubicBezTo>
                    <a:pt x="18143" y="9382"/>
                    <a:pt x="17598" y="9886"/>
                    <a:pt x="17420" y="10059"/>
                  </a:cubicBezTo>
                  <a:cubicBezTo>
                    <a:pt x="17243" y="10231"/>
                    <a:pt x="16863" y="10589"/>
                    <a:pt x="16661" y="10749"/>
                  </a:cubicBezTo>
                  <a:cubicBezTo>
                    <a:pt x="16459" y="10909"/>
                    <a:pt x="16341" y="10989"/>
                    <a:pt x="16209" y="11056"/>
                  </a:cubicBezTo>
                  <a:cubicBezTo>
                    <a:pt x="16078" y="11123"/>
                    <a:pt x="16030" y="11058"/>
                    <a:pt x="16030" y="11058"/>
                  </a:cubicBezTo>
                  <a:lnTo>
                    <a:pt x="16004" y="10901"/>
                  </a:lnTo>
                  <a:cubicBezTo>
                    <a:pt x="16004" y="10901"/>
                    <a:pt x="16088" y="10927"/>
                    <a:pt x="16148" y="10913"/>
                  </a:cubicBezTo>
                  <a:cubicBezTo>
                    <a:pt x="16207" y="10898"/>
                    <a:pt x="16315" y="10884"/>
                    <a:pt x="16338" y="10714"/>
                  </a:cubicBezTo>
                  <a:cubicBezTo>
                    <a:pt x="16359" y="10543"/>
                    <a:pt x="16348" y="10518"/>
                    <a:pt x="16322" y="10413"/>
                  </a:cubicBezTo>
                  <a:cubicBezTo>
                    <a:pt x="16297" y="10309"/>
                    <a:pt x="16260" y="10218"/>
                    <a:pt x="16224" y="10153"/>
                  </a:cubicBezTo>
                  <a:cubicBezTo>
                    <a:pt x="16187" y="10087"/>
                    <a:pt x="16102" y="9958"/>
                    <a:pt x="16102" y="9958"/>
                  </a:cubicBezTo>
                  <a:cubicBezTo>
                    <a:pt x="16102" y="9958"/>
                    <a:pt x="16282" y="10021"/>
                    <a:pt x="16328" y="9837"/>
                  </a:cubicBezTo>
                  <a:cubicBezTo>
                    <a:pt x="16374" y="9654"/>
                    <a:pt x="16349" y="9588"/>
                    <a:pt x="16323" y="9445"/>
                  </a:cubicBezTo>
                  <a:cubicBezTo>
                    <a:pt x="16298" y="9301"/>
                    <a:pt x="16260" y="9105"/>
                    <a:pt x="16282" y="8960"/>
                  </a:cubicBezTo>
                  <a:cubicBezTo>
                    <a:pt x="16305" y="8817"/>
                    <a:pt x="16303" y="8672"/>
                    <a:pt x="16325" y="8528"/>
                  </a:cubicBezTo>
                  <a:cubicBezTo>
                    <a:pt x="16348" y="8384"/>
                    <a:pt x="16359" y="8319"/>
                    <a:pt x="16274" y="8228"/>
                  </a:cubicBezTo>
                  <a:cubicBezTo>
                    <a:pt x="16189" y="8137"/>
                    <a:pt x="16008" y="8009"/>
                    <a:pt x="15959" y="7944"/>
                  </a:cubicBezTo>
                  <a:cubicBezTo>
                    <a:pt x="15911" y="7879"/>
                    <a:pt x="15887" y="7814"/>
                    <a:pt x="15887" y="7814"/>
                  </a:cubicBezTo>
                  <a:cubicBezTo>
                    <a:pt x="15887" y="7814"/>
                    <a:pt x="16091" y="7851"/>
                    <a:pt x="16375" y="7638"/>
                  </a:cubicBezTo>
                  <a:cubicBezTo>
                    <a:pt x="16661" y="7424"/>
                    <a:pt x="16658" y="7189"/>
                    <a:pt x="16658" y="7189"/>
                  </a:cubicBezTo>
                  <a:cubicBezTo>
                    <a:pt x="16658" y="7189"/>
                    <a:pt x="17063" y="7000"/>
                    <a:pt x="17045" y="6412"/>
                  </a:cubicBezTo>
                  <a:cubicBezTo>
                    <a:pt x="17424" y="6014"/>
                    <a:pt x="17359" y="5596"/>
                    <a:pt x="17359" y="5596"/>
                  </a:cubicBezTo>
                  <a:cubicBezTo>
                    <a:pt x="17359" y="5596"/>
                    <a:pt x="17823" y="5276"/>
                    <a:pt x="17708" y="4584"/>
                  </a:cubicBezTo>
                  <a:cubicBezTo>
                    <a:pt x="18002" y="4135"/>
                    <a:pt x="18108" y="4016"/>
                    <a:pt x="18034" y="3755"/>
                  </a:cubicBezTo>
                  <a:cubicBezTo>
                    <a:pt x="17959" y="3494"/>
                    <a:pt x="17734" y="3655"/>
                    <a:pt x="17734" y="3655"/>
                  </a:cubicBezTo>
                  <a:cubicBezTo>
                    <a:pt x="17734" y="3655"/>
                    <a:pt x="18160" y="3217"/>
                    <a:pt x="18205" y="2955"/>
                  </a:cubicBezTo>
                  <a:cubicBezTo>
                    <a:pt x="18250" y="2693"/>
                    <a:pt x="18379" y="2403"/>
                    <a:pt x="17509" y="2872"/>
                  </a:cubicBezTo>
                  <a:cubicBezTo>
                    <a:pt x="17364" y="2743"/>
                    <a:pt x="17591" y="2688"/>
                    <a:pt x="17779" y="2397"/>
                  </a:cubicBezTo>
                  <a:cubicBezTo>
                    <a:pt x="17968" y="2107"/>
                    <a:pt x="18569" y="1222"/>
                    <a:pt x="17772" y="1743"/>
                  </a:cubicBezTo>
                  <a:cubicBezTo>
                    <a:pt x="16976" y="2263"/>
                    <a:pt x="16950" y="2159"/>
                    <a:pt x="17128" y="1935"/>
                  </a:cubicBezTo>
                  <a:cubicBezTo>
                    <a:pt x="17305" y="1710"/>
                    <a:pt x="17851" y="1297"/>
                    <a:pt x="17958" y="1190"/>
                  </a:cubicBezTo>
                  <a:cubicBezTo>
                    <a:pt x="18065" y="1085"/>
                    <a:pt x="18038" y="850"/>
                    <a:pt x="17515" y="1132"/>
                  </a:cubicBezTo>
                  <a:cubicBezTo>
                    <a:pt x="16990" y="1413"/>
                    <a:pt x="17024" y="1229"/>
                    <a:pt x="17274" y="1056"/>
                  </a:cubicBezTo>
                  <a:cubicBezTo>
                    <a:pt x="17524" y="883"/>
                    <a:pt x="18245" y="74"/>
                    <a:pt x="17079" y="732"/>
                  </a:cubicBezTo>
                  <a:cubicBezTo>
                    <a:pt x="15912" y="1388"/>
                    <a:pt x="16472" y="1092"/>
                    <a:pt x="16720" y="801"/>
                  </a:cubicBezTo>
                  <a:cubicBezTo>
                    <a:pt x="16968" y="510"/>
                    <a:pt x="17160" y="416"/>
                    <a:pt x="17180" y="76"/>
                  </a:cubicBezTo>
                  <a:cubicBezTo>
                    <a:pt x="17200" y="-265"/>
                    <a:pt x="16107" y="587"/>
                    <a:pt x="15363" y="1565"/>
                  </a:cubicBezTo>
                  <a:cubicBezTo>
                    <a:pt x="14619" y="2543"/>
                    <a:pt x="14004" y="3218"/>
                    <a:pt x="13815" y="3391"/>
                  </a:cubicBezTo>
                  <a:cubicBezTo>
                    <a:pt x="13625" y="3564"/>
                    <a:pt x="13105" y="4199"/>
                    <a:pt x="13035" y="4383"/>
                  </a:cubicBezTo>
                  <a:cubicBezTo>
                    <a:pt x="12965" y="4567"/>
                    <a:pt x="12799" y="4753"/>
                    <a:pt x="12788" y="4779"/>
                  </a:cubicBezTo>
                  <a:cubicBezTo>
                    <a:pt x="12776" y="4805"/>
                    <a:pt x="12820" y="4517"/>
                    <a:pt x="12666" y="4650"/>
                  </a:cubicBezTo>
                  <a:cubicBezTo>
                    <a:pt x="12512" y="4783"/>
                    <a:pt x="11713" y="5133"/>
                    <a:pt x="11226" y="6579"/>
                  </a:cubicBezTo>
                  <a:cubicBezTo>
                    <a:pt x="10739" y="8025"/>
                    <a:pt x="10760" y="7802"/>
                    <a:pt x="10663" y="8707"/>
                  </a:cubicBezTo>
                  <a:cubicBezTo>
                    <a:pt x="10565" y="9611"/>
                    <a:pt x="10271" y="11238"/>
                    <a:pt x="9789" y="12121"/>
                  </a:cubicBezTo>
                  <a:cubicBezTo>
                    <a:pt x="9308" y="13004"/>
                    <a:pt x="9190" y="13202"/>
                    <a:pt x="8870" y="13442"/>
                  </a:cubicBezTo>
                  <a:cubicBezTo>
                    <a:pt x="8549" y="13681"/>
                    <a:pt x="8143" y="13804"/>
                    <a:pt x="8023" y="13819"/>
                  </a:cubicBezTo>
                  <a:cubicBezTo>
                    <a:pt x="7904" y="13834"/>
                    <a:pt x="7748" y="13862"/>
                    <a:pt x="7748" y="13862"/>
                  </a:cubicBezTo>
                  <a:close/>
                </a:path>
              </a:pathLst>
            </a:custGeom>
            <a:solidFill>
              <a:srgbClr val="3E6E84"/>
            </a:solidFill>
            <a:ln w="12700">
              <a:miter lim="400000"/>
            </a:ln>
          </p:spPr>
          <p:txBody>
            <a:bodyPr lIns="9523" tIns="9523" rIns="9523" bIns="9523" anchor="ctr"/>
            <a:lstStyle/>
            <a:p>
              <a:pPr defTabSz="114277">
                <a:defRPr sz="1400" spc="0">
                  <a:effectLst>
                    <a:outerShdw blurRad="38100" dist="12700" dir="5400000" rotWithShape="0">
                      <a:srgbClr val="000000">
                        <a:alpha val="50000"/>
                      </a:srgbClr>
                    </a:outerShdw>
                  </a:effectLst>
                  <a:latin typeface="Gill Sans"/>
                  <a:ea typeface="Gill Sans"/>
                  <a:cs typeface="Gill Sans"/>
                  <a:sym typeface="Gill Sans"/>
                </a:defRPr>
              </a:pPr>
              <a:endParaRPr sz="700"/>
            </a:p>
          </p:txBody>
        </p:sp>
      </p:gr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110857" y="1214027"/>
            <a:ext cx="5967109" cy="1384981"/>
          </a:xfrm>
          <a:prstGeom prst="rect">
            <a:avLst/>
          </a:prstGeom>
        </p:spPr>
      </p:pic>
    </p:spTree>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asic">
    <p:spTree>
      <p:nvGrpSpPr>
        <p:cNvPr id="1" name=""/>
        <p:cNvGrpSpPr/>
        <p:nvPr/>
      </p:nvGrpSpPr>
      <p:grpSpPr>
        <a:xfrm>
          <a:off x="0" y="0"/>
          <a:ext cx="0" cy="0"/>
          <a:chOff x="0" y="0"/>
          <a:chExt cx="0" cy="0"/>
        </a:xfrm>
      </p:grpSpPr>
      <p:sp>
        <p:nvSpPr>
          <p:cNvPr id="3" name="Content Placeholder 2"/>
          <p:cNvSpPr>
            <a:spLocks noGrp="1"/>
          </p:cNvSpPr>
          <p:nvPr>
            <p:ph sz="quarter" idx="11"/>
          </p:nvPr>
        </p:nvSpPr>
        <p:spPr>
          <a:xfrm>
            <a:off x="571500" y="1764285"/>
            <a:ext cx="11045952" cy="4223766"/>
          </a:xfrm>
        </p:spPr>
        <p:txBody>
          <a:bodyPr/>
          <a:lstStyle>
            <a:lvl1pPr>
              <a:lnSpc>
                <a:spcPct val="100000"/>
              </a:lnSpc>
              <a:defRPr>
                <a:solidFill>
                  <a:schemeClr val="accent2"/>
                </a:solidFill>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Placeholder 1"/>
          <p:cNvSpPr>
            <a:spLocks noGrp="1"/>
          </p:cNvSpPr>
          <p:nvPr>
            <p:ph type="title"/>
          </p:nvPr>
        </p:nvSpPr>
        <p:spPr>
          <a:xfrm>
            <a:off x="571500" y="63503"/>
            <a:ext cx="11045952" cy="990119"/>
          </a:xfrm>
          <a:prstGeom prst="rect">
            <a:avLst/>
          </a:prstGeom>
          <a:effectLst/>
        </p:spPr>
        <p:txBody>
          <a:bodyPr rtlCol="0">
            <a:noAutofit/>
          </a:bodyPr>
          <a:lstStyle>
            <a:lvl1pPr>
              <a:lnSpc>
                <a:spcPct val="95000"/>
              </a:lnSpc>
              <a:defRPr/>
            </a:lvl1pPr>
          </a:lstStyle>
          <a:p>
            <a:r>
              <a:rPr lang="en-US" dirty="0"/>
              <a:t>Click to edit Master title style</a:t>
            </a:r>
          </a:p>
        </p:txBody>
      </p:sp>
      <p:sp>
        <p:nvSpPr>
          <p:cNvPr id="8" name="Text Placeholder 3"/>
          <p:cNvSpPr>
            <a:spLocks noGrp="1"/>
          </p:cNvSpPr>
          <p:nvPr>
            <p:ph type="body" sz="quarter" idx="16"/>
          </p:nvPr>
        </p:nvSpPr>
        <p:spPr>
          <a:xfrm>
            <a:off x="571503" y="1097179"/>
            <a:ext cx="11046141" cy="338554"/>
          </a:xfrm>
          <a:noFill/>
          <a:ln>
            <a:noFill/>
          </a:ln>
        </p:spPr>
        <p:txBody>
          <a:bodyPr vert="horz" wrap="square" lIns="0" tIns="0" rIns="0" bIns="0" numCol="1" rtlCol="0" anchor="t" anchorCtr="0" compatLnSpc="1">
            <a:prstTxWarp prst="textNoShape">
              <a:avLst/>
            </a:prstTxWarp>
            <a:spAutoFit/>
          </a:bodyPr>
          <a:lstStyle>
            <a:lvl1pPr>
              <a:lnSpc>
                <a:spcPct val="100000"/>
              </a:lnSpc>
              <a:defRPr lang="en-US" sz="2200" b="0" i="0" spc="0">
                <a:solidFill>
                  <a:schemeClr val="accent2"/>
                </a:solidFill>
                <a:latin typeface="Salesforce Sans Light" charset="0"/>
                <a:ea typeface="Salesforce Sans Light" charset="0"/>
                <a:cs typeface="Salesforce Sans Light" charset="0"/>
              </a:defRPr>
            </a:lvl1pPr>
          </a:lstStyle>
          <a:p>
            <a:pPr lvl="0">
              <a:lnSpc>
                <a:spcPct val="100000"/>
              </a:lnSpc>
              <a:spcBef>
                <a:spcPts val="0"/>
              </a:spcBef>
              <a:spcAft>
                <a:spcPts val="0"/>
              </a:spcAft>
            </a:pPr>
            <a:r>
              <a:rPr lang="en-US" dirty="0"/>
              <a:t>Click to edit Master text styles</a:t>
            </a:r>
          </a:p>
        </p:txBody>
      </p:sp>
      <p:sp>
        <p:nvSpPr>
          <p:cNvPr id="10" name="Footer Placeholder 3"/>
          <p:cNvSpPr>
            <a:spLocks noGrp="1"/>
          </p:cNvSpPr>
          <p:nvPr>
            <p:ph type="ftr" sz="quarter" idx="17"/>
          </p:nvPr>
        </p:nvSpPr>
        <p:spPr>
          <a:xfrm>
            <a:off x="577850" y="6410462"/>
            <a:ext cx="8870949" cy="213858"/>
          </a:xfrm>
        </p:spPr>
        <p:txBody>
          <a:bodyPr/>
          <a:lstStyle>
            <a:lvl1pPr>
              <a:defRPr/>
            </a:lvl1pPr>
          </a:lstStyle>
          <a:p>
            <a:endParaRPr lang="en-US" dirty="0"/>
          </a:p>
        </p:txBody>
      </p:sp>
    </p:spTree>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uide Placement ">
    <p:spTree>
      <p:nvGrpSpPr>
        <p:cNvPr id="1" name=""/>
        <p:cNvGrpSpPr/>
        <p:nvPr/>
      </p:nvGrpSpPr>
      <p:grpSpPr>
        <a:xfrm>
          <a:off x="0" y="0"/>
          <a:ext cx="0" cy="0"/>
          <a:chOff x="0" y="0"/>
          <a:chExt cx="0" cy="0"/>
        </a:xfrm>
      </p:grpSpPr>
      <p:sp>
        <p:nvSpPr>
          <p:cNvPr id="11" name="Rectangle 10"/>
          <p:cNvSpPr/>
          <p:nvPr userDrawn="1"/>
        </p:nvSpPr>
        <p:spPr>
          <a:xfrm>
            <a:off x="7084695" y="2188105"/>
            <a:ext cx="4433888" cy="3908736"/>
          </a:xfrm>
          <a:prstGeom prst="rect">
            <a:avLst/>
          </a:prstGeom>
        </p:spPr>
        <p:txBody>
          <a:bodyPr lIns="121893" tIns="60947" rIns="121893" bIns="60947">
            <a:spAutoFit/>
          </a:bodyPr>
          <a:lstStyle/>
          <a:p>
            <a:pPr defTabSz="542925">
              <a:spcBef>
                <a:spcPts val="800"/>
              </a:spcBef>
            </a:pPr>
            <a:r>
              <a:rPr lang="en-US" sz="1600" b="1" dirty="0">
                <a:solidFill>
                  <a:schemeClr val="accent1"/>
                </a:solidFill>
                <a:cs typeface="Salesforce Sans" charset="0"/>
              </a:rPr>
              <a:t>Realigning Guides</a:t>
            </a:r>
            <a:endParaRPr lang="en-US" sz="1600" dirty="0">
              <a:solidFill>
                <a:schemeClr val="accent1"/>
              </a:solidFill>
              <a:cs typeface="Salesforce Sans" charset="0"/>
            </a:endParaRPr>
          </a:p>
          <a:p>
            <a:pPr defTabSz="542925">
              <a:spcBef>
                <a:spcPts val="800"/>
              </a:spcBef>
            </a:pPr>
            <a:r>
              <a:rPr lang="en-US" sz="1200" dirty="0">
                <a:solidFill>
                  <a:schemeClr val="accent2"/>
                </a:solidFill>
                <a:cs typeface="Salesforce Sans" charset="0"/>
              </a:rPr>
              <a:t>Guides can can easily be bumped and moved accidentally.  </a:t>
            </a:r>
          </a:p>
          <a:p>
            <a:pPr defTabSz="542925">
              <a:spcBef>
                <a:spcPts val="800"/>
              </a:spcBef>
            </a:pPr>
            <a:r>
              <a:rPr lang="en-US" sz="1200" dirty="0">
                <a:solidFill>
                  <a:schemeClr val="accent2"/>
                </a:solidFill>
                <a:cs typeface="Salesforce Sans" charset="0"/>
              </a:rPr>
              <a:t>This slide layout show you how to reset your guides. </a:t>
            </a:r>
          </a:p>
          <a:p>
            <a:pPr defTabSz="542925">
              <a:spcBef>
                <a:spcPts val="800"/>
              </a:spcBef>
            </a:pPr>
            <a:r>
              <a:rPr lang="en-US" sz="1200" b="1" dirty="0">
                <a:solidFill>
                  <a:schemeClr val="accent2"/>
                </a:solidFill>
                <a:cs typeface="Salesforce Sans" charset="0"/>
              </a:rPr>
              <a:t>NOTE: </a:t>
            </a:r>
            <a:r>
              <a:rPr lang="en-US" sz="1200" dirty="0">
                <a:solidFill>
                  <a:schemeClr val="accent2"/>
                </a:solidFill>
                <a:cs typeface="Salesforce Sans" charset="0"/>
              </a:rPr>
              <a:t>When working on any older deck, be sure to check and ensure that the guides in your deck are set.</a:t>
            </a:r>
          </a:p>
          <a:p>
            <a:pPr defTabSz="542925">
              <a:spcBef>
                <a:spcPts val="800"/>
              </a:spcBef>
              <a:buFont typeface="Salesforce Sans" charset="0"/>
              <a:buAutoNum type="arabicPeriod"/>
            </a:pPr>
            <a:r>
              <a:rPr lang="en-US" sz="1200" b="1" dirty="0">
                <a:solidFill>
                  <a:schemeClr val="accent2"/>
                </a:solidFill>
                <a:cs typeface="Salesforce Sans" charset="0"/>
              </a:rPr>
              <a:t> Turn on your guides </a:t>
            </a:r>
          </a:p>
          <a:p>
            <a:pPr defTabSz="542925">
              <a:spcBef>
                <a:spcPts val="800"/>
              </a:spcBef>
              <a:buFont typeface="Salesforce Sans" charset="0"/>
              <a:buAutoNum type="arabicPeriod" startAt="2"/>
            </a:pPr>
            <a:r>
              <a:rPr lang="en-US" sz="1200" b="1" dirty="0">
                <a:solidFill>
                  <a:schemeClr val="accent2"/>
                </a:solidFill>
                <a:cs typeface="Salesforce Sans" charset="0"/>
              </a:rPr>
              <a:t> Insert a new slide the using the Guide Layout slide option.</a:t>
            </a:r>
          </a:p>
          <a:p>
            <a:pPr defTabSz="542925">
              <a:spcBef>
                <a:spcPts val="800"/>
              </a:spcBef>
              <a:buFont typeface="Salesforce Sans" charset="0"/>
              <a:buAutoNum type="arabicPeriod" startAt="2"/>
            </a:pPr>
            <a:r>
              <a:rPr lang="en-US" sz="1200" b="1" dirty="0">
                <a:solidFill>
                  <a:schemeClr val="accent2"/>
                </a:solidFill>
                <a:cs typeface="Salesforce Sans" charset="0"/>
              </a:rPr>
              <a:t> Do your guides align with the orange lines in the new slide?  </a:t>
            </a:r>
            <a:r>
              <a:rPr lang="en-US" sz="1200" dirty="0">
                <a:solidFill>
                  <a:schemeClr val="accent2"/>
                </a:solidFill>
                <a:cs typeface="Salesforce Sans" charset="0"/>
              </a:rPr>
              <a:t>If yes, your guides are set, if not, proceed then realign each of the lines to line up with the lines shown on this page. </a:t>
            </a:r>
          </a:p>
          <a:p>
            <a:pPr defTabSz="542925">
              <a:spcBef>
                <a:spcPts val="800"/>
              </a:spcBef>
              <a:buFont typeface="Salesforce Sans" charset="0"/>
              <a:buAutoNum type="arabicPeriod" startAt="2"/>
            </a:pPr>
            <a:r>
              <a:rPr lang="en-US" sz="1200" b="1" dirty="0">
                <a:solidFill>
                  <a:schemeClr val="accent2"/>
                </a:solidFill>
                <a:cs typeface="Salesforce Sans" charset="0"/>
              </a:rPr>
              <a:t> Once guides are reset, delete the Guide Layout Slide</a:t>
            </a:r>
          </a:p>
          <a:p>
            <a:pPr defTabSz="542925">
              <a:spcBef>
                <a:spcPts val="800"/>
              </a:spcBef>
            </a:pPr>
            <a:endParaRPr lang="en-US" sz="1300" dirty="0">
              <a:solidFill>
                <a:schemeClr val="accent2"/>
              </a:solidFill>
              <a:cs typeface="Salesforce Sans" charset="0"/>
            </a:endParaRPr>
          </a:p>
          <a:p>
            <a:pPr defTabSz="542925">
              <a:spcBef>
                <a:spcPts val="800"/>
              </a:spcBef>
            </a:pPr>
            <a:endParaRPr lang="en-US" sz="1300" dirty="0">
              <a:solidFill>
                <a:schemeClr val="accent2"/>
              </a:solidFill>
              <a:cs typeface="Salesforce Sans" charset="0"/>
            </a:endParaRPr>
          </a:p>
        </p:txBody>
      </p:sp>
      <p:sp>
        <p:nvSpPr>
          <p:cNvPr id="16" name="Content Placeholder 16"/>
          <p:cNvSpPr txBox="1">
            <a:spLocks/>
          </p:cNvSpPr>
          <p:nvPr userDrawn="1"/>
        </p:nvSpPr>
        <p:spPr>
          <a:xfrm>
            <a:off x="1046480" y="2188105"/>
            <a:ext cx="4724400" cy="3525837"/>
          </a:xfrm>
          <a:prstGeom prst="rect">
            <a:avLst/>
          </a:prstGeom>
        </p:spPr>
        <p:txBody>
          <a:bodyPr lIns="121893" tIns="60947" rIns="121893" bIns="60947"/>
          <a:lstStyle>
            <a:lvl1pPr marL="0" indent="0" algn="l" defTabSz="457177" rtl="0" eaLnBrk="1" latinLnBrk="0" hangingPunct="1">
              <a:spcBef>
                <a:spcPts val="1200"/>
              </a:spcBef>
              <a:buFont typeface="Arial"/>
              <a:buNone/>
              <a:defRPr sz="2400" kern="1200">
                <a:solidFill>
                  <a:schemeClr val="accent3"/>
                </a:solidFill>
                <a:latin typeface="Arial"/>
                <a:ea typeface="+mn-ea"/>
                <a:cs typeface="Arial"/>
              </a:defRPr>
            </a:lvl1pPr>
            <a:lvl2pPr marL="233363" indent="-233363" algn="l" defTabSz="457177" rtl="0" eaLnBrk="1" latinLnBrk="0" hangingPunct="1">
              <a:spcBef>
                <a:spcPts val="800"/>
              </a:spcBef>
              <a:spcAft>
                <a:spcPts val="200"/>
              </a:spcAft>
              <a:buFont typeface="Arial"/>
              <a:buChar char="•"/>
              <a:defRPr sz="2000" kern="1200">
                <a:solidFill>
                  <a:schemeClr val="accent1"/>
                </a:solidFill>
                <a:latin typeface="Arial"/>
                <a:ea typeface="+mn-ea"/>
                <a:cs typeface="Arial"/>
              </a:defRPr>
            </a:lvl2pPr>
            <a:lvl3pPr marL="457200" indent="-161925" algn="l" defTabSz="457177" rtl="0" eaLnBrk="1" latinLnBrk="0" hangingPunct="1">
              <a:spcBef>
                <a:spcPts val="600"/>
              </a:spcBef>
              <a:spcAft>
                <a:spcPts val="200"/>
              </a:spcAft>
              <a:buFont typeface="Lucida Grande"/>
              <a:buChar char="-"/>
              <a:tabLst/>
              <a:defRPr sz="1600" kern="1200">
                <a:solidFill>
                  <a:schemeClr val="accent1"/>
                </a:solidFill>
                <a:latin typeface="Arial"/>
                <a:ea typeface="+mn-ea"/>
                <a:cs typeface="Arial"/>
              </a:defRPr>
            </a:lvl3pPr>
            <a:lvl4pPr marL="1600120" indent="-228589" algn="l" defTabSz="457177" rtl="0" eaLnBrk="1" latinLnBrk="0" hangingPunct="1">
              <a:spcBef>
                <a:spcPct val="20000"/>
              </a:spcBef>
              <a:buFont typeface="Arial"/>
              <a:buChar char="–"/>
              <a:defRPr sz="2000" kern="1200">
                <a:solidFill>
                  <a:schemeClr val="tx1"/>
                </a:solidFill>
                <a:latin typeface="Arial"/>
                <a:ea typeface="+mn-ea"/>
                <a:cs typeface="Arial"/>
              </a:defRPr>
            </a:lvl4pPr>
            <a:lvl5pPr marL="2057297" indent="-228589" algn="l" defTabSz="457177" rtl="0" eaLnBrk="1" latinLnBrk="0" hangingPunct="1">
              <a:spcBef>
                <a:spcPct val="20000"/>
              </a:spcBef>
              <a:buFont typeface="Arial"/>
              <a:buChar char="»"/>
              <a:defRPr sz="2000" kern="1200">
                <a:solidFill>
                  <a:schemeClr val="tx1"/>
                </a:solidFill>
                <a:latin typeface="Arial"/>
                <a:ea typeface="+mn-ea"/>
                <a:cs typeface="Arial"/>
              </a:defRPr>
            </a:lvl5pPr>
            <a:lvl6pPr marL="2514474" indent="-228589"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51" indent="-228589"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9" indent="-228589"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6" indent="-228589" algn="l" defTabSz="457177" rtl="0" eaLnBrk="1" latinLnBrk="0" hangingPunct="1">
              <a:spcBef>
                <a:spcPct val="20000"/>
              </a:spcBef>
              <a:buFont typeface="Arial"/>
              <a:buChar char="•"/>
              <a:defRPr sz="2000" kern="1200">
                <a:solidFill>
                  <a:schemeClr val="tx1"/>
                </a:solidFill>
                <a:latin typeface="+mn-lt"/>
                <a:ea typeface="+mn-ea"/>
                <a:cs typeface="+mn-cs"/>
              </a:defRPr>
            </a:lvl9pPr>
          </a:lstStyle>
          <a:p>
            <a:pPr fontAlgn="auto">
              <a:spcBef>
                <a:spcPts val="800"/>
              </a:spcBef>
              <a:spcAft>
                <a:spcPts val="0"/>
              </a:spcAft>
              <a:defRPr/>
            </a:pPr>
            <a:r>
              <a:rPr lang="en-US" sz="1600" b="1" dirty="0">
                <a:solidFill>
                  <a:schemeClr val="accent1"/>
                </a:solidFill>
                <a:latin typeface="Salesforce Sans"/>
                <a:cs typeface="Salesforce Sans"/>
              </a:rPr>
              <a:t>What are Drawing Guides?  </a:t>
            </a:r>
          </a:p>
          <a:p>
            <a:pPr fontAlgn="auto">
              <a:spcBef>
                <a:spcPts val="800"/>
              </a:spcBef>
              <a:spcAft>
                <a:spcPts val="0"/>
              </a:spcAft>
              <a:defRPr/>
            </a:pPr>
            <a:r>
              <a:rPr lang="en-US" sz="1200" dirty="0">
                <a:solidFill>
                  <a:schemeClr val="accent2"/>
                </a:solidFill>
                <a:latin typeface="Salesforce Sans"/>
                <a:cs typeface="Salesforce Sans"/>
              </a:rPr>
              <a:t>This lines that that appear on all pages in the same spot, but don’t show up when you print or view deck in Show mode.  </a:t>
            </a:r>
          </a:p>
          <a:p>
            <a:pPr fontAlgn="auto">
              <a:spcBef>
                <a:spcPts val="800"/>
              </a:spcBef>
              <a:spcAft>
                <a:spcPts val="0"/>
              </a:spcAft>
              <a:defRPr/>
            </a:pPr>
            <a:r>
              <a:rPr lang="en-US" sz="1200" dirty="0">
                <a:solidFill>
                  <a:schemeClr val="accent2"/>
                </a:solidFill>
                <a:latin typeface="Salesforce Sans"/>
                <a:cs typeface="Salesforce Sans"/>
              </a:rPr>
              <a:t>Think of them as internal margins for the proper alignment and consistent placement of content. Object will snap to them and they are also perfect for cropping an image to. </a:t>
            </a:r>
          </a:p>
          <a:p>
            <a:pPr fontAlgn="auto">
              <a:spcBef>
                <a:spcPts val="800"/>
              </a:spcBef>
              <a:spcAft>
                <a:spcPts val="0"/>
              </a:spcAft>
              <a:defRPr/>
            </a:pPr>
            <a:r>
              <a:rPr lang="en-US" sz="1200" dirty="0">
                <a:solidFill>
                  <a:schemeClr val="accent2"/>
                </a:solidFill>
                <a:latin typeface="Salesforce Sans"/>
                <a:cs typeface="Salesforce Sans"/>
              </a:rPr>
              <a:t>This template has pre-made guides that delineate where your workspace is.  </a:t>
            </a:r>
            <a:br>
              <a:rPr lang="en-US" sz="1200" b="1" dirty="0">
                <a:solidFill>
                  <a:schemeClr val="accent2"/>
                </a:solidFill>
                <a:latin typeface="Salesforce Sans"/>
                <a:cs typeface="Salesforce Sans"/>
              </a:rPr>
            </a:br>
            <a:br>
              <a:rPr lang="en-US" sz="1200" b="1" dirty="0">
                <a:solidFill>
                  <a:schemeClr val="accent1"/>
                </a:solidFill>
                <a:latin typeface="Salesforce Sans"/>
                <a:cs typeface="Salesforce Sans"/>
              </a:rPr>
            </a:br>
            <a:r>
              <a:rPr lang="en-US" sz="1600" b="1" dirty="0">
                <a:solidFill>
                  <a:schemeClr val="accent1"/>
                </a:solidFill>
                <a:latin typeface="Salesforce Sans"/>
                <a:cs typeface="Salesforce Sans"/>
              </a:rPr>
              <a:t>How to Turn Guides On and Off</a:t>
            </a:r>
          </a:p>
          <a:p>
            <a:pPr fontAlgn="auto">
              <a:spcBef>
                <a:spcPts val="800"/>
              </a:spcBef>
              <a:spcAft>
                <a:spcPts val="0"/>
              </a:spcAft>
              <a:buClr>
                <a:schemeClr val="accent3"/>
              </a:buClr>
              <a:defRPr/>
            </a:pPr>
            <a:r>
              <a:rPr lang="en-US" sz="1200" b="1" dirty="0">
                <a:solidFill>
                  <a:schemeClr val="accent2"/>
                </a:solidFill>
                <a:latin typeface="Salesforce Sans"/>
                <a:cs typeface="Salesforce Sans"/>
              </a:rPr>
              <a:t>Windows: </a:t>
            </a:r>
            <a:r>
              <a:rPr lang="en-US" sz="1200" dirty="0">
                <a:solidFill>
                  <a:schemeClr val="accent2"/>
                </a:solidFill>
                <a:latin typeface="Salesforce Sans"/>
                <a:cs typeface="Salesforce Sans"/>
              </a:rPr>
              <a:t>ALT + F9 or Right click in blue area off workspace &gt;Grids and Guides&gt;Display Drawing Guides on Screen</a:t>
            </a:r>
          </a:p>
          <a:p>
            <a:pPr fontAlgn="auto">
              <a:spcBef>
                <a:spcPts val="800"/>
              </a:spcBef>
              <a:spcAft>
                <a:spcPts val="0"/>
              </a:spcAft>
              <a:buClr>
                <a:schemeClr val="accent3"/>
              </a:buClr>
              <a:defRPr/>
            </a:pPr>
            <a:r>
              <a:rPr lang="en-US" sz="1200" b="1" dirty="0">
                <a:solidFill>
                  <a:schemeClr val="accent2"/>
                </a:solidFill>
                <a:latin typeface="Salesforce Sans"/>
                <a:cs typeface="Salesforce Sans"/>
              </a:rPr>
              <a:t>Mac 2011: </a:t>
            </a:r>
            <a:r>
              <a:rPr lang="en-US" sz="1200" dirty="0">
                <a:solidFill>
                  <a:schemeClr val="accent2"/>
                </a:solidFill>
                <a:latin typeface="Salesforce Sans"/>
                <a:cs typeface="Salesforce Sans"/>
              </a:rPr>
              <a:t>Control + Option + Command + G or </a:t>
            </a:r>
            <a:br>
              <a:rPr lang="en-US" sz="1200" dirty="0">
                <a:solidFill>
                  <a:schemeClr val="accent2"/>
                </a:solidFill>
                <a:latin typeface="Salesforce Sans"/>
                <a:cs typeface="Salesforce Sans"/>
              </a:rPr>
            </a:br>
            <a:r>
              <a:rPr lang="en-US" sz="1200" dirty="0">
                <a:solidFill>
                  <a:schemeClr val="accent2"/>
                </a:solidFill>
                <a:latin typeface="Salesforce Sans"/>
                <a:cs typeface="Salesforce Sans"/>
              </a:rPr>
              <a:t>View&gt;Guides&gt;Static Guides</a:t>
            </a:r>
          </a:p>
          <a:p>
            <a:pPr fontAlgn="auto">
              <a:spcBef>
                <a:spcPts val="800"/>
              </a:spcBef>
              <a:spcAft>
                <a:spcPts val="0"/>
              </a:spcAft>
              <a:buClr>
                <a:schemeClr val="accent3"/>
              </a:buClr>
              <a:defRPr/>
            </a:pPr>
            <a:r>
              <a:rPr lang="en-US" sz="1200" b="1" dirty="0">
                <a:solidFill>
                  <a:schemeClr val="accent2"/>
                </a:solidFill>
                <a:latin typeface="Salesforce Sans"/>
                <a:cs typeface="Salesforce Sans"/>
              </a:rPr>
              <a:t>MAC 2008:   </a:t>
            </a:r>
            <a:r>
              <a:rPr lang="en-US" sz="1200" dirty="0">
                <a:solidFill>
                  <a:schemeClr val="accent2"/>
                </a:solidFill>
                <a:latin typeface="Salesforce Sans"/>
                <a:cs typeface="Salesforce Sans"/>
              </a:rPr>
              <a:t>Command + G or View&gt;Guides&gt;Static Guides</a:t>
            </a:r>
          </a:p>
        </p:txBody>
      </p:sp>
      <p:sp>
        <p:nvSpPr>
          <p:cNvPr id="17" name="TextBox 19"/>
          <p:cNvSpPr txBox="1">
            <a:spLocks noChangeArrowheads="1"/>
          </p:cNvSpPr>
          <p:nvPr userDrawn="1"/>
        </p:nvSpPr>
        <p:spPr bwMode="auto">
          <a:xfrm>
            <a:off x="7497766" y="1756093"/>
            <a:ext cx="3659187"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40" tIns="45720" rIns="91440" bIns="45720">
            <a:spAutoFit/>
          </a:bodyPr>
          <a:lstStyle>
            <a:lvl1pPr>
              <a:defRPr>
                <a:solidFill>
                  <a:schemeClr val="tx1"/>
                </a:solidFill>
                <a:latin typeface="Salesforce Sans" charset="0"/>
                <a:ea typeface="ＭＳ Ｐゴシック" charset="0"/>
                <a:cs typeface="ＭＳ Ｐゴシック" charset="0"/>
              </a:defRPr>
            </a:lvl1pPr>
            <a:lvl2pPr marL="742950" indent="-285750">
              <a:defRPr>
                <a:solidFill>
                  <a:schemeClr val="tx1"/>
                </a:solidFill>
                <a:latin typeface="Salesforce Sans" charset="0"/>
                <a:ea typeface="ＭＳ Ｐゴシック" charset="0"/>
              </a:defRPr>
            </a:lvl2pPr>
            <a:lvl3pPr marL="1143000" indent="-228600">
              <a:defRPr>
                <a:solidFill>
                  <a:schemeClr val="tx1"/>
                </a:solidFill>
                <a:latin typeface="Salesforce Sans" charset="0"/>
                <a:ea typeface="ＭＳ Ｐゴシック" charset="0"/>
              </a:defRPr>
            </a:lvl3pPr>
            <a:lvl4pPr marL="1600200" indent="-228600">
              <a:defRPr>
                <a:solidFill>
                  <a:schemeClr val="tx1"/>
                </a:solidFill>
                <a:latin typeface="Salesforce Sans" charset="0"/>
                <a:ea typeface="ＭＳ Ｐゴシック" charset="0"/>
              </a:defRPr>
            </a:lvl4pPr>
            <a:lvl5pPr marL="2057400" indent="-228600">
              <a:defRPr>
                <a:solidFill>
                  <a:schemeClr val="tx1"/>
                </a:solidFill>
                <a:latin typeface="Salesforce Sans" charset="0"/>
                <a:ea typeface="ＭＳ Ｐゴシック" charset="0"/>
              </a:defRPr>
            </a:lvl5pPr>
            <a:lvl6pPr marL="2514600" indent="-228600" fontAlgn="base">
              <a:spcBef>
                <a:spcPct val="0"/>
              </a:spcBef>
              <a:spcAft>
                <a:spcPct val="0"/>
              </a:spcAft>
              <a:defRPr>
                <a:solidFill>
                  <a:schemeClr val="tx1"/>
                </a:solidFill>
                <a:latin typeface="Salesforce Sans" charset="0"/>
                <a:ea typeface="ＭＳ Ｐゴシック" charset="0"/>
              </a:defRPr>
            </a:lvl6pPr>
            <a:lvl7pPr marL="2971800" indent="-228600" fontAlgn="base">
              <a:spcBef>
                <a:spcPct val="0"/>
              </a:spcBef>
              <a:spcAft>
                <a:spcPct val="0"/>
              </a:spcAft>
              <a:defRPr>
                <a:solidFill>
                  <a:schemeClr val="tx1"/>
                </a:solidFill>
                <a:latin typeface="Salesforce Sans" charset="0"/>
                <a:ea typeface="ＭＳ Ｐゴシック" charset="0"/>
              </a:defRPr>
            </a:lvl7pPr>
            <a:lvl8pPr marL="3429000" indent="-228600" fontAlgn="base">
              <a:spcBef>
                <a:spcPct val="0"/>
              </a:spcBef>
              <a:spcAft>
                <a:spcPct val="0"/>
              </a:spcAft>
              <a:defRPr>
                <a:solidFill>
                  <a:schemeClr val="tx1"/>
                </a:solidFill>
                <a:latin typeface="Salesforce Sans" charset="0"/>
                <a:ea typeface="ＭＳ Ｐゴシック" charset="0"/>
              </a:defRPr>
            </a:lvl8pPr>
            <a:lvl9pPr marL="3886200" indent="-228600" fontAlgn="base">
              <a:spcBef>
                <a:spcPct val="0"/>
              </a:spcBef>
              <a:spcAft>
                <a:spcPct val="0"/>
              </a:spcAft>
              <a:defRPr>
                <a:solidFill>
                  <a:schemeClr val="tx1"/>
                </a:solidFill>
                <a:latin typeface="Salesforce Sans" charset="0"/>
                <a:ea typeface="ＭＳ Ｐゴシック" charset="0"/>
              </a:defRPr>
            </a:lvl9pPr>
          </a:lstStyle>
          <a:p>
            <a:pPr algn="r">
              <a:spcBef>
                <a:spcPts val="300"/>
              </a:spcBef>
              <a:spcAft>
                <a:spcPts val="1000"/>
              </a:spcAft>
            </a:pPr>
            <a:r>
              <a:rPr lang="en-US" sz="1200">
                <a:solidFill>
                  <a:schemeClr val="accent1"/>
                </a:solidFill>
              </a:rPr>
              <a:t>The left and right top and bottom corners only area you should work within on your slides.</a:t>
            </a:r>
          </a:p>
        </p:txBody>
      </p:sp>
      <p:cxnSp>
        <p:nvCxnSpPr>
          <p:cNvPr id="18" name="Straight Connector 17"/>
          <p:cNvCxnSpPr/>
          <p:nvPr userDrawn="1"/>
        </p:nvCxnSpPr>
        <p:spPr>
          <a:xfrm rot="16200000">
            <a:off x="6094413" y="-5452495"/>
            <a:ext cx="0" cy="12188825"/>
          </a:xfrm>
          <a:prstGeom prst="line">
            <a:avLst/>
          </a:prstGeom>
          <a:ln w="19050" cmpd="sng">
            <a:solidFill>
              <a:schemeClr val="accent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2" name="Group 1"/>
          <p:cNvGrpSpPr/>
          <p:nvPr userDrawn="1"/>
        </p:nvGrpSpPr>
        <p:grpSpPr>
          <a:xfrm>
            <a:off x="0" y="-1588"/>
            <a:ext cx="12188825" cy="6859588"/>
            <a:chOff x="0" y="-1588"/>
            <a:chExt cx="12188825" cy="6859588"/>
          </a:xfrm>
        </p:grpSpPr>
        <p:cxnSp>
          <p:nvCxnSpPr>
            <p:cNvPr id="5" name="Straight Connector 4"/>
            <p:cNvCxnSpPr/>
            <p:nvPr userDrawn="1"/>
          </p:nvCxnSpPr>
          <p:spPr>
            <a:xfrm>
              <a:off x="581025" y="0"/>
              <a:ext cx="0" cy="6858000"/>
            </a:xfrm>
            <a:prstGeom prst="line">
              <a:avLst/>
            </a:prstGeom>
            <a:ln w="19050" cmpd="sng">
              <a:solidFill>
                <a:schemeClr val="accent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11618913" y="-1588"/>
              <a:ext cx="0" cy="6858001"/>
            </a:xfrm>
            <a:prstGeom prst="line">
              <a:avLst/>
            </a:prstGeom>
            <a:ln w="19050" cmpd="sng">
              <a:solidFill>
                <a:schemeClr val="accent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rot="16200000">
              <a:off x="6094413" y="114277"/>
              <a:ext cx="0" cy="12188825"/>
            </a:xfrm>
            <a:prstGeom prst="line">
              <a:avLst/>
            </a:prstGeom>
            <a:ln w="6350">
              <a:solidFill>
                <a:schemeClr val="accent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rot="16200000">
              <a:off x="6094413" y="-4336462"/>
              <a:ext cx="0" cy="12188825"/>
            </a:xfrm>
            <a:prstGeom prst="line">
              <a:avLst/>
            </a:prstGeom>
            <a:ln w="19050" cmpd="sng">
              <a:solidFill>
                <a:schemeClr val="accent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2" name="Right Arrow 11"/>
            <p:cNvSpPr/>
            <p:nvPr userDrawn="1"/>
          </p:nvSpPr>
          <p:spPr>
            <a:xfrm rot="8100000" flipH="1">
              <a:off x="11244283" y="1765038"/>
              <a:ext cx="364585" cy="373248"/>
            </a:xfrm>
            <a:prstGeom prst="rightArrow">
              <a:avLst/>
            </a:prstGeom>
            <a:solidFill>
              <a:schemeClr val="bg2"/>
            </a:solidFill>
            <a:ln>
              <a:noFill/>
            </a:ln>
            <a:scene3d>
              <a:camera prst="orthographicFront"/>
              <a:lightRig rig="contrasting" dir="t">
                <a:rot lat="0" lon="0" rev="2400000"/>
              </a:lightRig>
            </a:scene3d>
            <a:sp3d prstMaterial="powder">
              <a:bevelB w="0" h="0"/>
            </a:sp3d>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lstStyle/>
            <a:p>
              <a:pPr algn="ctr" fontAlgn="auto">
                <a:spcBef>
                  <a:spcPts val="0"/>
                </a:spcBef>
                <a:spcAft>
                  <a:spcPts val="0"/>
                </a:spcAft>
                <a:defRPr/>
              </a:pPr>
              <a:endParaRPr lang="en-US" dirty="0">
                <a:latin typeface="Salesforce Sans"/>
                <a:cs typeface="VAG Rounded Std Light"/>
              </a:endParaRPr>
            </a:p>
          </p:txBody>
        </p:sp>
        <p:sp>
          <p:nvSpPr>
            <p:cNvPr id="13" name="Right Arrow 12"/>
            <p:cNvSpPr/>
            <p:nvPr userDrawn="1"/>
          </p:nvSpPr>
          <p:spPr>
            <a:xfrm rot="13500000">
              <a:off x="580248" y="1765038"/>
              <a:ext cx="364585" cy="373248"/>
            </a:xfrm>
            <a:prstGeom prst="rightArrow">
              <a:avLst/>
            </a:prstGeom>
            <a:solidFill>
              <a:schemeClr val="bg2"/>
            </a:solidFill>
            <a:ln>
              <a:noFill/>
            </a:ln>
            <a:scene3d>
              <a:camera prst="orthographicFront"/>
              <a:lightRig rig="contrasting" dir="t">
                <a:rot lat="0" lon="0" rev="2400000"/>
              </a:lightRig>
            </a:scene3d>
            <a:sp3d prstMaterial="powder">
              <a:bevelB w="0" h="0"/>
            </a:sp3d>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lstStyle/>
            <a:p>
              <a:pPr algn="ctr" fontAlgn="auto">
                <a:spcBef>
                  <a:spcPts val="0"/>
                </a:spcBef>
                <a:spcAft>
                  <a:spcPts val="0"/>
                </a:spcAft>
                <a:defRPr/>
              </a:pPr>
              <a:endParaRPr lang="en-US" dirty="0">
                <a:latin typeface="Salesforce Sans"/>
                <a:cs typeface="VAG Rounded Std Light"/>
              </a:endParaRPr>
            </a:p>
          </p:txBody>
        </p:sp>
        <p:sp>
          <p:nvSpPr>
            <p:cNvPr id="14" name="Right Arrow 13"/>
            <p:cNvSpPr/>
            <p:nvPr userDrawn="1"/>
          </p:nvSpPr>
          <p:spPr>
            <a:xfrm rot="13500000" flipH="1" flipV="1">
              <a:off x="11244282" y="5638833"/>
              <a:ext cx="364585" cy="373248"/>
            </a:xfrm>
            <a:prstGeom prst="rightArrow">
              <a:avLst/>
            </a:prstGeom>
            <a:solidFill>
              <a:schemeClr val="bg2"/>
            </a:solidFill>
            <a:ln>
              <a:noFill/>
            </a:ln>
            <a:scene3d>
              <a:camera prst="orthographicFront"/>
              <a:lightRig rig="contrasting" dir="t">
                <a:rot lat="0" lon="0" rev="2400000"/>
              </a:lightRig>
            </a:scene3d>
            <a:sp3d prstMaterial="powder">
              <a:bevelB w="0" h="0"/>
            </a:sp3d>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lstStyle/>
            <a:p>
              <a:pPr algn="ctr" fontAlgn="auto">
                <a:spcBef>
                  <a:spcPts val="0"/>
                </a:spcBef>
                <a:spcAft>
                  <a:spcPts val="0"/>
                </a:spcAft>
                <a:defRPr/>
              </a:pPr>
              <a:endParaRPr lang="en-US" dirty="0">
                <a:latin typeface="Salesforce Sans"/>
                <a:cs typeface="VAG Rounded Std Light"/>
              </a:endParaRPr>
            </a:p>
          </p:txBody>
        </p:sp>
        <p:sp>
          <p:nvSpPr>
            <p:cNvPr id="15" name="Right Arrow 14"/>
            <p:cNvSpPr/>
            <p:nvPr userDrawn="1"/>
          </p:nvSpPr>
          <p:spPr>
            <a:xfrm rot="8100000" flipV="1">
              <a:off x="580248" y="5638833"/>
              <a:ext cx="364585" cy="373248"/>
            </a:xfrm>
            <a:prstGeom prst="rightArrow">
              <a:avLst/>
            </a:prstGeom>
            <a:solidFill>
              <a:schemeClr val="bg2"/>
            </a:solidFill>
            <a:ln>
              <a:noFill/>
            </a:ln>
            <a:scene3d>
              <a:camera prst="orthographicFront"/>
              <a:lightRig rig="contrasting" dir="t">
                <a:rot lat="0" lon="0" rev="2400000"/>
              </a:lightRig>
            </a:scene3d>
            <a:sp3d prstMaterial="powder">
              <a:bevelB w="0" h="0"/>
            </a:sp3d>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lstStyle/>
            <a:p>
              <a:pPr algn="ctr" fontAlgn="auto">
                <a:spcBef>
                  <a:spcPts val="0"/>
                </a:spcBef>
                <a:spcAft>
                  <a:spcPts val="0"/>
                </a:spcAft>
                <a:defRPr/>
              </a:pPr>
              <a:endParaRPr lang="en-US" dirty="0">
                <a:latin typeface="Salesforce Sans"/>
                <a:cs typeface="VAG Rounded Std Light"/>
              </a:endParaRPr>
            </a:p>
          </p:txBody>
        </p:sp>
        <p:cxnSp>
          <p:nvCxnSpPr>
            <p:cNvPr id="19" name="Straight Connector 18"/>
            <p:cNvCxnSpPr/>
            <p:nvPr userDrawn="1"/>
          </p:nvCxnSpPr>
          <p:spPr>
            <a:xfrm rot="16200000">
              <a:off x="6094413" y="-4616347"/>
              <a:ext cx="0" cy="12188825"/>
            </a:xfrm>
            <a:prstGeom prst="line">
              <a:avLst/>
            </a:prstGeom>
            <a:ln w="19050" cmpd="sng">
              <a:solidFill>
                <a:schemeClr val="accent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a:xfrm rot="16200000">
              <a:off x="6094413" y="373252"/>
              <a:ext cx="0" cy="12188825"/>
            </a:xfrm>
            <a:prstGeom prst="line">
              <a:avLst/>
            </a:prstGeom>
            <a:ln w="6350">
              <a:solidFill>
                <a:schemeClr val="accent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22" name="Rectangle 21"/>
          <p:cNvSpPr/>
          <p:nvPr userDrawn="1"/>
        </p:nvSpPr>
        <p:spPr>
          <a:xfrm>
            <a:off x="7122513" y="5632798"/>
            <a:ext cx="3980779" cy="841224"/>
          </a:xfrm>
          <a:prstGeom prst="rect">
            <a:avLst/>
          </a:prstGeom>
        </p:spPr>
        <p:txBody>
          <a:bodyPr wrap="square" lIns="121888" tIns="60944" rIns="121888" bIns="60944">
            <a:spAutoFit/>
          </a:bodyPr>
          <a:lstStyle/>
          <a:p>
            <a:pPr marL="0" algn="l" defTabSz="542902" rtl="0" eaLnBrk="1" latinLnBrk="0" hangingPunct="1">
              <a:spcBef>
                <a:spcPts val="800"/>
              </a:spcBef>
              <a:buFont typeface="Salesforce Sans" charset="0"/>
              <a:buNone/>
            </a:pPr>
            <a:r>
              <a:rPr lang="en-US" sz="1600" b="1" kern="1200" dirty="0">
                <a:solidFill>
                  <a:schemeClr val="accent1"/>
                </a:solidFill>
                <a:latin typeface="+mn-lt"/>
                <a:ea typeface="+mn-ea"/>
                <a:cs typeface="Salesforce Sans" charset="0"/>
              </a:rPr>
              <a:t>How to Create</a:t>
            </a:r>
            <a:r>
              <a:rPr lang="en-US" sz="1600" b="1" kern="1200" baseline="0" dirty="0">
                <a:solidFill>
                  <a:schemeClr val="accent1"/>
                </a:solidFill>
                <a:latin typeface="+mn-lt"/>
                <a:ea typeface="+mn-ea"/>
                <a:cs typeface="Salesforce Sans" charset="0"/>
              </a:rPr>
              <a:t> a New Guide Line</a:t>
            </a:r>
            <a:endParaRPr lang="en-US" sz="1600" b="1" kern="1200" dirty="0">
              <a:solidFill>
                <a:schemeClr val="accent1"/>
              </a:solidFill>
              <a:latin typeface="+mn-lt"/>
              <a:ea typeface="+mn-ea"/>
              <a:cs typeface="Salesforce Sans" charset="0"/>
            </a:endParaRPr>
          </a:p>
          <a:p>
            <a:pPr defTabSz="542902">
              <a:spcBef>
                <a:spcPts val="800"/>
              </a:spcBef>
              <a:buFont typeface="Salesforce Sans" charset="0"/>
              <a:buNone/>
            </a:pPr>
            <a:r>
              <a:rPr lang="en-US" sz="1200" dirty="0">
                <a:solidFill>
                  <a:schemeClr val="accent2"/>
                </a:solidFill>
                <a:cs typeface="Salesforce Sans" charset="0"/>
              </a:rPr>
              <a:t>Select a guide,</a:t>
            </a:r>
            <a:r>
              <a:rPr lang="en-US" sz="1200" baseline="0" dirty="0">
                <a:solidFill>
                  <a:schemeClr val="accent2"/>
                </a:solidFill>
                <a:cs typeface="Salesforce Sans" charset="0"/>
              </a:rPr>
              <a:t> hold down the Option key and drag.  This will duplicate the line</a:t>
            </a:r>
            <a:endParaRPr lang="en-US" sz="1300" dirty="0">
              <a:solidFill>
                <a:schemeClr val="accent2"/>
              </a:solidFill>
              <a:cs typeface="Salesforce Sans" charset="0"/>
            </a:endParaRPr>
          </a:p>
        </p:txBody>
      </p:sp>
      <p:sp>
        <p:nvSpPr>
          <p:cNvPr id="6" name="Title Placeholder 1"/>
          <p:cNvSpPr>
            <a:spLocks noGrp="1"/>
          </p:cNvSpPr>
          <p:nvPr>
            <p:ph type="title" hasCustomPrompt="1"/>
          </p:nvPr>
        </p:nvSpPr>
        <p:spPr>
          <a:xfrm>
            <a:off x="571500" y="63503"/>
            <a:ext cx="11617326" cy="990119"/>
          </a:xfrm>
          <a:prstGeom prst="rect">
            <a:avLst/>
          </a:prstGeom>
          <a:effectLst/>
        </p:spPr>
        <p:txBody>
          <a:bodyPr rtlCol="0">
            <a:noAutofit/>
          </a:bodyPr>
          <a:lstStyle>
            <a:lvl1pPr>
              <a:lnSpc>
                <a:spcPct val="95000"/>
              </a:lnSpc>
              <a:defRPr/>
            </a:lvl1pPr>
          </a:lstStyle>
          <a:p>
            <a:r>
              <a:rPr lang="en-US"/>
              <a:t>Drawing Guide Placement and Realignment Tool (Margins)</a:t>
            </a:r>
            <a:endParaRPr lang="en-US" dirty="0"/>
          </a:p>
        </p:txBody>
      </p:sp>
      <p:sp>
        <p:nvSpPr>
          <p:cNvPr id="21" name="Footer Placeholder 3"/>
          <p:cNvSpPr>
            <a:spLocks noGrp="1"/>
          </p:cNvSpPr>
          <p:nvPr>
            <p:ph type="ftr" sz="quarter" idx="17"/>
          </p:nvPr>
        </p:nvSpPr>
        <p:spPr>
          <a:xfrm>
            <a:off x="577850" y="6410462"/>
            <a:ext cx="8870949" cy="213858"/>
          </a:xfrm>
        </p:spPr>
        <p:txBody>
          <a:bodyPr/>
          <a:lstStyle>
            <a:lvl1pPr>
              <a:defRPr>
                <a:solidFill>
                  <a:schemeClr val="accent2"/>
                </a:solidFill>
              </a:defRPr>
            </a:lvl1pPr>
          </a:lstStyle>
          <a:p>
            <a:endParaRPr lang="en-US" dirty="0"/>
          </a:p>
        </p:txBody>
      </p:sp>
    </p:spTree>
    <p:extLst>
      <p:ext uri="{BB962C8B-B14F-4D97-AF65-F5344CB8AC3E}">
        <p14:creationId xmlns:p14="http://schemas.microsoft.com/office/powerpoint/2010/main" val="345629807"/>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matchingName="P1 - Seque Slide - A">
  <p:cSld name="P1 - Seque Slide - A">
    <p:bg>
      <p:bgPr>
        <a:gradFill>
          <a:gsLst>
            <a:gs pos="0">
              <a:srgbClr val="309FFF"/>
            </a:gs>
            <a:gs pos="69000">
              <a:srgbClr val="4CC0D9"/>
            </a:gs>
            <a:gs pos="100000">
              <a:srgbClr val="68E2B3"/>
            </a:gs>
          </a:gsLst>
          <a:lin ang="5400012" scaled="0"/>
        </a:gradFill>
        <a:effectLst/>
      </p:bgPr>
    </p:bg>
    <p:spTree>
      <p:nvGrpSpPr>
        <p:cNvPr id="1" name="Shape 402"/>
        <p:cNvGrpSpPr/>
        <p:nvPr/>
      </p:nvGrpSpPr>
      <p:grpSpPr>
        <a:xfrm>
          <a:off x="0" y="0"/>
          <a:ext cx="0" cy="0"/>
          <a:chOff x="0" y="0"/>
          <a:chExt cx="0" cy="0"/>
        </a:xfrm>
      </p:grpSpPr>
      <p:pic>
        <p:nvPicPr>
          <p:cNvPr id="403" name="Shape 403"/>
          <p:cNvPicPr preferRelativeResize="0"/>
          <p:nvPr/>
        </p:nvPicPr>
        <p:blipFill rotWithShape="1">
          <a:blip r:embed="rId2">
            <a:alphaModFix/>
          </a:blip>
          <a:srcRect l="9"/>
          <a:stretch/>
        </p:blipFill>
        <p:spPr>
          <a:xfrm>
            <a:off x="-13925" y="-14075"/>
            <a:ext cx="12238699" cy="6885273"/>
          </a:xfrm>
          <a:prstGeom prst="rect">
            <a:avLst/>
          </a:prstGeom>
          <a:noFill/>
          <a:ln>
            <a:noFill/>
          </a:ln>
        </p:spPr>
      </p:pic>
      <p:sp>
        <p:nvSpPr>
          <p:cNvPr id="404" name="Shape 404"/>
          <p:cNvSpPr txBox="1">
            <a:spLocks noGrp="1"/>
          </p:cNvSpPr>
          <p:nvPr>
            <p:ph type="ctrTitle"/>
          </p:nvPr>
        </p:nvSpPr>
        <p:spPr>
          <a:xfrm>
            <a:off x="499734" y="1804387"/>
            <a:ext cx="7165800" cy="1115700"/>
          </a:xfrm>
          <a:prstGeom prst="rect">
            <a:avLst/>
          </a:prstGeom>
          <a:noFill/>
          <a:ln>
            <a:noFill/>
          </a:ln>
        </p:spPr>
        <p:txBody>
          <a:bodyPr spcFirstLastPara="1" wrap="square" lIns="91425" tIns="91425" rIns="91425" bIns="91425" anchor="b" anchorCtr="0"/>
          <a:lstStyle>
            <a:lvl1pPr marL="0" marR="0" lvl="0" indent="0" algn="l" rtl="0">
              <a:lnSpc>
                <a:spcPct val="95000"/>
              </a:lnSpc>
              <a:spcBef>
                <a:spcPts val="0"/>
              </a:spcBef>
              <a:spcAft>
                <a:spcPts val="0"/>
              </a:spcAft>
              <a:buClr>
                <a:schemeClr val="lt1"/>
              </a:buClr>
              <a:buSzPts val="1400"/>
              <a:buFont typeface="Arial"/>
              <a:buNone/>
              <a:defRPr sz="40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405" name="Shape 405"/>
          <p:cNvSpPr txBox="1">
            <a:spLocks noGrp="1"/>
          </p:cNvSpPr>
          <p:nvPr>
            <p:ph type="body" idx="1"/>
          </p:nvPr>
        </p:nvSpPr>
        <p:spPr>
          <a:xfrm>
            <a:off x="514726" y="2726766"/>
            <a:ext cx="7165800" cy="927300"/>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1100"/>
              </a:spcBef>
              <a:spcAft>
                <a:spcPts val="0"/>
              </a:spcAft>
              <a:buClr>
                <a:srgbClr val="7F7F7F"/>
              </a:buClr>
              <a:buSzPts val="2200"/>
              <a:buFont typeface="Arial"/>
              <a:buNone/>
              <a:defRPr sz="2200" b="0" i="0" u="none" strike="noStrike" cap="none">
                <a:solidFill>
                  <a:schemeClr val="lt1"/>
                </a:solidFill>
                <a:latin typeface="Arial"/>
                <a:ea typeface="Arial"/>
                <a:cs typeface="Arial"/>
                <a:sym typeface="Arial"/>
              </a:defRPr>
            </a:lvl1pPr>
            <a:lvl2pPr marL="914400" marR="0" lvl="1" indent="-342900" algn="l" rtl="0">
              <a:lnSpc>
                <a:spcPct val="100000"/>
              </a:lnSpc>
              <a:spcBef>
                <a:spcPts val="300"/>
              </a:spcBef>
              <a:spcAft>
                <a:spcPts val="0"/>
              </a:spcAft>
              <a:buClr>
                <a:schemeClr val="lt2"/>
              </a:buClr>
              <a:buSzPts val="1800"/>
              <a:buFont typeface="Arial"/>
              <a:buChar char="•"/>
              <a:defRPr sz="1800" b="0" i="0" u="none" strike="noStrike" cap="none">
                <a:solidFill>
                  <a:srgbClr val="8D837B"/>
                </a:solidFill>
                <a:latin typeface="Arial"/>
                <a:ea typeface="Arial"/>
                <a:cs typeface="Arial"/>
                <a:sym typeface="Arial"/>
              </a:defRPr>
            </a:lvl2pPr>
            <a:lvl3pPr marL="1371600" marR="0" lvl="2" indent="-330200" algn="l" rtl="0">
              <a:lnSpc>
                <a:spcPct val="100000"/>
              </a:lnSpc>
              <a:spcBef>
                <a:spcPts val="6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17500" algn="l" rtl="0">
              <a:lnSpc>
                <a:spcPct val="100000"/>
              </a:lnSpc>
              <a:spcBef>
                <a:spcPts val="600"/>
              </a:spcBef>
              <a:spcAft>
                <a:spcPts val="0"/>
              </a:spcAft>
              <a:buClr>
                <a:schemeClr val="lt2"/>
              </a:buClr>
              <a:buSzPts val="1400"/>
              <a:buFont typeface="Arial"/>
              <a:buChar char="•"/>
              <a:defRPr sz="1400" b="1" i="0" u="none" strike="noStrike" cap="none">
                <a:solidFill>
                  <a:srgbClr val="8D837B"/>
                </a:solidFill>
                <a:latin typeface="Arial"/>
                <a:ea typeface="Arial"/>
                <a:cs typeface="Arial"/>
                <a:sym typeface="Arial"/>
              </a:defRPr>
            </a:lvl4pPr>
            <a:lvl5pPr marL="2286000" marR="0" lvl="4" indent="-228600" algn="l" rtl="0">
              <a:lnSpc>
                <a:spcPct val="100000"/>
              </a:lnSpc>
              <a:spcBef>
                <a:spcPts val="600"/>
              </a:spcBef>
              <a:spcAft>
                <a:spcPts val="0"/>
              </a:spcAft>
              <a:buClr>
                <a:schemeClr val="accent2"/>
              </a:buClr>
              <a:buSzPts val="14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406" name="Shape 406" descr="pasted-image.pdf"/>
          <p:cNvPicPr preferRelativeResize="0"/>
          <p:nvPr/>
        </p:nvPicPr>
        <p:blipFill rotWithShape="1">
          <a:blip r:embed="rId3">
            <a:alphaModFix/>
          </a:blip>
          <a:srcRect/>
          <a:stretch/>
        </p:blipFill>
        <p:spPr>
          <a:xfrm>
            <a:off x="11030573" y="565459"/>
            <a:ext cx="634464" cy="444739"/>
          </a:xfrm>
          <a:prstGeom prst="rect">
            <a:avLst/>
          </a:prstGeom>
          <a:noFill/>
          <a:ln>
            <a:noFill/>
          </a:ln>
        </p:spPr>
      </p:pic>
    </p:spTree>
    <p:extLst>
      <p:ext uri="{BB962C8B-B14F-4D97-AF65-F5344CB8AC3E}">
        <p14:creationId xmlns:p14="http://schemas.microsoft.com/office/powerpoint/2010/main" val="286128674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matchingName="M - Low Plains">
  <p:cSld name="M - Low Plains">
    <p:spTree>
      <p:nvGrpSpPr>
        <p:cNvPr id="1" name="Shape 394"/>
        <p:cNvGrpSpPr/>
        <p:nvPr/>
      </p:nvGrpSpPr>
      <p:grpSpPr>
        <a:xfrm>
          <a:off x="0" y="0"/>
          <a:ext cx="0" cy="0"/>
          <a:chOff x="0" y="0"/>
          <a:chExt cx="0" cy="0"/>
        </a:xfrm>
      </p:grpSpPr>
      <p:pic>
        <p:nvPicPr>
          <p:cNvPr id="395" name="Shape 395"/>
          <p:cNvPicPr preferRelativeResize="0"/>
          <p:nvPr/>
        </p:nvPicPr>
        <p:blipFill rotWithShape="1">
          <a:blip r:embed="rId2">
            <a:alphaModFix/>
          </a:blip>
          <a:srcRect l="9"/>
          <a:stretch/>
        </p:blipFill>
        <p:spPr>
          <a:xfrm>
            <a:off x="-13925" y="-14075"/>
            <a:ext cx="12238699" cy="6885273"/>
          </a:xfrm>
          <a:prstGeom prst="rect">
            <a:avLst/>
          </a:prstGeom>
          <a:noFill/>
          <a:ln>
            <a:noFill/>
          </a:ln>
        </p:spPr>
      </p:pic>
      <p:pic>
        <p:nvPicPr>
          <p:cNvPr id="396" name="Shape 396" descr="3-Trees-2.png"/>
          <p:cNvPicPr preferRelativeResize="0"/>
          <p:nvPr/>
        </p:nvPicPr>
        <p:blipFill rotWithShape="1">
          <a:blip r:embed="rId3">
            <a:alphaModFix/>
          </a:blip>
          <a:srcRect t="1399" r="41304" b="1390"/>
          <a:stretch/>
        </p:blipFill>
        <p:spPr>
          <a:xfrm>
            <a:off x="11692426" y="5230122"/>
            <a:ext cx="530804" cy="1449039"/>
          </a:xfrm>
          <a:prstGeom prst="rect">
            <a:avLst/>
          </a:prstGeom>
          <a:noFill/>
          <a:ln>
            <a:noFill/>
          </a:ln>
        </p:spPr>
      </p:pic>
      <p:pic>
        <p:nvPicPr>
          <p:cNvPr id="397" name="Shape 397" descr="Golden-Tree.png"/>
          <p:cNvPicPr preferRelativeResize="0"/>
          <p:nvPr/>
        </p:nvPicPr>
        <p:blipFill rotWithShape="1">
          <a:blip r:embed="rId4">
            <a:alphaModFix/>
          </a:blip>
          <a:srcRect l="31379" t="1181" b="1171"/>
          <a:stretch/>
        </p:blipFill>
        <p:spPr>
          <a:xfrm>
            <a:off x="-13184" y="5413548"/>
            <a:ext cx="381187" cy="896285"/>
          </a:xfrm>
          <a:prstGeom prst="rect">
            <a:avLst/>
          </a:prstGeom>
          <a:noFill/>
          <a:ln>
            <a:noFill/>
          </a:ln>
        </p:spPr>
      </p:pic>
      <p:sp>
        <p:nvSpPr>
          <p:cNvPr id="398" name="Shape 398"/>
          <p:cNvSpPr txBox="1">
            <a:spLocks noGrp="1"/>
          </p:cNvSpPr>
          <p:nvPr>
            <p:ph type="body" idx="1"/>
          </p:nvPr>
        </p:nvSpPr>
        <p:spPr>
          <a:xfrm>
            <a:off x="506082" y="1616289"/>
            <a:ext cx="11046000" cy="2289600"/>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2900" algn="l" rtl="0">
              <a:lnSpc>
                <a:spcPct val="100000"/>
              </a:lnSpc>
              <a:spcBef>
                <a:spcPts val="300"/>
              </a:spcBef>
              <a:spcAft>
                <a:spcPts val="0"/>
              </a:spcAft>
              <a:buClr>
                <a:schemeClr val="lt2"/>
              </a:buClr>
              <a:buSzPts val="1800"/>
              <a:buFont typeface="Arial"/>
              <a:buChar char="•"/>
              <a:defRPr sz="1800" b="0" i="0" u="none" strike="noStrike" cap="none">
                <a:solidFill>
                  <a:schemeClr val="lt2"/>
                </a:solidFill>
                <a:latin typeface="Arial"/>
                <a:ea typeface="Arial"/>
                <a:cs typeface="Arial"/>
                <a:sym typeface="Arial"/>
              </a:defRPr>
            </a:lvl2pPr>
            <a:lvl3pPr marL="1371600" marR="0" lvl="2" indent="-330200" algn="l" rtl="0">
              <a:lnSpc>
                <a:spcPct val="100000"/>
              </a:lnSpc>
              <a:spcBef>
                <a:spcPts val="6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17500" algn="l" rtl="0">
              <a:lnSpc>
                <a:spcPct val="100000"/>
              </a:lnSpc>
              <a:spcBef>
                <a:spcPts val="600"/>
              </a:spcBef>
              <a:spcAft>
                <a:spcPts val="0"/>
              </a:spcAft>
              <a:buClr>
                <a:schemeClr val="lt2"/>
              </a:buClr>
              <a:buSzPts val="1400"/>
              <a:buFont typeface="Arial"/>
              <a:buChar char="•"/>
              <a:defRPr sz="1400" b="1" i="0" u="none" strike="noStrike" cap="none">
                <a:solidFill>
                  <a:schemeClr val="lt2"/>
                </a:solidFill>
                <a:latin typeface="Arial"/>
                <a:ea typeface="Arial"/>
                <a:cs typeface="Arial"/>
                <a:sym typeface="Arial"/>
              </a:defRPr>
            </a:lvl4pPr>
            <a:lvl5pPr marL="2286000" marR="0" lvl="4" indent="-228600" algn="l" rtl="0">
              <a:lnSpc>
                <a:spcPct val="100000"/>
              </a:lnSpc>
              <a:spcBef>
                <a:spcPts val="600"/>
              </a:spcBef>
              <a:spcAft>
                <a:spcPts val="0"/>
              </a:spcAft>
              <a:buClr>
                <a:schemeClr val="accent2"/>
              </a:buClr>
              <a:buSzPts val="14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399" name="Shape 399"/>
          <p:cNvSpPr txBox="1">
            <a:spLocks noGrp="1"/>
          </p:cNvSpPr>
          <p:nvPr>
            <p:ph type="body" idx="2"/>
          </p:nvPr>
        </p:nvSpPr>
        <p:spPr>
          <a:xfrm>
            <a:off x="500767" y="966889"/>
            <a:ext cx="11046900" cy="307800"/>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0"/>
              </a:spcBef>
              <a:spcAft>
                <a:spcPts val="0"/>
              </a:spcAft>
              <a:buSzPts val="2200"/>
              <a:buFont typeface="Arial"/>
              <a:buNone/>
              <a:defRPr sz="2200" b="0" i="0" u="none" strike="noStrike" cap="none">
                <a:latin typeface="Arial"/>
                <a:ea typeface="Arial"/>
                <a:cs typeface="Arial"/>
                <a:sym typeface="Arial"/>
              </a:defRPr>
            </a:lvl1pPr>
            <a:lvl2pPr marL="914400" marR="0" lvl="1" indent="-342900" algn="l" rtl="0">
              <a:lnSpc>
                <a:spcPct val="100000"/>
              </a:lnSpc>
              <a:spcBef>
                <a:spcPts val="200"/>
              </a:spcBef>
              <a:spcAft>
                <a:spcPts val="0"/>
              </a:spcAft>
              <a:buClr>
                <a:schemeClr val="lt2"/>
              </a:buClr>
              <a:buSzPts val="1800"/>
              <a:buFont typeface="Arial"/>
              <a:buChar char="•"/>
              <a:defRPr sz="1800" b="0" i="0" u="none" strike="noStrike" cap="none">
                <a:solidFill>
                  <a:srgbClr val="8D837B"/>
                </a:solidFill>
                <a:latin typeface="Arial"/>
                <a:ea typeface="Arial"/>
                <a:cs typeface="Arial"/>
                <a:sym typeface="Arial"/>
              </a:defRPr>
            </a:lvl2pPr>
            <a:lvl3pPr marL="1371600" marR="0" lvl="2" indent="-330200" algn="l" rtl="0">
              <a:lnSpc>
                <a:spcPct val="100000"/>
              </a:lnSpc>
              <a:spcBef>
                <a:spcPts val="6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17500" algn="l" rtl="0">
              <a:lnSpc>
                <a:spcPct val="100000"/>
              </a:lnSpc>
              <a:spcBef>
                <a:spcPts val="600"/>
              </a:spcBef>
              <a:spcAft>
                <a:spcPts val="0"/>
              </a:spcAft>
              <a:buClr>
                <a:schemeClr val="lt2"/>
              </a:buClr>
              <a:buSzPts val="1400"/>
              <a:buFont typeface="Arial"/>
              <a:buChar char="•"/>
              <a:defRPr sz="1400" b="1" i="0" u="none" strike="noStrike" cap="none">
                <a:solidFill>
                  <a:srgbClr val="8D837B"/>
                </a:solidFill>
                <a:latin typeface="Arial"/>
                <a:ea typeface="Arial"/>
                <a:cs typeface="Arial"/>
                <a:sym typeface="Arial"/>
              </a:defRPr>
            </a:lvl4pPr>
            <a:lvl5pPr marL="2286000" marR="0" lvl="4" indent="-228600" algn="l" rtl="0">
              <a:lnSpc>
                <a:spcPct val="100000"/>
              </a:lnSpc>
              <a:spcBef>
                <a:spcPts val="600"/>
              </a:spcBef>
              <a:spcAft>
                <a:spcPts val="0"/>
              </a:spcAft>
              <a:buClr>
                <a:schemeClr val="accent2"/>
              </a:buClr>
              <a:buSzPts val="14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400" name="Shape 400"/>
          <p:cNvSpPr txBox="1">
            <a:spLocks noGrp="1"/>
          </p:cNvSpPr>
          <p:nvPr>
            <p:ph type="title"/>
          </p:nvPr>
        </p:nvSpPr>
        <p:spPr>
          <a:xfrm>
            <a:off x="495300" y="139703"/>
            <a:ext cx="11046000" cy="990000"/>
          </a:xfrm>
          <a:prstGeom prst="rect">
            <a:avLst/>
          </a:prstGeom>
          <a:noFill/>
          <a:ln>
            <a:noFill/>
          </a:ln>
        </p:spPr>
        <p:txBody>
          <a:bodyPr spcFirstLastPara="1" wrap="square" lIns="91425" tIns="91425" rIns="91425" bIns="91425" anchor="b" anchorCtr="0"/>
          <a:lstStyle>
            <a:lvl1pPr marL="0" marR="0" lvl="0" indent="0" algn="l" rtl="0">
              <a:lnSpc>
                <a:spcPct val="95000"/>
              </a:lnSpc>
              <a:spcBef>
                <a:spcPts val="0"/>
              </a:spcBef>
              <a:spcAft>
                <a:spcPts val="0"/>
              </a:spcAft>
              <a:buClr>
                <a:schemeClr val="dk1"/>
              </a:buClr>
              <a:buSzPts val="1400"/>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9pPr>
          </a:lstStyle>
          <a:p>
            <a:endParaRPr/>
          </a:p>
        </p:txBody>
      </p:sp>
      <p:pic>
        <p:nvPicPr>
          <p:cNvPr id="401" name="Shape 401" descr="pasted-image.pdf"/>
          <p:cNvPicPr preferRelativeResize="0"/>
          <p:nvPr/>
        </p:nvPicPr>
        <p:blipFill rotWithShape="1">
          <a:blip r:embed="rId5">
            <a:alphaModFix/>
          </a:blip>
          <a:srcRect/>
          <a:stretch/>
        </p:blipFill>
        <p:spPr>
          <a:xfrm>
            <a:off x="11030573" y="565459"/>
            <a:ext cx="634464" cy="444739"/>
          </a:xfrm>
          <a:prstGeom prst="rect">
            <a:avLst/>
          </a:prstGeom>
          <a:noFill/>
          <a:ln>
            <a:noFill/>
          </a:ln>
        </p:spPr>
      </p:pic>
    </p:spTree>
    <p:extLst>
      <p:ext uri="{BB962C8B-B14F-4D97-AF65-F5344CB8AC3E}">
        <p14:creationId xmlns:p14="http://schemas.microsoft.com/office/powerpoint/2010/main" val="108035597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3 Column_MtnFooter">
  <p:cSld name="3 Column_MtnFooter">
    <p:spTree>
      <p:nvGrpSpPr>
        <p:cNvPr id="1" name="Shape 271"/>
        <p:cNvGrpSpPr/>
        <p:nvPr/>
      </p:nvGrpSpPr>
      <p:grpSpPr>
        <a:xfrm>
          <a:off x="0" y="0"/>
          <a:ext cx="0" cy="0"/>
          <a:chOff x="0" y="0"/>
          <a:chExt cx="0" cy="0"/>
        </a:xfrm>
      </p:grpSpPr>
      <p:grpSp>
        <p:nvGrpSpPr>
          <p:cNvPr id="272" name="Shape 272"/>
          <p:cNvGrpSpPr/>
          <p:nvPr/>
        </p:nvGrpSpPr>
        <p:grpSpPr>
          <a:xfrm>
            <a:off x="406" y="6142153"/>
            <a:ext cx="12198189" cy="733528"/>
            <a:chOff x="405" y="6150391"/>
            <a:chExt cx="12198114" cy="733528"/>
          </a:xfrm>
        </p:grpSpPr>
        <p:sp>
          <p:nvSpPr>
            <p:cNvPr id="273" name="Shape 273"/>
            <p:cNvSpPr/>
            <p:nvPr/>
          </p:nvSpPr>
          <p:spPr>
            <a:xfrm>
              <a:off x="11917768" y="6405357"/>
              <a:ext cx="146700" cy="1992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274" name="Shape 274"/>
            <p:cNvSpPr/>
            <p:nvPr/>
          </p:nvSpPr>
          <p:spPr>
            <a:xfrm>
              <a:off x="11687027" y="6446518"/>
              <a:ext cx="100200" cy="1497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275" name="Shape 275"/>
            <p:cNvSpPr/>
            <p:nvPr/>
          </p:nvSpPr>
          <p:spPr>
            <a:xfrm>
              <a:off x="5543882" y="6582796"/>
              <a:ext cx="1893300" cy="299700"/>
            </a:xfrm>
            <a:custGeom>
              <a:avLst/>
              <a:gdLst/>
              <a:ahLst/>
              <a:cxnLst/>
              <a:rect l="0" t="0" r="0" b="0"/>
              <a:pathLst>
                <a:path w="120000" h="120000" extrusionOk="0">
                  <a:moveTo>
                    <a:pt x="120000" y="120000"/>
                  </a:moveTo>
                  <a:lnTo>
                    <a:pt x="91944" y="32544"/>
                  </a:lnTo>
                  <a:lnTo>
                    <a:pt x="82516" y="59733"/>
                  </a:lnTo>
                  <a:lnTo>
                    <a:pt x="68000" y="17811"/>
                  </a:lnTo>
                  <a:lnTo>
                    <a:pt x="64988" y="26650"/>
                  </a:lnTo>
                  <a:lnTo>
                    <a:pt x="55772" y="0"/>
                  </a:lnTo>
                  <a:lnTo>
                    <a:pt x="41361" y="41516"/>
                  </a:lnTo>
                  <a:lnTo>
                    <a:pt x="33183" y="17811"/>
                  </a:lnTo>
                  <a:lnTo>
                    <a:pt x="30744" y="24911"/>
                  </a:lnTo>
                  <a:lnTo>
                    <a:pt x="0" y="120000"/>
                  </a:lnTo>
                  <a:lnTo>
                    <a:pt x="120000" y="12000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276" name="Shape 276"/>
            <p:cNvSpPr/>
            <p:nvPr/>
          </p:nvSpPr>
          <p:spPr>
            <a:xfrm>
              <a:off x="11193519" y="6495174"/>
              <a:ext cx="1005000" cy="387300"/>
            </a:xfrm>
            <a:custGeom>
              <a:avLst/>
              <a:gdLst/>
              <a:ahLst/>
              <a:cxnLst/>
              <a:rect l="0" t="0" r="0" b="0"/>
              <a:pathLst>
                <a:path w="120000" h="120000" extrusionOk="0">
                  <a:moveTo>
                    <a:pt x="82355" y="0"/>
                  </a:moveTo>
                  <a:lnTo>
                    <a:pt x="113280" y="49211"/>
                  </a:lnTo>
                  <a:lnTo>
                    <a:pt x="120000" y="44835"/>
                  </a:lnTo>
                  <a:lnTo>
                    <a:pt x="120000" y="120000"/>
                  </a:lnTo>
                  <a:lnTo>
                    <a:pt x="0" y="12000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277" name="Shape 277"/>
            <p:cNvSpPr/>
            <p:nvPr/>
          </p:nvSpPr>
          <p:spPr>
            <a:xfrm>
              <a:off x="11701720" y="6484998"/>
              <a:ext cx="487200" cy="387300"/>
            </a:xfrm>
            <a:custGeom>
              <a:avLst/>
              <a:gdLst/>
              <a:ahLst/>
              <a:cxnLst/>
              <a:rect l="0" t="0" r="0" b="0"/>
              <a:pathLst>
                <a:path w="120000" h="120000" extrusionOk="0">
                  <a:moveTo>
                    <a:pt x="42322" y="0"/>
                  </a:moveTo>
                  <a:lnTo>
                    <a:pt x="106121" y="49211"/>
                  </a:lnTo>
                  <a:lnTo>
                    <a:pt x="120000" y="67952"/>
                  </a:lnTo>
                  <a:lnTo>
                    <a:pt x="120000" y="120000"/>
                  </a:lnTo>
                  <a:lnTo>
                    <a:pt x="15068" y="120000"/>
                  </a:lnTo>
                  <a:lnTo>
                    <a:pt x="33983" y="73611"/>
                  </a:lnTo>
                  <a:lnTo>
                    <a:pt x="0" y="58083"/>
                  </a:lnTo>
                  <a:close/>
                </a:path>
              </a:pathLst>
            </a:custGeom>
            <a:solidFill>
              <a:srgbClr val="000000">
                <a:alpha val="5880"/>
              </a:srgbClr>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278" name="Shape 278"/>
            <p:cNvSpPr/>
            <p:nvPr/>
          </p:nvSpPr>
          <p:spPr>
            <a:xfrm>
              <a:off x="7511851" y="6443629"/>
              <a:ext cx="2772300" cy="438900"/>
            </a:xfrm>
            <a:custGeom>
              <a:avLst/>
              <a:gdLst/>
              <a:ahLst/>
              <a:cxnLst/>
              <a:rect l="0" t="0" r="0" b="0"/>
              <a:pathLst>
                <a:path w="120000" h="120000" extrusionOk="0">
                  <a:moveTo>
                    <a:pt x="120000" y="120000"/>
                  </a:moveTo>
                  <a:lnTo>
                    <a:pt x="91938" y="32544"/>
                  </a:lnTo>
                  <a:lnTo>
                    <a:pt x="82488" y="59733"/>
                  </a:lnTo>
                  <a:lnTo>
                    <a:pt x="68011" y="17811"/>
                  </a:lnTo>
                  <a:lnTo>
                    <a:pt x="64983" y="26650"/>
                  </a:lnTo>
                  <a:lnTo>
                    <a:pt x="55761" y="0"/>
                  </a:lnTo>
                  <a:lnTo>
                    <a:pt x="41372" y="41516"/>
                  </a:lnTo>
                  <a:lnTo>
                    <a:pt x="33150" y="17811"/>
                  </a:lnTo>
                  <a:lnTo>
                    <a:pt x="30711" y="24911"/>
                  </a:lnTo>
                  <a:lnTo>
                    <a:pt x="0" y="120000"/>
                  </a:lnTo>
                  <a:lnTo>
                    <a:pt x="120000" y="12000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279" name="Shape 279"/>
            <p:cNvSpPr/>
            <p:nvPr/>
          </p:nvSpPr>
          <p:spPr>
            <a:xfrm>
              <a:off x="9223401" y="6438369"/>
              <a:ext cx="141900" cy="2121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280" name="Shape 280"/>
            <p:cNvSpPr/>
            <p:nvPr/>
          </p:nvSpPr>
          <p:spPr>
            <a:xfrm flipH="1">
              <a:off x="405" y="6232426"/>
              <a:ext cx="2748600" cy="650100"/>
            </a:xfrm>
            <a:custGeom>
              <a:avLst/>
              <a:gdLst/>
              <a:ahLst/>
              <a:cxnLst/>
              <a:rect l="0" t="0" r="0" b="0"/>
              <a:pathLst>
                <a:path w="120000" h="120000" extrusionOk="0">
                  <a:moveTo>
                    <a:pt x="106653" y="0"/>
                  </a:moveTo>
                  <a:lnTo>
                    <a:pt x="90672" y="28672"/>
                  </a:lnTo>
                  <a:lnTo>
                    <a:pt x="85451" y="19162"/>
                  </a:lnTo>
                  <a:lnTo>
                    <a:pt x="60282" y="64266"/>
                  </a:lnTo>
                  <a:lnTo>
                    <a:pt x="43935" y="35014"/>
                  </a:lnTo>
                  <a:lnTo>
                    <a:pt x="0" y="119999"/>
                  </a:lnTo>
                  <a:lnTo>
                    <a:pt x="120000" y="119999"/>
                  </a:lnTo>
                  <a:lnTo>
                    <a:pt x="120000" y="23859"/>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281" name="Shape 281"/>
            <p:cNvSpPr/>
            <p:nvPr/>
          </p:nvSpPr>
          <p:spPr>
            <a:xfrm>
              <a:off x="598305" y="6255249"/>
              <a:ext cx="118200" cy="1605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282" name="Shape 282"/>
            <p:cNvSpPr/>
            <p:nvPr/>
          </p:nvSpPr>
          <p:spPr>
            <a:xfrm>
              <a:off x="20339" y="6150391"/>
              <a:ext cx="173100" cy="2349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283" name="Shape 283"/>
            <p:cNvSpPr/>
            <p:nvPr/>
          </p:nvSpPr>
          <p:spPr>
            <a:xfrm>
              <a:off x="198743" y="6150807"/>
              <a:ext cx="118200" cy="1605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284" name="Shape 284"/>
            <p:cNvSpPr/>
            <p:nvPr/>
          </p:nvSpPr>
          <p:spPr>
            <a:xfrm>
              <a:off x="419843" y="6199611"/>
              <a:ext cx="118200" cy="1605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285" name="Shape 285"/>
            <p:cNvSpPr/>
            <p:nvPr/>
          </p:nvSpPr>
          <p:spPr>
            <a:xfrm>
              <a:off x="1000630" y="6336085"/>
              <a:ext cx="118200" cy="1605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286" name="Shape 286"/>
            <p:cNvSpPr/>
            <p:nvPr/>
          </p:nvSpPr>
          <p:spPr>
            <a:xfrm>
              <a:off x="726040" y="6351692"/>
              <a:ext cx="292800" cy="209700"/>
            </a:xfrm>
            <a:custGeom>
              <a:avLst/>
              <a:gdLst/>
              <a:ahLst/>
              <a:cxnLst/>
              <a:rect l="0" t="0" r="0" b="0"/>
              <a:pathLst>
                <a:path w="120000" h="120000" extrusionOk="0">
                  <a:moveTo>
                    <a:pt x="0" y="0"/>
                  </a:moveTo>
                  <a:lnTo>
                    <a:pt x="0" y="73733"/>
                  </a:lnTo>
                  <a:lnTo>
                    <a:pt x="120000" y="120000"/>
                  </a:lnTo>
                  <a:lnTo>
                    <a:pt x="50000" y="60238"/>
                  </a:lnTo>
                  <a:lnTo>
                    <a:pt x="0" y="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287" name="Shape 287"/>
            <p:cNvSpPr/>
            <p:nvPr/>
          </p:nvSpPr>
          <p:spPr>
            <a:xfrm>
              <a:off x="244026" y="6239413"/>
              <a:ext cx="405300" cy="618600"/>
            </a:xfrm>
            <a:custGeom>
              <a:avLst/>
              <a:gdLst/>
              <a:ahLst/>
              <a:cxnLst/>
              <a:rect l="0" t="0" r="0" b="0"/>
              <a:pathLst>
                <a:path w="120000" h="120000" extrusionOk="0">
                  <a:moveTo>
                    <a:pt x="16355" y="0"/>
                  </a:moveTo>
                  <a:lnTo>
                    <a:pt x="25961" y="62944"/>
                  </a:lnTo>
                  <a:lnTo>
                    <a:pt x="0" y="106072"/>
                  </a:lnTo>
                  <a:lnTo>
                    <a:pt x="9405" y="111827"/>
                  </a:lnTo>
                  <a:lnTo>
                    <a:pt x="3883" y="120000"/>
                  </a:lnTo>
                  <a:lnTo>
                    <a:pt x="23305" y="120000"/>
                  </a:lnTo>
                  <a:lnTo>
                    <a:pt x="84222" y="97500"/>
                  </a:lnTo>
                  <a:lnTo>
                    <a:pt x="120000" y="84511"/>
                  </a:lnTo>
                  <a:lnTo>
                    <a:pt x="69505" y="60000"/>
                  </a:lnTo>
                  <a:lnTo>
                    <a:pt x="16355" y="0"/>
                  </a:lnTo>
                  <a:close/>
                </a:path>
              </a:pathLst>
            </a:custGeom>
            <a:solidFill>
              <a:srgbClr val="000000">
                <a:alpha val="5880"/>
              </a:srgbClr>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288" name="Shape 288"/>
            <p:cNvSpPr/>
            <p:nvPr/>
          </p:nvSpPr>
          <p:spPr>
            <a:xfrm>
              <a:off x="10265093" y="6422136"/>
              <a:ext cx="185400" cy="2517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5CC151"/>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289" name="Shape 289"/>
            <p:cNvSpPr/>
            <p:nvPr/>
          </p:nvSpPr>
          <p:spPr>
            <a:xfrm>
              <a:off x="9744615" y="6404616"/>
              <a:ext cx="192000" cy="2868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5CC151"/>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290" name="Shape 290"/>
            <p:cNvSpPr/>
            <p:nvPr/>
          </p:nvSpPr>
          <p:spPr>
            <a:xfrm>
              <a:off x="3029242" y="6246445"/>
              <a:ext cx="208500" cy="2832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291" name="Shape 291"/>
            <p:cNvSpPr/>
            <p:nvPr/>
          </p:nvSpPr>
          <p:spPr>
            <a:xfrm>
              <a:off x="6947500" y="6503669"/>
              <a:ext cx="123300" cy="1674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5CC151"/>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292" name="Shape 292"/>
            <p:cNvSpPr/>
            <p:nvPr/>
          </p:nvSpPr>
          <p:spPr>
            <a:xfrm>
              <a:off x="7786397" y="6508260"/>
              <a:ext cx="106500" cy="1590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5CC151"/>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1066">
                <a:solidFill>
                  <a:srgbClr val="000000"/>
                </a:solidFill>
                <a:latin typeface="Calibri"/>
                <a:ea typeface="Calibri"/>
                <a:cs typeface="Calibri"/>
                <a:sym typeface="Calibri"/>
              </a:endParaRPr>
            </a:p>
          </p:txBody>
        </p:sp>
        <p:sp>
          <p:nvSpPr>
            <p:cNvPr id="293" name="Shape 293"/>
            <p:cNvSpPr/>
            <p:nvPr/>
          </p:nvSpPr>
          <p:spPr>
            <a:xfrm>
              <a:off x="7350855" y="6417001"/>
              <a:ext cx="163800" cy="2226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5CC151"/>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294" name="Shape 294"/>
            <p:cNvSpPr/>
            <p:nvPr/>
          </p:nvSpPr>
          <p:spPr>
            <a:xfrm>
              <a:off x="4285136" y="6438796"/>
              <a:ext cx="91200" cy="1236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295" name="Shape 295"/>
            <p:cNvSpPr/>
            <p:nvPr/>
          </p:nvSpPr>
          <p:spPr>
            <a:xfrm>
              <a:off x="6829402" y="6523070"/>
              <a:ext cx="127500" cy="1731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5CC151"/>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296" name="Shape 296"/>
            <p:cNvSpPr/>
            <p:nvPr/>
          </p:nvSpPr>
          <p:spPr>
            <a:xfrm>
              <a:off x="7827419" y="6588996"/>
              <a:ext cx="93300" cy="1395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5CC151"/>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1066">
                <a:solidFill>
                  <a:srgbClr val="000000"/>
                </a:solidFill>
                <a:latin typeface="Calibri"/>
                <a:ea typeface="Calibri"/>
                <a:cs typeface="Calibri"/>
                <a:sym typeface="Calibri"/>
              </a:endParaRPr>
            </a:p>
          </p:txBody>
        </p:sp>
        <p:sp>
          <p:nvSpPr>
            <p:cNvPr id="297" name="Shape 297"/>
            <p:cNvSpPr/>
            <p:nvPr/>
          </p:nvSpPr>
          <p:spPr>
            <a:xfrm>
              <a:off x="8368772" y="6456447"/>
              <a:ext cx="93300" cy="1395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1066">
                <a:solidFill>
                  <a:srgbClr val="000000"/>
                </a:solidFill>
                <a:latin typeface="Calibri"/>
                <a:ea typeface="Calibri"/>
                <a:cs typeface="Calibri"/>
                <a:sym typeface="Calibri"/>
              </a:endParaRPr>
            </a:p>
          </p:txBody>
        </p:sp>
        <p:sp>
          <p:nvSpPr>
            <p:cNvPr id="298" name="Shape 298"/>
            <p:cNvSpPr/>
            <p:nvPr/>
          </p:nvSpPr>
          <p:spPr>
            <a:xfrm>
              <a:off x="4077554" y="6448865"/>
              <a:ext cx="91200" cy="1236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299" name="Shape 299"/>
            <p:cNvSpPr/>
            <p:nvPr/>
          </p:nvSpPr>
          <p:spPr>
            <a:xfrm>
              <a:off x="3845313" y="6349879"/>
              <a:ext cx="133500" cy="1812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300" name="Shape 300"/>
            <p:cNvSpPr/>
            <p:nvPr/>
          </p:nvSpPr>
          <p:spPr>
            <a:xfrm>
              <a:off x="8202721" y="6501130"/>
              <a:ext cx="486300" cy="373800"/>
            </a:xfrm>
            <a:custGeom>
              <a:avLst/>
              <a:gdLst/>
              <a:ahLst/>
              <a:cxnLst/>
              <a:rect l="0" t="0" r="0" b="0"/>
              <a:pathLst>
                <a:path w="120000" h="120000" extrusionOk="0">
                  <a:moveTo>
                    <a:pt x="18488" y="0"/>
                  </a:moveTo>
                  <a:lnTo>
                    <a:pt x="0" y="44666"/>
                  </a:lnTo>
                  <a:lnTo>
                    <a:pt x="34805" y="70772"/>
                  </a:lnTo>
                  <a:lnTo>
                    <a:pt x="40966" y="106944"/>
                  </a:lnTo>
                  <a:lnTo>
                    <a:pt x="78911" y="120000"/>
                  </a:lnTo>
                  <a:lnTo>
                    <a:pt x="120000" y="120000"/>
                  </a:lnTo>
                  <a:lnTo>
                    <a:pt x="30694" y="45294"/>
                  </a:lnTo>
                  <a:lnTo>
                    <a:pt x="18488" y="0"/>
                  </a:lnTo>
                  <a:close/>
                </a:path>
              </a:pathLst>
            </a:custGeom>
            <a:solidFill>
              <a:srgbClr val="000000">
                <a:alpha val="5880"/>
              </a:srgbClr>
            </a:solidFill>
            <a:ln>
              <a:noFill/>
            </a:ln>
          </p:spPr>
          <p:txBody>
            <a:bodyPr spcFirstLastPara="1" wrap="square" lIns="34275" tIns="34275" rIns="34275" bIns="34275" anchor="t" anchorCtr="0">
              <a:noAutofit/>
            </a:bodyPr>
            <a:lstStyle/>
            <a:p>
              <a:pPr marL="0" marR="0" lvl="0" indent="0" algn="l" rtl="0">
                <a:lnSpc>
                  <a:spcPct val="100000"/>
                </a:lnSpc>
                <a:spcBef>
                  <a:spcPts val="0"/>
                </a:spcBef>
                <a:spcAft>
                  <a:spcPts val="0"/>
                </a:spcAft>
                <a:buNone/>
              </a:pPr>
              <a:endParaRPr sz="933">
                <a:solidFill>
                  <a:schemeClr val="dk1"/>
                </a:solidFill>
                <a:latin typeface="Arial"/>
                <a:ea typeface="Arial"/>
                <a:cs typeface="Arial"/>
                <a:sym typeface="Arial"/>
              </a:endParaRPr>
            </a:p>
          </p:txBody>
        </p:sp>
        <p:sp>
          <p:nvSpPr>
            <p:cNvPr id="301" name="Shape 301"/>
            <p:cNvSpPr/>
            <p:nvPr/>
          </p:nvSpPr>
          <p:spPr>
            <a:xfrm>
              <a:off x="3317277" y="6236759"/>
              <a:ext cx="91200" cy="1236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302" name="Shape 302"/>
            <p:cNvSpPr/>
            <p:nvPr/>
          </p:nvSpPr>
          <p:spPr>
            <a:xfrm>
              <a:off x="10546185" y="6485755"/>
              <a:ext cx="123300" cy="1674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5CC151"/>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303" name="Shape 303"/>
            <p:cNvSpPr/>
            <p:nvPr/>
          </p:nvSpPr>
          <p:spPr>
            <a:xfrm>
              <a:off x="10768013" y="6579945"/>
              <a:ext cx="91200" cy="1236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5CC151"/>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304" name="Shape 304"/>
            <p:cNvSpPr/>
            <p:nvPr/>
          </p:nvSpPr>
          <p:spPr>
            <a:xfrm>
              <a:off x="1789741" y="6321924"/>
              <a:ext cx="3541200" cy="560400"/>
            </a:xfrm>
            <a:custGeom>
              <a:avLst/>
              <a:gdLst/>
              <a:ahLst/>
              <a:cxnLst/>
              <a:rect l="0" t="0" r="0" b="0"/>
              <a:pathLst>
                <a:path w="120000" h="120000" extrusionOk="0">
                  <a:moveTo>
                    <a:pt x="120000" y="120000"/>
                  </a:moveTo>
                  <a:lnTo>
                    <a:pt x="92794" y="24466"/>
                  </a:lnTo>
                  <a:lnTo>
                    <a:pt x="82488" y="59733"/>
                  </a:lnTo>
                  <a:lnTo>
                    <a:pt x="68011" y="17811"/>
                  </a:lnTo>
                  <a:lnTo>
                    <a:pt x="64983" y="26650"/>
                  </a:lnTo>
                  <a:lnTo>
                    <a:pt x="55761" y="0"/>
                  </a:lnTo>
                  <a:lnTo>
                    <a:pt x="41372" y="41516"/>
                  </a:lnTo>
                  <a:lnTo>
                    <a:pt x="33150" y="17811"/>
                  </a:lnTo>
                  <a:lnTo>
                    <a:pt x="30711" y="24911"/>
                  </a:lnTo>
                  <a:lnTo>
                    <a:pt x="0" y="120000"/>
                  </a:lnTo>
                  <a:lnTo>
                    <a:pt x="120000" y="12000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305" name="Shape 305"/>
            <p:cNvSpPr/>
            <p:nvPr/>
          </p:nvSpPr>
          <p:spPr>
            <a:xfrm>
              <a:off x="6515274" y="6473943"/>
              <a:ext cx="2412300" cy="408600"/>
            </a:xfrm>
            <a:custGeom>
              <a:avLst/>
              <a:gdLst/>
              <a:ahLst/>
              <a:cxnLst/>
              <a:rect l="0" t="0" r="0" b="0"/>
              <a:pathLst>
                <a:path w="120000" h="120000" extrusionOk="0">
                  <a:moveTo>
                    <a:pt x="120000" y="120000"/>
                  </a:moveTo>
                  <a:lnTo>
                    <a:pt x="86555" y="57333"/>
                  </a:lnTo>
                  <a:lnTo>
                    <a:pt x="77533" y="74244"/>
                  </a:lnTo>
                  <a:lnTo>
                    <a:pt x="56155" y="31977"/>
                  </a:lnTo>
                  <a:lnTo>
                    <a:pt x="49750" y="49066"/>
                  </a:lnTo>
                  <a:lnTo>
                    <a:pt x="36216" y="0"/>
                  </a:lnTo>
                  <a:lnTo>
                    <a:pt x="0" y="120000"/>
                  </a:lnTo>
                  <a:lnTo>
                    <a:pt x="120000" y="120000"/>
                  </a:lnTo>
                  <a:close/>
                </a:path>
              </a:pathLst>
            </a:custGeom>
            <a:solidFill>
              <a:srgbClr val="5CC151"/>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306" name="Shape 306"/>
            <p:cNvSpPr/>
            <p:nvPr/>
          </p:nvSpPr>
          <p:spPr>
            <a:xfrm>
              <a:off x="3435240" y="6315639"/>
              <a:ext cx="292200" cy="280200"/>
            </a:xfrm>
            <a:custGeom>
              <a:avLst/>
              <a:gdLst/>
              <a:ahLst/>
              <a:cxnLst/>
              <a:rect l="0" t="0" r="0" b="0"/>
              <a:pathLst>
                <a:path w="120000" h="120000" extrusionOk="0">
                  <a:moveTo>
                    <a:pt x="0" y="0"/>
                  </a:moveTo>
                  <a:lnTo>
                    <a:pt x="42911" y="99911"/>
                  </a:lnTo>
                  <a:lnTo>
                    <a:pt x="120000" y="120000"/>
                  </a:lnTo>
                  <a:lnTo>
                    <a:pt x="111777" y="53305"/>
                  </a:lnTo>
                  <a:lnTo>
                    <a:pt x="0" y="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307" name="Shape 307"/>
            <p:cNvSpPr/>
            <p:nvPr/>
          </p:nvSpPr>
          <p:spPr>
            <a:xfrm>
              <a:off x="7644168" y="6583377"/>
              <a:ext cx="303300" cy="299700"/>
            </a:xfrm>
            <a:custGeom>
              <a:avLst/>
              <a:gdLst/>
              <a:ahLst/>
              <a:cxnLst/>
              <a:rect l="0" t="0" r="0" b="0"/>
              <a:pathLst>
                <a:path w="120000" h="120000" extrusionOk="0">
                  <a:moveTo>
                    <a:pt x="0" y="0"/>
                  </a:moveTo>
                  <a:lnTo>
                    <a:pt x="0" y="38327"/>
                  </a:lnTo>
                  <a:lnTo>
                    <a:pt x="46266" y="91938"/>
                  </a:lnTo>
                  <a:lnTo>
                    <a:pt x="120000" y="120000"/>
                  </a:lnTo>
                  <a:lnTo>
                    <a:pt x="60122" y="78661"/>
                  </a:lnTo>
                  <a:lnTo>
                    <a:pt x="0" y="0"/>
                  </a:lnTo>
                  <a:close/>
                </a:path>
              </a:pathLst>
            </a:custGeom>
            <a:solidFill>
              <a:srgbClr val="000000">
                <a:alpha val="5880"/>
              </a:srgbClr>
            </a:solidFill>
            <a:ln>
              <a:noFill/>
            </a:ln>
          </p:spPr>
          <p:txBody>
            <a:bodyPr spcFirstLastPara="1" wrap="square" lIns="34275" tIns="34275" rIns="34275" bIns="34275" anchor="t" anchorCtr="0">
              <a:noAutofit/>
            </a:bodyPr>
            <a:lstStyle/>
            <a:p>
              <a:pPr marL="0" marR="0" lvl="0" indent="0" algn="l" rtl="0">
                <a:lnSpc>
                  <a:spcPct val="100000"/>
                </a:lnSpc>
                <a:spcBef>
                  <a:spcPts val="0"/>
                </a:spcBef>
                <a:spcAft>
                  <a:spcPts val="0"/>
                </a:spcAft>
                <a:buNone/>
              </a:pPr>
              <a:endParaRPr sz="933">
                <a:solidFill>
                  <a:schemeClr val="dk1"/>
                </a:solidFill>
                <a:latin typeface="Arial"/>
                <a:ea typeface="Arial"/>
                <a:cs typeface="Arial"/>
                <a:sym typeface="Arial"/>
              </a:endParaRPr>
            </a:p>
          </p:txBody>
        </p:sp>
        <p:sp>
          <p:nvSpPr>
            <p:cNvPr id="308" name="Shape 308"/>
            <p:cNvSpPr/>
            <p:nvPr/>
          </p:nvSpPr>
          <p:spPr>
            <a:xfrm>
              <a:off x="8064206" y="6662842"/>
              <a:ext cx="210900" cy="159000"/>
            </a:xfrm>
            <a:custGeom>
              <a:avLst/>
              <a:gdLst/>
              <a:ahLst/>
              <a:cxnLst/>
              <a:rect l="0" t="0" r="0" b="0"/>
              <a:pathLst>
                <a:path w="120000" h="120000" extrusionOk="0">
                  <a:moveTo>
                    <a:pt x="43444" y="0"/>
                  </a:moveTo>
                  <a:lnTo>
                    <a:pt x="0" y="67088"/>
                  </a:lnTo>
                  <a:lnTo>
                    <a:pt x="120000" y="120000"/>
                  </a:lnTo>
                  <a:lnTo>
                    <a:pt x="50922" y="60000"/>
                  </a:lnTo>
                  <a:lnTo>
                    <a:pt x="43444" y="0"/>
                  </a:lnTo>
                  <a:close/>
                </a:path>
              </a:pathLst>
            </a:custGeom>
            <a:solidFill>
              <a:srgbClr val="000000">
                <a:alpha val="5880"/>
              </a:srgbClr>
            </a:solidFill>
            <a:ln>
              <a:noFill/>
            </a:ln>
          </p:spPr>
          <p:txBody>
            <a:bodyPr spcFirstLastPara="1" wrap="square" lIns="34275" tIns="34275" rIns="34275" bIns="34275" anchor="t" anchorCtr="0">
              <a:noAutofit/>
            </a:bodyPr>
            <a:lstStyle/>
            <a:p>
              <a:pPr marL="0" marR="0" lvl="0" indent="0" algn="l" rtl="0">
                <a:lnSpc>
                  <a:spcPct val="100000"/>
                </a:lnSpc>
                <a:spcBef>
                  <a:spcPts val="0"/>
                </a:spcBef>
                <a:spcAft>
                  <a:spcPts val="0"/>
                </a:spcAft>
                <a:buNone/>
              </a:pPr>
              <a:endParaRPr sz="933">
                <a:solidFill>
                  <a:schemeClr val="dk1"/>
                </a:solidFill>
                <a:latin typeface="Arial"/>
                <a:ea typeface="Arial"/>
                <a:cs typeface="Arial"/>
                <a:sym typeface="Arial"/>
              </a:endParaRPr>
            </a:p>
          </p:txBody>
        </p:sp>
        <p:sp>
          <p:nvSpPr>
            <p:cNvPr id="309" name="Shape 309"/>
            <p:cNvSpPr/>
            <p:nvPr/>
          </p:nvSpPr>
          <p:spPr>
            <a:xfrm>
              <a:off x="7135696" y="6467657"/>
              <a:ext cx="340200" cy="408600"/>
            </a:xfrm>
            <a:custGeom>
              <a:avLst/>
              <a:gdLst/>
              <a:ahLst/>
              <a:cxnLst/>
              <a:rect l="0" t="0" r="0" b="0"/>
              <a:pathLst>
                <a:path w="120000" h="120000" extrusionOk="0">
                  <a:moveTo>
                    <a:pt x="37938" y="0"/>
                  </a:moveTo>
                  <a:lnTo>
                    <a:pt x="0" y="68544"/>
                  </a:lnTo>
                  <a:lnTo>
                    <a:pt x="33750" y="88761"/>
                  </a:lnTo>
                  <a:lnTo>
                    <a:pt x="120000" y="120000"/>
                  </a:lnTo>
                  <a:lnTo>
                    <a:pt x="53383" y="76077"/>
                  </a:lnTo>
                  <a:lnTo>
                    <a:pt x="31322" y="45572"/>
                  </a:lnTo>
                  <a:lnTo>
                    <a:pt x="37938" y="0"/>
                  </a:lnTo>
                  <a:close/>
                </a:path>
              </a:pathLst>
            </a:custGeom>
            <a:solidFill>
              <a:srgbClr val="000000">
                <a:alpha val="5880"/>
              </a:srgbClr>
            </a:solidFill>
            <a:ln>
              <a:noFill/>
            </a:ln>
          </p:spPr>
          <p:txBody>
            <a:bodyPr spcFirstLastPara="1" wrap="square" lIns="34275" tIns="34275" rIns="34275" bIns="34275" anchor="t" anchorCtr="0">
              <a:noAutofit/>
            </a:bodyPr>
            <a:lstStyle/>
            <a:p>
              <a:pPr marL="0" marR="0" lvl="0" indent="0" algn="l" rtl="0">
                <a:lnSpc>
                  <a:spcPct val="100000"/>
                </a:lnSpc>
                <a:spcBef>
                  <a:spcPts val="0"/>
                </a:spcBef>
                <a:spcAft>
                  <a:spcPts val="0"/>
                </a:spcAft>
                <a:buNone/>
              </a:pPr>
              <a:endParaRPr sz="933">
                <a:solidFill>
                  <a:schemeClr val="dk1"/>
                </a:solidFill>
                <a:latin typeface="Arial"/>
                <a:ea typeface="Arial"/>
                <a:cs typeface="Arial"/>
                <a:sym typeface="Arial"/>
              </a:endParaRPr>
            </a:p>
          </p:txBody>
        </p:sp>
        <p:sp>
          <p:nvSpPr>
            <p:cNvPr id="310" name="Shape 310"/>
            <p:cNvSpPr/>
            <p:nvPr/>
          </p:nvSpPr>
          <p:spPr>
            <a:xfrm>
              <a:off x="2672219" y="6398843"/>
              <a:ext cx="621000" cy="477300"/>
            </a:xfrm>
            <a:custGeom>
              <a:avLst/>
              <a:gdLst/>
              <a:ahLst/>
              <a:cxnLst/>
              <a:rect l="0" t="0" r="0" b="0"/>
              <a:pathLst>
                <a:path w="120000" h="120000" extrusionOk="0">
                  <a:moveTo>
                    <a:pt x="18488" y="0"/>
                  </a:moveTo>
                  <a:lnTo>
                    <a:pt x="0" y="44666"/>
                  </a:lnTo>
                  <a:lnTo>
                    <a:pt x="34805" y="70772"/>
                  </a:lnTo>
                  <a:lnTo>
                    <a:pt x="40966" y="106944"/>
                  </a:lnTo>
                  <a:lnTo>
                    <a:pt x="78911" y="120000"/>
                  </a:lnTo>
                  <a:lnTo>
                    <a:pt x="120000" y="120000"/>
                  </a:lnTo>
                  <a:lnTo>
                    <a:pt x="30694" y="45294"/>
                  </a:lnTo>
                  <a:lnTo>
                    <a:pt x="18488" y="0"/>
                  </a:lnTo>
                  <a:close/>
                </a:path>
              </a:pathLst>
            </a:custGeom>
            <a:solidFill>
              <a:srgbClr val="000000">
                <a:alpha val="5880"/>
              </a:srgbClr>
            </a:solidFill>
            <a:ln>
              <a:noFill/>
            </a:ln>
          </p:spPr>
          <p:txBody>
            <a:bodyPr spcFirstLastPara="1" wrap="square" lIns="34275" tIns="34275" rIns="34275" bIns="34275" anchor="t" anchorCtr="0">
              <a:noAutofit/>
            </a:bodyPr>
            <a:lstStyle/>
            <a:p>
              <a:pPr marL="0" marR="0" lvl="0" indent="0" algn="l" rtl="0">
                <a:lnSpc>
                  <a:spcPct val="100000"/>
                </a:lnSpc>
                <a:spcBef>
                  <a:spcPts val="0"/>
                </a:spcBef>
                <a:spcAft>
                  <a:spcPts val="0"/>
                </a:spcAft>
                <a:buNone/>
              </a:pPr>
              <a:endParaRPr sz="933">
                <a:solidFill>
                  <a:schemeClr val="dk1"/>
                </a:solidFill>
                <a:latin typeface="Arial"/>
                <a:ea typeface="Arial"/>
                <a:cs typeface="Arial"/>
                <a:sym typeface="Arial"/>
              </a:endParaRPr>
            </a:p>
          </p:txBody>
        </p:sp>
        <p:sp>
          <p:nvSpPr>
            <p:cNvPr id="311" name="Shape 311"/>
            <p:cNvSpPr/>
            <p:nvPr/>
          </p:nvSpPr>
          <p:spPr>
            <a:xfrm>
              <a:off x="6094476" y="6673019"/>
              <a:ext cx="257100" cy="210900"/>
            </a:xfrm>
            <a:custGeom>
              <a:avLst/>
              <a:gdLst/>
              <a:ahLst/>
              <a:cxnLst/>
              <a:rect l="0" t="0" r="0" b="0"/>
              <a:pathLst>
                <a:path w="120000" h="120000" extrusionOk="0">
                  <a:moveTo>
                    <a:pt x="34583" y="0"/>
                  </a:moveTo>
                  <a:lnTo>
                    <a:pt x="3872" y="45294"/>
                  </a:lnTo>
                  <a:lnTo>
                    <a:pt x="21288" y="61650"/>
                  </a:lnTo>
                  <a:lnTo>
                    <a:pt x="0" y="120000"/>
                  </a:lnTo>
                  <a:lnTo>
                    <a:pt x="120000" y="120000"/>
                  </a:lnTo>
                  <a:lnTo>
                    <a:pt x="87744" y="96722"/>
                  </a:lnTo>
                  <a:lnTo>
                    <a:pt x="88644" y="60077"/>
                  </a:lnTo>
                  <a:lnTo>
                    <a:pt x="64516" y="41994"/>
                  </a:lnTo>
                  <a:lnTo>
                    <a:pt x="34583" y="0"/>
                  </a:lnTo>
                  <a:close/>
                </a:path>
              </a:pathLst>
            </a:custGeom>
            <a:solidFill>
              <a:srgbClr val="000000">
                <a:alpha val="5880"/>
              </a:srgbClr>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312" name="Shape 312"/>
            <p:cNvSpPr/>
            <p:nvPr/>
          </p:nvSpPr>
          <p:spPr>
            <a:xfrm>
              <a:off x="9416040" y="6495175"/>
              <a:ext cx="2287200" cy="387300"/>
            </a:xfrm>
            <a:custGeom>
              <a:avLst/>
              <a:gdLst/>
              <a:ahLst/>
              <a:cxnLst/>
              <a:rect l="0" t="0" r="0" b="0"/>
              <a:pathLst>
                <a:path w="120000" h="120000" extrusionOk="0">
                  <a:moveTo>
                    <a:pt x="120000" y="120000"/>
                  </a:moveTo>
                  <a:lnTo>
                    <a:pt x="86544" y="57277"/>
                  </a:lnTo>
                  <a:lnTo>
                    <a:pt x="75516" y="62316"/>
                  </a:lnTo>
                  <a:lnTo>
                    <a:pt x="60394" y="33477"/>
                  </a:lnTo>
                  <a:lnTo>
                    <a:pt x="49777" y="49211"/>
                  </a:lnTo>
                  <a:lnTo>
                    <a:pt x="36188" y="0"/>
                  </a:lnTo>
                  <a:lnTo>
                    <a:pt x="0" y="120000"/>
                  </a:lnTo>
                  <a:lnTo>
                    <a:pt x="120000" y="120000"/>
                  </a:lnTo>
                  <a:close/>
                </a:path>
              </a:pathLst>
            </a:custGeom>
            <a:solidFill>
              <a:srgbClr val="5CC151"/>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313" name="Shape 313"/>
            <p:cNvSpPr/>
            <p:nvPr/>
          </p:nvSpPr>
          <p:spPr>
            <a:xfrm>
              <a:off x="9934011" y="6488307"/>
              <a:ext cx="643500" cy="387300"/>
            </a:xfrm>
            <a:custGeom>
              <a:avLst/>
              <a:gdLst/>
              <a:ahLst/>
              <a:cxnLst/>
              <a:rect l="0" t="0" r="0" b="0"/>
              <a:pathLst>
                <a:path w="120000" h="120000" extrusionOk="0">
                  <a:moveTo>
                    <a:pt x="32033" y="0"/>
                  </a:moveTo>
                  <a:lnTo>
                    <a:pt x="0" y="58083"/>
                  </a:lnTo>
                  <a:lnTo>
                    <a:pt x="25722" y="73611"/>
                  </a:lnTo>
                  <a:lnTo>
                    <a:pt x="11405" y="120000"/>
                  </a:lnTo>
                  <a:lnTo>
                    <a:pt x="120000" y="120000"/>
                  </a:lnTo>
                  <a:lnTo>
                    <a:pt x="80322" y="49211"/>
                  </a:lnTo>
                  <a:lnTo>
                    <a:pt x="32033" y="0"/>
                  </a:lnTo>
                  <a:close/>
                </a:path>
              </a:pathLst>
            </a:custGeom>
            <a:solidFill>
              <a:srgbClr val="000000">
                <a:alpha val="5880"/>
              </a:srgbClr>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grpSp>
          <p:nvGrpSpPr>
            <p:cNvPr id="314" name="Shape 314"/>
            <p:cNvGrpSpPr/>
            <p:nvPr/>
          </p:nvGrpSpPr>
          <p:grpSpPr>
            <a:xfrm>
              <a:off x="730709" y="6294727"/>
              <a:ext cx="3468632" cy="587525"/>
              <a:chOff x="635957" y="6252598"/>
              <a:chExt cx="3682200" cy="623700"/>
            </a:xfrm>
          </p:grpSpPr>
          <p:sp>
            <p:nvSpPr>
              <p:cNvPr id="315" name="Shape 315"/>
              <p:cNvSpPr/>
              <p:nvPr/>
            </p:nvSpPr>
            <p:spPr>
              <a:xfrm>
                <a:off x="635957" y="6252598"/>
                <a:ext cx="3682200" cy="623700"/>
              </a:xfrm>
              <a:custGeom>
                <a:avLst/>
                <a:gdLst/>
                <a:ahLst/>
                <a:cxnLst/>
                <a:rect l="0" t="0" r="0" b="0"/>
                <a:pathLst>
                  <a:path w="120000" h="120000" extrusionOk="0">
                    <a:moveTo>
                      <a:pt x="120000" y="120000"/>
                    </a:moveTo>
                    <a:lnTo>
                      <a:pt x="86555" y="57333"/>
                    </a:lnTo>
                    <a:lnTo>
                      <a:pt x="77533" y="74244"/>
                    </a:lnTo>
                    <a:lnTo>
                      <a:pt x="56155" y="31977"/>
                    </a:lnTo>
                    <a:lnTo>
                      <a:pt x="49750" y="49066"/>
                    </a:lnTo>
                    <a:lnTo>
                      <a:pt x="36216" y="0"/>
                    </a:lnTo>
                    <a:lnTo>
                      <a:pt x="0" y="120000"/>
                    </a:lnTo>
                    <a:lnTo>
                      <a:pt x="120000" y="120000"/>
                    </a:lnTo>
                    <a:close/>
                  </a:path>
                </a:pathLst>
              </a:custGeom>
              <a:solidFill>
                <a:srgbClr val="5CC151"/>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316" name="Shape 316"/>
              <p:cNvSpPr/>
              <p:nvPr/>
            </p:nvSpPr>
            <p:spPr>
              <a:xfrm>
                <a:off x="2359156" y="6418757"/>
                <a:ext cx="462900" cy="457500"/>
              </a:xfrm>
              <a:custGeom>
                <a:avLst/>
                <a:gdLst/>
                <a:ahLst/>
                <a:cxnLst/>
                <a:rect l="0" t="0" r="0" b="0"/>
                <a:pathLst>
                  <a:path w="120000" h="120000" extrusionOk="0">
                    <a:moveTo>
                      <a:pt x="0" y="0"/>
                    </a:moveTo>
                    <a:lnTo>
                      <a:pt x="0" y="38327"/>
                    </a:lnTo>
                    <a:lnTo>
                      <a:pt x="46266" y="91938"/>
                    </a:lnTo>
                    <a:lnTo>
                      <a:pt x="120000" y="120000"/>
                    </a:lnTo>
                    <a:lnTo>
                      <a:pt x="60122" y="78661"/>
                    </a:lnTo>
                    <a:lnTo>
                      <a:pt x="0" y="0"/>
                    </a:lnTo>
                    <a:close/>
                  </a:path>
                </a:pathLst>
              </a:custGeom>
              <a:solidFill>
                <a:srgbClr val="000000">
                  <a:alpha val="5880"/>
                </a:srgbClr>
              </a:solidFill>
              <a:ln>
                <a:noFill/>
              </a:ln>
            </p:spPr>
            <p:txBody>
              <a:bodyPr spcFirstLastPara="1" wrap="square" lIns="34275" tIns="34275" rIns="34275" bIns="34275" anchor="t" anchorCtr="0">
                <a:noAutofit/>
              </a:bodyPr>
              <a:lstStyle/>
              <a:p>
                <a:pPr marL="0" marR="0" lvl="0" indent="0" algn="l" rtl="0">
                  <a:lnSpc>
                    <a:spcPct val="100000"/>
                  </a:lnSpc>
                  <a:spcBef>
                    <a:spcPts val="0"/>
                  </a:spcBef>
                  <a:spcAft>
                    <a:spcPts val="0"/>
                  </a:spcAft>
                  <a:buNone/>
                </a:pPr>
                <a:endParaRPr sz="933">
                  <a:solidFill>
                    <a:schemeClr val="dk1"/>
                  </a:solidFill>
                  <a:latin typeface="Arial"/>
                  <a:ea typeface="Arial"/>
                  <a:cs typeface="Arial"/>
                  <a:sym typeface="Arial"/>
                </a:endParaRPr>
              </a:p>
            </p:txBody>
          </p:sp>
          <p:sp>
            <p:nvSpPr>
              <p:cNvPr id="317" name="Shape 317"/>
              <p:cNvSpPr/>
              <p:nvPr/>
            </p:nvSpPr>
            <p:spPr>
              <a:xfrm>
                <a:off x="3175409" y="6550536"/>
                <a:ext cx="321600" cy="242700"/>
              </a:xfrm>
              <a:custGeom>
                <a:avLst/>
                <a:gdLst/>
                <a:ahLst/>
                <a:cxnLst/>
                <a:rect l="0" t="0" r="0" b="0"/>
                <a:pathLst>
                  <a:path w="120000" h="120000" extrusionOk="0">
                    <a:moveTo>
                      <a:pt x="43444" y="0"/>
                    </a:moveTo>
                    <a:lnTo>
                      <a:pt x="0" y="67088"/>
                    </a:lnTo>
                    <a:lnTo>
                      <a:pt x="120000" y="120000"/>
                    </a:lnTo>
                    <a:lnTo>
                      <a:pt x="50922" y="60000"/>
                    </a:lnTo>
                    <a:lnTo>
                      <a:pt x="43444" y="0"/>
                    </a:lnTo>
                    <a:close/>
                  </a:path>
                </a:pathLst>
              </a:custGeom>
              <a:solidFill>
                <a:srgbClr val="000000">
                  <a:alpha val="5880"/>
                </a:srgbClr>
              </a:solidFill>
              <a:ln>
                <a:noFill/>
              </a:ln>
            </p:spPr>
            <p:txBody>
              <a:bodyPr spcFirstLastPara="1" wrap="square" lIns="34275" tIns="34275" rIns="34275" bIns="34275" anchor="t" anchorCtr="0">
                <a:noAutofit/>
              </a:bodyPr>
              <a:lstStyle/>
              <a:p>
                <a:pPr marL="0" marR="0" lvl="0" indent="0" algn="l" rtl="0">
                  <a:lnSpc>
                    <a:spcPct val="100000"/>
                  </a:lnSpc>
                  <a:spcBef>
                    <a:spcPts val="0"/>
                  </a:spcBef>
                  <a:spcAft>
                    <a:spcPts val="0"/>
                  </a:spcAft>
                  <a:buNone/>
                </a:pPr>
                <a:endParaRPr sz="933">
                  <a:solidFill>
                    <a:schemeClr val="dk1"/>
                  </a:solidFill>
                  <a:latin typeface="Arial"/>
                  <a:ea typeface="Arial"/>
                  <a:cs typeface="Arial"/>
                  <a:sym typeface="Arial"/>
                </a:endParaRPr>
              </a:p>
            </p:txBody>
          </p:sp>
          <p:sp>
            <p:nvSpPr>
              <p:cNvPr id="318" name="Shape 318"/>
              <p:cNvSpPr/>
              <p:nvPr/>
            </p:nvSpPr>
            <p:spPr>
              <a:xfrm>
                <a:off x="1582999" y="6252598"/>
                <a:ext cx="519300" cy="623700"/>
              </a:xfrm>
              <a:custGeom>
                <a:avLst/>
                <a:gdLst/>
                <a:ahLst/>
                <a:cxnLst/>
                <a:rect l="0" t="0" r="0" b="0"/>
                <a:pathLst>
                  <a:path w="120000" h="120000" extrusionOk="0">
                    <a:moveTo>
                      <a:pt x="37938" y="0"/>
                    </a:moveTo>
                    <a:lnTo>
                      <a:pt x="0" y="68544"/>
                    </a:lnTo>
                    <a:lnTo>
                      <a:pt x="33750" y="88761"/>
                    </a:lnTo>
                    <a:lnTo>
                      <a:pt x="120000" y="120000"/>
                    </a:lnTo>
                    <a:lnTo>
                      <a:pt x="53383" y="76077"/>
                    </a:lnTo>
                    <a:lnTo>
                      <a:pt x="31322" y="45572"/>
                    </a:lnTo>
                    <a:lnTo>
                      <a:pt x="37938" y="0"/>
                    </a:lnTo>
                    <a:close/>
                  </a:path>
                </a:pathLst>
              </a:custGeom>
              <a:solidFill>
                <a:srgbClr val="000000">
                  <a:alpha val="5880"/>
                </a:srgbClr>
              </a:solidFill>
              <a:ln>
                <a:noFill/>
              </a:ln>
            </p:spPr>
            <p:txBody>
              <a:bodyPr spcFirstLastPara="1" wrap="square" lIns="34275" tIns="34275" rIns="34275" bIns="34275" anchor="t" anchorCtr="0">
                <a:noAutofit/>
              </a:bodyPr>
              <a:lstStyle/>
              <a:p>
                <a:pPr marL="0" marR="0" lvl="0" indent="0" algn="l" rtl="0">
                  <a:lnSpc>
                    <a:spcPct val="100000"/>
                  </a:lnSpc>
                  <a:spcBef>
                    <a:spcPts val="0"/>
                  </a:spcBef>
                  <a:spcAft>
                    <a:spcPts val="0"/>
                  </a:spcAft>
                  <a:buNone/>
                </a:pPr>
                <a:endParaRPr sz="933">
                  <a:solidFill>
                    <a:schemeClr val="dk1"/>
                  </a:solidFill>
                  <a:latin typeface="Arial"/>
                  <a:ea typeface="Arial"/>
                  <a:cs typeface="Arial"/>
                  <a:sym typeface="Arial"/>
                </a:endParaRPr>
              </a:p>
            </p:txBody>
          </p:sp>
        </p:grpSp>
        <p:sp>
          <p:nvSpPr>
            <p:cNvPr id="319" name="Shape 319"/>
            <p:cNvSpPr/>
            <p:nvPr/>
          </p:nvSpPr>
          <p:spPr>
            <a:xfrm rot="479092">
              <a:off x="8763372" y="6466539"/>
              <a:ext cx="334745" cy="219345"/>
            </a:xfrm>
            <a:custGeom>
              <a:avLst/>
              <a:gdLst/>
              <a:ahLst/>
              <a:cxnLst/>
              <a:rect l="0" t="0" r="0" b="0"/>
              <a:pathLst>
                <a:path w="120000" h="120000" extrusionOk="0">
                  <a:moveTo>
                    <a:pt x="0" y="0"/>
                  </a:moveTo>
                  <a:lnTo>
                    <a:pt x="42911" y="99911"/>
                  </a:lnTo>
                  <a:lnTo>
                    <a:pt x="120000" y="120000"/>
                  </a:lnTo>
                  <a:lnTo>
                    <a:pt x="111777" y="53305"/>
                  </a:lnTo>
                  <a:lnTo>
                    <a:pt x="0" y="0"/>
                  </a:lnTo>
                  <a:close/>
                </a:path>
              </a:pathLst>
            </a:custGeom>
            <a:solidFill>
              <a:srgbClr val="000000">
                <a:alpha val="5880"/>
              </a:srgbClr>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grpSp>
          <p:nvGrpSpPr>
            <p:cNvPr id="320" name="Shape 320"/>
            <p:cNvGrpSpPr/>
            <p:nvPr/>
          </p:nvGrpSpPr>
          <p:grpSpPr>
            <a:xfrm>
              <a:off x="4486591" y="6543404"/>
              <a:ext cx="2002500" cy="339000"/>
              <a:chOff x="4486591" y="6531402"/>
              <a:chExt cx="2002500" cy="339000"/>
            </a:xfrm>
          </p:grpSpPr>
          <p:sp>
            <p:nvSpPr>
              <p:cNvPr id="321" name="Shape 321"/>
              <p:cNvSpPr/>
              <p:nvPr/>
            </p:nvSpPr>
            <p:spPr>
              <a:xfrm>
                <a:off x="5776414" y="6578757"/>
                <a:ext cx="110100" cy="1497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5CC151"/>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322" name="Shape 322"/>
              <p:cNvSpPr/>
              <p:nvPr/>
            </p:nvSpPr>
            <p:spPr>
              <a:xfrm>
                <a:off x="4486591" y="6531402"/>
                <a:ext cx="2002500" cy="339000"/>
              </a:xfrm>
              <a:custGeom>
                <a:avLst/>
                <a:gdLst/>
                <a:ahLst/>
                <a:cxnLst/>
                <a:rect l="0" t="0" r="0" b="0"/>
                <a:pathLst>
                  <a:path w="120000" h="120000" extrusionOk="0">
                    <a:moveTo>
                      <a:pt x="120000" y="120000"/>
                    </a:moveTo>
                    <a:lnTo>
                      <a:pt x="86544" y="57277"/>
                    </a:lnTo>
                    <a:lnTo>
                      <a:pt x="75516" y="62316"/>
                    </a:lnTo>
                    <a:lnTo>
                      <a:pt x="60394" y="33477"/>
                    </a:lnTo>
                    <a:lnTo>
                      <a:pt x="49777" y="49211"/>
                    </a:lnTo>
                    <a:lnTo>
                      <a:pt x="36188" y="0"/>
                    </a:lnTo>
                    <a:lnTo>
                      <a:pt x="0" y="120000"/>
                    </a:lnTo>
                    <a:lnTo>
                      <a:pt x="120000" y="120000"/>
                    </a:lnTo>
                    <a:close/>
                  </a:path>
                </a:pathLst>
              </a:custGeom>
              <a:solidFill>
                <a:srgbClr val="5CC151"/>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323" name="Shape 323"/>
              <p:cNvSpPr/>
              <p:nvPr/>
            </p:nvSpPr>
            <p:spPr>
              <a:xfrm>
                <a:off x="4936483" y="6531402"/>
                <a:ext cx="563400" cy="339000"/>
              </a:xfrm>
              <a:custGeom>
                <a:avLst/>
                <a:gdLst/>
                <a:ahLst/>
                <a:cxnLst/>
                <a:rect l="0" t="0" r="0" b="0"/>
                <a:pathLst>
                  <a:path w="120000" h="120000" extrusionOk="0">
                    <a:moveTo>
                      <a:pt x="32033" y="0"/>
                    </a:moveTo>
                    <a:lnTo>
                      <a:pt x="0" y="58083"/>
                    </a:lnTo>
                    <a:lnTo>
                      <a:pt x="25722" y="73611"/>
                    </a:lnTo>
                    <a:lnTo>
                      <a:pt x="11405" y="120000"/>
                    </a:lnTo>
                    <a:lnTo>
                      <a:pt x="120000" y="120000"/>
                    </a:lnTo>
                    <a:lnTo>
                      <a:pt x="80322" y="49211"/>
                    </a:lnTo>
                    <a:lnTo>
                      <a:pt x="32033" y="0"/>
                    </a:lnTo>
                    <a:close/>
                  </a:path>
                </a:pathLst>
              </a:custGeom>
              <a:solidFill>
                <a:srgbClr val="000000">
                  <a:alpha val="5880"/>
                </a:srgbClr>
              </a:solidFill>
              <a:ln>
                <a:noFill/>
              </a:ln>
            </p:spPr>
            <p:txBody>
              <a:bodyPr spcFirstLastPara="1" wrap="square" lIns="34275" tIns="34275" rIns="34275" bIns="34275" anchor="t" anchorCtr="0">
                <a:noAutofit/>
              </a:bodyPr>
              <a:lstStyle/>
              <a:p>
                <a:pPr marL="0" marR="0" lvl="0" indent="0" algn="l" rtl="0">
                  <a:lnSpc>
                    <a:spcPct val="100000"/>
                  </a:lnSpc>
                  <a:spcBef>
                    <a:spcPts val="0"/>
                  </a:spcBef>
                  <a:spcAft>
                    <a:spcPts val="0"/>
                  </a:spcAft>
                  <a:buNone/>
                </a:pPr>
                <a:endParaRPr sz="933">
                  <a:solidFill>
                    <a:schemeClr val="dk1"/>
                  </a:solidFill>
                  <a:latin typeface="Arial"/>
                  <a:ea typeface="Arial"/>
                  <a:cs typeface="Arial"/>
                  <a:sym typeface="Arial"/>
                </a:endParaRPr>
              </a:p>
            </p:txBody>
          </p:sp>
        </p:grpSp>
        <p:sp>
          <p:nvSpPr>
            <p:cNvPr id="324" name="Shape 324"/>
            <p:cNvSpPr/>
            <p:nvPr/>
          </p:nvSpPr>
          <p:spPr>
            <a:xfrm>
              <a:off x="5503225" y="6697346"/>
              <a:ext cx="208200" cy="160800"/>
            </a:xfrm>
            <a:custGeom>
              <a:avLst/>
              <a:gdLst/>
              <a:ahLst/>
              <a:cxnLst/>
              <a:rect l="0" t="0" r="0" b="0"/>
              <a:pathLst>
                <a:path w="120000" h="120000" extrusionOk="0">
                  <a:moveTo>
                    <a:pt x="0" y="0"/>
                  </a:moveTo>
                  <a:lnTo>
                    <a:pt x="13111" y="67983"/>
                  </a:lnTo>
                  <a:lnTo>
                    <a:pt x="120000" y="120000"/>
                  </a:lnTo>
                  <a:lnTo>
                    <a:pt x="40133" y="59744"/>
                  </a:lnTo>
                  <a:lnTo>
                    <a:pt x="0" y="0"/>
                  </a:lnTo>
                  <a:close/>
                </a:path>
              </a:pathLst>
            </a:custGeom>
            <a:solidFill>
              <a:srgbClr val="000000">
                <a:alpha val="5880"/>
              </a:srgbClr>
            </a:solidFill>
            <a:ln>
              <a:noFill/>
            </a:ln>
          </p:spPr>
          <p:txBody>
            <a:bodyPr spcFirstLastPara="1" wrap="square" lIns="34275" tIns="34275" rIns="34275" bIns="34275" anchor="t" anchorCtr="0">
              <a:noAutofit/>
            </a:bodyPr>
            <a:lstStyle/>
            <a:p>
              <a:pPr marL="0" marR="0" lvl="0" indent="0" algn="l" rtl="0">
                <a:lnSpc>
                  <a:spcPct val="100000"/>
                </a:lnSpc>
                <a:spcBef>
                  <a:spcPts val="0"/>
                </a:spcBef>
                <a:spcAft>
                  <a:spcPts val="0"/>
                </a:spcAft>
                <a:buNone/>
              </a:pPr>
              <a:endParaRPr sz="933">
                <a:solidFill>
                  <a:schemeClr val="dk1"/>
                </a:solidFill>
                <a:latin typeface="Arial"/>
                <a:ea typeface="Arial"/>
                <a:cs typeface="Arial"/>
                <a:sym typeface="Arial"/>
              </a:endParaRPr>
            </a:p>
          </p:txBody>
        </p:sp>
      </p:grpSp>
      <p:sp>
        <p:nvSpPr>
          <p:cNvPr id="325" name="Shape 325"/>
          <p:cNvSpPr txBox="1">
            <a:spLocks noGrp="1"/>
          </p:cNvSpPr>
          <p:nvPr>
            <p:ph type="title"/>
          </p:nvPr>
        </p:nvSpPr>
        <p:spPr>
          <a:xfrm>
            <a:off x="571500" y="63500"/>
            <a:ext cx="11045923" cy="990000"/>
          </a:xfrm>
          <a:prstGeom prst="rect">
            <a:avLst/>
          </a:prstGeom>
          <a:noFill/>
          <a:ln>
            <a:noFill/>
          </a:ln>
        </p:spPr>
        <p:txBody>
          <a:bodyPr spcFirstLastPara="1" wrap="square" lIns="68575" tIns="68575" rIns="68575" bIns="68575" anchor="b" anchorCtr="0"/>
          <a:lstStyle>
            <a:lvl1pPr marL="0" marR="0" lvl="0" indent="0" algn="l" rtl="0">
              <a:lnSpc>
                <a:spcPct val="95000"/>
              </a:lnSpc>
              <a:spcBef>
                <a:spcPts val="0"/>
              </a:spcBef>
              <a:spcAft>
                <a:spcPts val="0"/>
              </a:spcAft>
              <a:buSzPts val="1100"/>
              <a:buNone/>
              <a:defRPr sz="3199" b="0" i="0" u="none" strike="noStrike" cap="none">
                <a:solidFill>
                  <a:schemeClr val="accent1"/>
                </a:solidFill>
                <a:latin typeface="Arial"/>
                <a:ea typeface="Arial"/>
                <a:cs typeface="Arial"/>
                <a:sym typeface="Arial"/>
              </a:defRPr>
            </a:lvl1pPr>
            <a:lvl2pPr marL="0" marR="0" lvl="1" indent="0" algn="l" rtl="0">
              <a:spcBef>
                <a:spcPts val="0"/>
              </a:spcBef>
              <a:spcAft>
                <a:spcPts val="0"/>
              </a:spcAft>
              <a:buSzPts val="1100"/>
              <a:buNone/>
              <a:defRPr sz="3199"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100"/>
              <a:buNone/>
              <a:defRPr sz="3199"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100"/>
              <a:buNone/>
              <a:defRPr sz="3199"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100"/>
              <a:buNone/>
              <a:defRPr sz="3199" b="0" i="0" u="none" strike="noStrike" cap="none">
                <a:solidFill>
                  <a:schemeClr val="accent1"/>
                </a:solidFill>
                <a:latin typeface="Arial"/>
                <a:ea typeface="Arial"/>
                <a:cs typeface="Arial"/>
                <a:sym typeface="Arial"/>
              </a:defRPr>
            </a:lvl5pPr>
            <a:lvl6pPr marL="457086" marR="0" lvl="5" indent="0" algn="l" rtl="0">
              <a:spcBef>
                <a:spcPts val="0"/>
              </a:spcBef>
              <a:spcAft>
                <a:spcPts val="0"/>
              </a:spcAft>
              <a:buSzPts val="1100"/>
              <a:buNone/>
              <a:defRPr sz="3199" b="0" i="0" u="none" strike="noStrike" cap="none">
                <a:solidFill>
                  <a:schemeClr val="accent1"/>
                </a:solidFill>
                <a:latin typeface="Arial"/>
                <a:ea typeface="Arial"/>
                <a:cs typeface="Arial"/>
                <a:sym typeface="Arial"/>
              </a:defRPr>
            </a:lvl6pPr>
            <a:lvl7pPr marL="914171" marR="0" lvl="6" indent="0" algn="l" rtl="0">
              <a:spcBef>
                <a:spcPts val="0"/>
              </a:spcBef>
              <a:spcAft>
                <a:spcPts val="0"/>
              </a:spcAft>
              <a:buSzPts val="1100"/>
              <a:buNone/>
              <a:defRPr sz="3199" b="0" i="0" u="none" strike="noStrike" cap="none">
                <a:solidFill>
                  <a:schemeClr val="accent1"/>
                </a:solidFill>
                <a:latin typeface="Arial"/>
                <a:ea typeface="Arial"/>
                <a:cs typeface="Arial"/>
                <a:sym typeface="Arial"/>
              </a:defRPr>
            </a:lvl7pPr>
            <a:lvl8pPr marL="1371257" marR="0" lvl="7" indent="0" algn="l" rtl="0">
              <a:spcBef>
                <a:spcPts val="0"/>
              </a:spcBef>
              <a:spcAft>
                <a:spcPts val="0"/>
              </a:spcAft>
              <a:buSzPts val="1100"/>
              <a:buNone/>
              <a:defRPr sz="3199" b="0" i="0" u="none" strike="noStrike" cap="none">
                <a:solidFill>
                  <a:schemeClr val="accent1"/>
                </a:solidFill>
                <a:latin typeface="Arial"/>
                <a:ea typeface="Arial"/>
                <a:cs typeface="Arial"/>
                <a:sym typeface="Arial"/>
              </a:defRPr>
            </a:lvl8pPr>
            <a:lvl9pPr marL="1828343" marR="0" lvl="8" indent="0" algn="l" rtl="0">
              <a:spcBef>
                <a:spcPts val="0"/>
              </a:spcBef>
              <a:spcAft>
                <a:spcPts val="0"/>
              </a:spcAft>
              <a:buSzPts val="1100"/>
              <a:buNone/>
              <a:defRPr sz="3199" b="0" i="0" u="none" strike="noStrike" cap="none">
                <a:solidFill>
                  <a:schemeClr val="accent1"/>
                </a:solidFill>
                <a:latin typeface="Arial"/>
                <a:ea typeface="Arial"/>
                <a:cs typeface="Arial"/>
                <a:sym typeface="Arial"/>
              </a:defRPr>
            </a:lvl9pPr>
          </a:lstStyle>
          <a:p>
            <a:endParaRPr/>
          </a:p>
        </p:txBody>
      </p:sp>
      <p:sp>
        <p:nvSpPr>
          <p:cNvPr id="326" name="Shape 326"/>
          <p:cNvSpPr txBox="1">
            <a:spLocks noGrp="1"/>
          </p:cNvSpPr>
          <p:nvPr>
            <p:ph type="body" idx="1"/>
          </p:nvPr>
        </p:nvSpPr>
        <p:spPr>
          <a:xfrm>
            <a:off x="571500" y="1764285"/>
            <a:ext cx="3429107" cy="4224000"/>
          </a:xfrm>
          <a:prstGeom prst="rect">
            <a:avLst/>
          </a:prstGeom>
          <a:noFill/>
          <a:ln>
            <a:noFill/>
          </a:ln>
        </p:spPr>
        <p:txBody>
          <a:bodyPr spcFirstLastPara="1" wrap="square" lIns="68575" tIns="68575" rIns="68575" bIns="68575" anchor="t" anchorCtr="0"/>
          <a:lstStyle>
            <a:lvl1pPr marL="609448" marR="0" lvl="0" indent="-431692" algn="l" rtl="0">
              <a:lnSpc>
                <a:spcPct val="100000"/>
              </a:lnSpc>
              <a:spcBef>
                <a:spcPts val="1200"/>
              </a:spcBef>
              <a:spcAft>
                <a:spcPts val="0"/>
              </a:spcAft>
              <a:buClr>
                <a:srgbClr val="7F7F7F"/>
              </a:buClr>
              <a:buSzPts val="1500"/>
              <a:buFont typeface="Arial"/>
              <a:buChar char="​"/>
              <a:defRPr sz="2000" b="0" i="0" u="none" strike="noStrike" cap="none">
                <a:solidFill>
                  <a:srgbClr val="5C656A"/>
                </a:solidFill>
                <a:latin typeface="Arial"/>
                <a:ea typeface="Arial"/>
                <a:cs typeface="Arial"/>
                <a:sym typeface="Arial"/>
              </a:defRPr>
            </a:lvl1pPr>
            <a:lvl2pPr marL="1218895" marR="0" lvl="1" indent="-423228" algn="l" rtl="0">
              <a:lnSpc>
                <a:spcPct val="100000"/>
              </a:lnSpc>
              <a:spcBef>
                <a:spcPts val="267"/>
              </a:spcBef>
              <a:spcAft>
                <a:spcPts val="0"/>
              </a:spcAft>
              <a:buClr>
                <a:schemeClr val="accent2"/>
              </a:buClr>
              <a:buSzPts val="1400"/>
              <a:buFont typeface="Arial"/>
              <a:buChar char="•"/>
              <a:defRPr sz="1866" b="0" i="0" u="none" strike="noStrike" cap="none">
                <a:solidFill>
                  <a:schemeClr val="accent2"/>
                </a:solidFill>
                <a:latin typeface="Arial"/>
                <a:ea typeface="Arial"/>
                <a:cs typeface="Arial"/>
                <a:sym typeface="Arial"/>
              </a:defRPr>
            </a:lvl2pPr>
            <a:lvl3pPr marL="1828343" marR="0" lvl="2" indent="-406298" algn="l" rtl="0">
              <a:lnSpc>
                <a:spcPct val="100000"/>
              </a:lnSpc>
              <a:spcBef>
                <a:spcPts val="667"/>
              </a:spcBef>
              <a:spcAft>
                <a:spcPts val="0"/>
              </a:spcAft>
              <a:buClr>
                <a:schemeClr val="accent2"/>
              </a:buClr>
              <a:buSzPts val="1200"/>
              <a:buFont typeface="Arial"/>
              <a:buChar char="•"/>
              <a:defRPr sz="1600" b="0" i="0" u="none" strike="noStrike" cap="none">
                <a:solidFill>
                  <a:schemeClr val="accent2"/>
                </a:solidFill>
                <a:latin typeface="Arial"/>
                <a:ea typeface="Arial"/>
                <a:cs typeface="Arial"/>
                <a:sym typeface="Arial"/>
              </a:defRPr>
            </a:lvl3pPr>
            <a:lvl4pPr marL="2437790" marR="0" lvl="3" indent="-397834" algn="l" rtl="0">
              <a:lnSpc>
                <a:spcPct val="100000"/>
              </a:lnSpc>
              <a:spcBef>
                <a:spcPts val="667"/>
              </a:spcBef>
              <a:spcAft>
                <a:spcPts val="0"/>
              </a:spcAft>
              <a:buClr>
                <a:schemeClr val="accent2"/>
              </a:buClr>
              <a:buSzPts val="1100"/>
              <a:buFont typeface="Arial"/>
              <a:buChar char="•"/>
              <a:defRPr sz="1466" b="1" i="0" u="none" strike="noStrike" cap="none">
                <a:solidFill>
                  <a:schemeClr val="accent2"/>
                </a:solidFill>
                <a:latin typeface="Arial"/>
                <a:ea typeface="Arial"/>
                <a:cs typeface="Arial"/>
                <a:sym typeface="Arial"/>
              </a:defRPr>
            </a:lvl4pPr>
            <a:lvl5pPr marL="3047238" marR="0" lvl="4" indent="-304724" algn="l" rtl="0">
              <a:lnSpc>
                <a:spcPct val="100000"/>
              </a:lnSpc>
              <a:spcBef>
                <a:spcPts val="667"/>
              </a:spcBef>
              <a:spcAft>
                <a:spcPts val="0"/>
              </a:spcAft>
              <a:buSzPts val="1100"/>
              <a:buNone/>
              <a:defRPr sz="2000" b="0" i="0" u="none" strike="noStrike" cap="none">
                <a:solidFill>
                  <a:srgbClr val="5C656A"/>
                </a:solidFill>
                <a:latin typeface="Arial"/>
                <a:ea typeface="Arial"/>
                <a:cs typeface="Arial"/>
                <a:sym typeface="Arial"/>
              </a:defRPr>
            </a:lvl5pPr>
            <a:lvl6pPr marL="3656686" marR="0" lvl="5" indent="-431692" algn="l" rtl="0">
              <a:spcBef>
                <a:spcPts val="667"/>
              </a:spcBef>
              <a:spcAft>
                <a:spcPts val="0"/>
              </a:spcAft>
              <a:buClr>
                <a:schemeClr val="dk1"/>
              </a:buClr>
              <a:buSzPts val="1500"/>
              <a:buFont typeface="Arial"/>
              <a:buChar char="•"/>
              <a:defRPr sz="2000" b="0" i="0" u="none" strike="noStrike" cap="none">
                <a:solidFill>
                  <a:schemeClr val="dk1"/>
                </a:solidFill>
                <a:latin typeface="Arial"/>
                <a:ea typeface="Arial"/>
                <a:cs typeface="Arial"/>
                <a:sym typeface="Arial"/>
              </a:defRPr>
            </a:lvl6pPr>
            <a:lvl7pPr marL="4266133" marR="0" lvl="6" indent="-431692" algn="l" rtl="0">
              <a:spcBef>
                <a:spcPts val="400"/>
              </a:spcBef>
              <a:spcAft>
                <a:spcPts val="0"/>
              </a:spcAft>
              <a:buClr>
                <a:schemeClr val="dk1"/>
              </a:buClr>
              <a:buSzPts val="1500"/>
              <a:buFont typeface="Arial"/>
              <a:buChar char="•"/>
              <a:defRPr sz="2000" b="0" i="0" u="none" strike="noStrike" cap="none">
                <a:solidFill>
                  <a:schemeClr val="dk1"/>
                </a:solidFill>
                <a:latin typeface="Arial"/>
                <a:ea typeface="Arial"/>
                <a:cs typeface="Arial"/>
                <a:sym typeface="Arial"/>
              </a:defRPr>
            </a:lvl7pPr>
            <a:lvl8pPr marL="4875581" marR="0" lvl="7" indent="-431692" algn="l" rtl="0">
              <a:spcBef>
                <a:spcPts val="400"/>
              </a:spcBef>
              <a:spcAft>
                <a:spcPts val="0"/>
              </a:spcAft>
              <a:buClr>
                <a:schemeClr val="dk1"/>
              </a:buClr>
              <a:buSzPts val="1500"/>
              <a:buFont typeface="Arial"/>
              <a:buChar char="•"/>
              <a:defRPr sz="2000" b="0" i="0" u="none" strike="noStrike" cap="none">
                <a:solidFill>
                  <a:schemeClr val="dk1"/>
                </a:solidFill>
                <a:latin typeface="Arial"/>
                <a:ea typeface="Arial"/>
                <a:cs typeface="Arial"/>
                <a:sym typeface="Arial"/>
              </a:defRPr>
            </a:lvl8pPr>
            <a:lvl9pPr marL="5485028" marR="0" lvl="8" indent="-431692" algn="l" rtl="0">
              <a:spcBef>
                <a:spcPts val="400"/>
              </a:spcBef>
              <a:spcAft>
                <a:spcPts val="0"/>
              </a:spcAft>
              <a:buClr>
                <a:schemeClr val="dk1"/>
              </a:buClr>
              <a:buSzPts val="15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327" name="Shape 327"/>
          <p:cNvSpPr txBox="1">
            <a:spLocks noGrp="1"/>
          </p:cNvSpPr>
          <p:nvPr>
            <p:ph type="body" idx="2"/>
          </p:nvPr>
        </p:nvSpPr>
        <p:spPr>
          <a:xfrm>
            <a:off x="4377368" y="1763999"/>
            <a:ext cx="3429107" cy="4224400"/>
          </a:xfrm>
          <a:prstGeom prst="rect">
            <a:avLst/>
          </a:prstGeom>
          <a:noFill/>
          <a:ln>
            <a:noFill/>
          </a:ln>
        </p:spPr>
        <p:txBody>
          <a:bodyPr spcFirstLastPara="1" wrap="square" lIns="68575" tIns="68575" rIns="68575" bIns="68575" anchor="t" anchorCtr="0"/>
          <a:lstStyle>
            <a:lvl1pPr marL="609448" marR="0" lvl="0" indent="-431692" algn="l" rtl="0">
              <a:lnSpc>
                <a:spcPct val="100000"/>
              </a:lnSpc>
              <a:spcBef>
                <a:spcPts val="1200"/>
              </a:spcBef>
              <a:spcAft>
                <a:spcPts val="0"/>
              </a:spcAft>
              <a:buClr>
                <a:srgbClr val="7F7F7F"/>
              </a:buClr>
              <a:buSzPts val="1500"/>
              <a:buFont typeface="Arial"/>
              <a:buChar char="​"/>
              <a:defRPr sz="2000" b="0" i="0" u="none" strike="noStrike" cap="none">
                <a:solidFill>
                  <a:srgbClr val="5C656A"/>
                </a:solidFill>
                <a:latin typeface="Arial"/>
                <a:ea typeface="Arial"/>
                <a:cs typeface="Arial"/>
                <a:sym typeface="Arial"/>
              </a:defRPr>
            </a:lvl1pPr>
            <a:lvl2pPr marL="1218895" marR="0" lvl="1" indent="-423228" algn="l" rtl="0">
              <a:lnSpc>
                <a:spcPct val="100000"/>
              </a:lnSpc>
              <a:spcBef>
                <a:spcPts val="267"/>
              </a:spcBef>
              <a:spcAft>
                <a:spcPts val="0"/>
              </a:spcAft>
              <a:buClr>
                <a:schemeClr val="accent2"/>
              </a:buClr>
              <a:buSzPts val="1400"/>
              <a:buFont typeface="Arial"/>
              <a:buChar char="•"/>
              <a:defRPr sz="1866" b="0" i="0" u="none" strike="noStrike" cap="none">
                <a:solidFill>
                  <a:schemeClr val="accent2"/>
                </a:solidFill>
                <a:latin typeface="Arial"/>
                <a:ea typeface="Arial"/>
                <a:cs typeface="Arial"/>
                <a:sym typeface="Arial"/>
              </a:defRPr>
            </a:lvl2pPr>
            <a:lvl3pPr marL="1828343" marR="0" lvl="2" indent="-406298" algn="l" rtl="0">
              <a:lnSpc>
                <a:spcPct val="100000"/>
              </a:lnSpc>
              <a:spcBef>
                <a:spcPts val="667"/>
              </a:spcBef>
              <a:spcAft>
                <a:spcPts val="0"/>
              </a:spcAft>
              <a:buClr>
                <a:schemeClr val="accent2"/>
              </a:buClr>
              <a:buSzPts val="1200"/>
              <a:buFont typeface="Arial"/>
              <a:buChar char="•"/>
              <a:defRPr sz="1600" b="0" i="0" u="none" strike="noStrike" cap="none">
                <a:solidFill>
                  <a:schemeClr val="accent2"/>
                </a:solidFill>
                <a:latin typeface="Arial"/>
                <a:ea typeface="Arial"/>
                <a:cs typeface="Arial"/>
                <a:sym typeface="Arial"/>
              </a:defRPr>
            </a:lvl3pPr>
            <a:lvl4pPr marL="2437790" marR="0" lvl="3" indent="-397834" algn="l" rtl="0">
              <a:lnSpc>
                <a:spcPct val="100000"/>
              </a:lnSpc>
              <a:spcBef>
                <a:spcPts val="667"/>
              </a:spcBef>
              <a:spcAft>
                <a:spcPts val="0"/>
              </a:spcAft>
              <a:buClr>
                <a:schemeClr val="accent2"/>
              </a:buClr>
              <a:buSzPts val="1100"/>
              <a:buFont typeface="Arial"/>
              <a:buChar char="•"/>
              <a:defRPr sz="1466" b="1" i="0" u="none" strike="noStrike" cap="none">
                <a:solidFill>
                  <a:schemeClr val="accent2"/>
                </a:solidFill>
                <a:latin typeface="Arial"/>
                <a:ea typeface="Arial"/>
                <a:cs typeface="Arial"/>
                <a:sym typeface="Arial"/>
              </a:defRPr>
            </a:lvl4pPr>
            <a:lvl5pPr marL="3047238" marR="0" lvl="4" indent="-304724" algn="l" rtl="0">
              <a:lnSpc>
                <a:spcPct val="100000"/>
              </a:lnSpc>
              <a:spcBef>
                <a:spcPts val="667"/>
              </a:spcBef>
              <a:spcAft>
                <a:spcPts val="0"/>
              </a:spcAft>
              <a:buSzPts val="1100"/>
              <a:buNone/>
              <a:defRPr sz="2000" b="0" i="0" u="none" strike="noStrike" cap="none">
                <a:solidFill>
                  <a:srgbClr val="5C656A"/>
                </a:solidFill>
                <a:latin typeface="Arial"/>
                <a:ea typeface="Arial"/>
                <a:cs typeface="Arial"/>
                <a:sym typeface="Arial"/>
              </a:defRPr>
            </a:lvl5pPr>
            <a:lvl6pPr marL="3656686" marR="0" lvl="5" indent="-431692" algn="l" rtl="0">
              <a:spcBef>
                <a:spcPts val="667"/>
              </a:spcBef>
              <a:spcAft>
                <a:spcPts val="0"/>
              </a:spcAft>
              <a:buClr>
                <a:schemeClr val="dk1"/>
              </a:buClr>
              <a:buSzPts val="1500"/>
              <a:buFont typeface="Arial"/>
              <a:buChar char="•"/>
              <a:defRPr sz="2000" b="0" i="0" u="none" strike="noStrike" cap="none">
                <a:solidFill>
                  <a:schemeClr val="dk1"/>
                </a:solidFill>
                <a:latin typeface="Arial"/>
                <a:ea typeface="Arial"/>
                <a:cs typeface="Arial"/>
                <a:sym typeface="Arial"/>
              </a:defRPr>
            </a:lvl6pPr>
            <a:lvl7pPr marL="4266133" marR="0" lvl="6" indent="-431692" algn="l" rtl="0">
              <a:spcBef>
                <a:spcPts val="400"/>
              </a:spcBef>
              <a:spcAft>
                <a:spcPts val="0"/>
              </a:spcAft>
              <a:buClr>
                <a:schemeClr val="dk1"/>
              </a:buClr>
              <a:buSzPts val="1500"/>
              <a:buFont typeface="Arial"/>
              <a:buChar char="•"/>
              <a:defRPr sz="2000" b="0" i="0" u="none" strike="noStrike" cap="none">
                <a:solidFill>
                  <a:schemeClr val="dk1"/>
                </a:solidFill>
                <a:latin typeface="Arial"/>
                <a:ea typeface="Arial"/>
                <a:cs typeface="Arial"/>
                <a:sym typeface="Arial"/>
              </a:defRPr>
            </a:lvl7pPr>
            <a:lvl8pPr marL="4875581" marR="0" lvl="7" indent="-431692" algn="l" rtl="0">
              <a:spcBef>
                <a:spcPts val="400"/>
              </a:spcBef>
              <a:spcAft>
                <a:spcPts val="0"/>
              </a:spcAft>
              <a:buClr>
                <a:schemeClr val="dk1"/>
              </a:buClr>
              <a:buSzPts val="1500"/>
              <a:buFont typeface="Arial"/>
              <a:buChar char="•"/>
              <a:defRPr sz="2000" b="0" i="0" u="none" strike="noStrike" cap="none">
                <a:solidFill>
                  <a:schemeClr val="dk1"/>
                </a:solidFill>
                <a:latin typeface="Arial"/>
                <a:ea typeface="Arial"/>
                <a:cs typeface="Arial"/>
                <a:sym typeface="Arial"/>
              </a:defRPr>
            </a:lvl8pPr>
            <a:lvl9pPr marL="5485028" marR="0" lvl="8" indent="-431692" algn="l" rtl="0">
              <a:spcBef>
                <a:spcPts val="400"/>
              </a:spcBef>
              <a:spcAft>
                <a:spcPts val="0"/>
              </a:spcAft>
              <a:buClr>
                <a:schemeClr val="dk1"/>
              </a:buClr>
              <a:buSzPts val="15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328" name="Shape 328"/>
          <p:cNvSpPr txBox="1">
            <a:spLocks noGrp="1"/>
          </p:cNvSpPr>
          <p:nvPr>
            <p:ph type="body" idx="3"/>
          </p:nvPr>
        </p:nvSpPr>
        <p:spPr>
          <a:xfrm>
            <a:off x="8183232" y="1763713"/>
            <a:ext cx="3429107" cy="4224400"/>
          </a:xfrm>
          <a:prstGeom prst="rect">
            <a:avLst/>
          </a:prstGeom>
          <a:noFill/>
          <a:ln>
            <a:noFill/>
          </a:ln>
        </p:spPr>
        <p:txBody>
          <a:bodyPr spcFirstLastPara="1" wrap="square" lIns="68575" tIns="68575" rIns="68575" bIns="68575" anchor="t" anchorCtr="0"/>
          <a:lstStyle>
            <a:lvl1pPr marL="609448" marR="0" lvl="0" indent="-431692" algn="l" rtl="0">
              <a:lnSpc>
                <a:spcPct val="100000"/>
              </a:lnSpc>
              <a:spcBef>
                <a:spcPts val="1200"/>
              </a:spcBef>
              <a:spcAft>
                <a:spcPts val="0"/>
              </a:spcAft>
              <a:buClr>
                <a:srgbClr val="7F7F7F"/>
              </a:buClr>
              <a:buSzPts val="1500"/>
              <a:buFont typeface="Arial"/>
              <a:buChar char="​"/>
              <a:defRPr sz="2000" b="0" i="0" u="none" strike="noStrike" cap="none">
                <a:solidFill>
                  <a:srgbClr val="5C656A"/>
                </a:solidFill>
                <a:latin typeface="Arial"/>
                <a:ea typeface="Arial"/>
                <a:cs typeface="Arial"/>
                <a:sym typeface="Arial"/>
              </a:defRPr>
            </a:lvl1pPr>
            <a:lvl2pPr marL="1218895" marR="0" lvl="1" indent="-423228" algn="l" rtl="0">
              <a:lnSpc>
                <a:spcPct val="100000"/>
              </a:lnSpc>
              <a:spcBef>
                <a:spcPts val="267"/>
              </a:spcBef>
              <a:spcAft>
                <a:spcPts val="0"/>
              </a:spcAft>
              <a:buClr>
                <a:schemeClr val="accent2"/>
              </a:buClr>
              <a:buSzPts val="1400"/>
              <a:buFont typeface="Arial"/>
              <a:buChar char="•"/>
              <a:defRPr sz="1866" b="0" i="0" u="none" strike="noStrike" cap="none">
                <a:solidFill>
                  <a:schemeClr val="accent2"/>
                </a:solidFill>
                <a:latin typeface="Arial"/>
                <a:ea typeface="Arial"/>
                <a:cs typeface="Arial"/>
                <a:sym typeface="Arial"/>
              </a:defRPr>
            </a:lvl2pPr>
            <a:lvl3pPr marL="1828343" marR="0" lvl="2" indent="-406298" algn="l" rtl="0">
              <a:lnSpc>
                <a:spcPct val="100000"/>
              </a:lnSpc>
              <a:spcBef>
                <a:spcPts val="667"/>
              </a:spcBef>
              <a:spcAft>
                <a:spcPts val="0"/>
              </a:spcAft>
              <a:buClr>
                <a:schemeClr val="accent2"/>
              </a:buClr>
              <a:buSzPts val="1200"/>
              <a:buFont typeface="Arial"/>
              <a:buChar char="•"/>
              <a:defRPr sz="1600" b="0" i="0" u="none" strike="noStrike" cap="none">
                <a:solidFill>
                  <a:schemeClr val="accent2"/>
                </a:solidFill>
                <a:latin typeface="Arial"/>
                <a:ea typeface="Arial"/>
                <a:cs typeface="Arial"/>
                <a:sym typeface="Arial"/>
              </a:defRPr>
            </a:lvl3pPr>
            <a:lvl4pPr marL="2437790" marR="0" lvl="3" indent="-397834" algn="l" rtl="0">
              <a:lnSpc>
                <a:spcPct val="100000"/>
              </a:lnSpc>
              <a:spcBef>
                <a:spcPts val="667"/>
              </a:spcBef>
              <a:spcAft>
                <a:spcPts val="0"/>
              </a:spcAft>
              <a:buClr>
                <a:schemeClr val="accent2"/>
              </a:buClr>
              <a:buSzPts val="1100"/>
              <a:buFont typeface="Arial"/>
              <a:buChar char="•"/>
              <a:defRPr sz="1466" b="1" i="0" u="none" strike="noStrike" cap="none">
                <a:solidFill>
                  <a:schemeClr val="accent2"/>
                </a:solidFill>
                <a:latin typeface="Arial"/>
                <a:ea typeface="Arial"/>
                <a:cs typeface="Arial"/>
                <a:sym typeface="Arial"/>
              </a:defRPr>
            </a:lvl4pPr>
            <a:lvl5pPr marL="3047238" marR="0" lvl="4" indent="-304724" algn="l" rtl="0">
              <a:lnSpc>
                <a:spcPct val="100000"/>
              </a:lnSpc>
              <a:spcBef>
                <a:spcPts val="667"/>
              </a:spcBef>
              <a:spcAft>
                <a:spcPts val="0"/>
              </a:spcAft>
              <a:buSzPts val="1100"/>
              <a:buNone/>
              <a:defRPr sz="2000" b="0" i="0" u="none" strike="noStrike" cap="none">
                <a:solidFill>
                  <a:srgbClr val="5C656A"/>
                </a:solidFill>
                <a:latin typeface="Arial"/>
                <a:ea typeface="Arial"/>
                <a:cs typeface="Arial"/>
                <a:sym typeface="Arial"/>
              </a:defRPr>
            </a:lvl5pPr>
            <a:lvl6pPr marL="3656686" marR="0" lvl="5" indent="-431692" algn="l" rtl="0">
              <a:spcBef>
                <a:spcPts val="667"/>
              </a:spcBef>
              <a:spcAft>
                <a:spcPts val="0"/>
              </a:spcAft>
              <a:buClr>
                <a:schemeClr val="dk1"/>
              </a:buClr>
              <a:buSzPts val="1500"/>
              <a:buFont typeface="Arial"/>
              <a:buChar char="•"/>
              <a:defRPr sz="2000" b="0" i="0" u="none" strike="noStrike" cap="none">
                <a:solidFill>
                  <a:schemeClr val="dk1"/>
                </a:solidFill>
                <a:latin typeface="Arial"/>
                <a:ea typeface="Arial"/>
                <a:cs typeface="Arial"/>
                <a:sym typeface="Arial"/>
              </a:defRPr>
            </a:lvl6pPr>
            <a:lvl7pPr marL="4266133" marR="0" lvl="6" indent="-431692" algn="l" rtl="0">
              <a:spcBef>
                <a:spcPts val="400"/>
              </a:spcBef>
              <a:spcAft>
                <a:spcPts val="0"/>
              </a:spcAft>
              <a:buClr>
                <a:schemeClr val="dk1"/>
              </a:buClr>
              <a:buSzPts val="1500"/>
              <a:buFont typeface="Arial"/>
              <a:buChar char="•"/>
              <a:defRPr sz="2000" b="0" i="0" u="none" strike="noStrike" cap="none">
                <a:solidFill>
                  <a:schemeClr val="dk1"/>
                </a:solidFill>
                <a:latin typeface="Arial"/>
                <a:ea typeface="Arial"/>
                <a:cs typeface="Arial"/>
                <a:sym typeface="Arial"/>
              </a:defRPr>
            </a:lvl7pPr>
            <a:lvl8pPr marL="4875581" marR="0" lvl="7" indent="-431692" algn="l" rtl="0">
              <a:spcBef>
                <a:spcPts val="400"/>
              </a:spcBef>
              <a:spcAft>
                <a:spcPts val="0"/>
              </a:spcAft>
              <a:buClr>
                <a:schemeClr val="dk1"/>
              </a:buClr>
              <a:buSzPts val="1500"/>
              <a:buFont typeface="Arial"/>
              <a:buChar char="•"/>
              <a:defRPr sz="2000" b="0" i="0" u="none" strike="noStrike" cap="none">
                <a:solidFill>
                  <a:schemeClr val="dk1"/>
                </a:solidFill>
                <a:latin typeface="Arial"/>
                <a:ea typeface="Arial"/>
                <a:cs typeface="Arial"/>
                <a:sym typeface="Arial"/>
              </a:defRPr>
            </a:lvl8pPr>
            <a:lvl9pPr marL="5485028" marR="0" lvl="8" indent="-431692" algn="l" rtl="0">
              <a:spcBef>
                <a:spcPts val="400"/>
              </a:spcBef>
              <a:spcAft>
                <a:spcPts val="0"/>
              </a:spcAft>
              <a:buClr>
                <a:schemeClr val="dk1"/>
              </a:buClr>
              <a:buSzPts val="15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329" name="Shape 329"/>
          <p:cNvSpPr txBox="1">
            <a:spLocks noGrp="1"/>
          </p:cNvSpPr>
          <p:nvPr>
            <p:ph type="body" idx="4"/>
          </p:nvPr>
        </p:nvSpPr>
        <p:spPr>
          <a:xfrm>
            <a:off x="571500" y="1081137"/>
            <a:ext cx="11046323" cy="369200"/>
          </a:xfrm>
          <a:prstGeom prst="rect">
            <a:avLst/>
          </a:prstGeom>
          <a:noFill/>
          <a:ln>
            <a:noFill/>
          </a:ln>
        </p:spPr>
        <p:txBody>
          <a:bodyPr spcFirstLastPara="1" wrap="square" lIns="68575" tIns="68575" rIns="68575" bIns="68575" anchor="t" anchorCtr="0"/>
          <a:lstStyle>
            <a:lvl1pPr marL="609448" marR="0" lvl="0" indent="-457086" algn="l" rtl="0">
              <a:lnSpc>
                <a:spcPct val="100000"/>
              </a:lnSpc>
              <a:spcBef>
                <a:spcPts val="0"/>
              </a:spcBef>
              <a:spcAft>
                <a:spcPts val="0"/>
              </a:spcAft>
              <a:buClr>
                <a:srgbClr val="7F7F7F"/>
              </a:buClr>
              <a:buSzPts val="1800"/>
              <a:buFont typeface="Arial"/>
              <a:buChar char="​"/>
              <a:defRPr sz="2399" b="0" i="0" u="none" strike="noStrike" cap="none">
                <a:solidFill>
                  <a:schemeClr val="accent2"/>
                </a:solidFill>
                <a:latin typeface="Arial"/>
                <a:ea typeface="Arial"/>
                <a:cs typeface="Arial"/>
                <a:sym typeface="Arial"/>
              </a:defRPr>
            </a:lvl1pPr>
            <a:lvl2pPr marL="1218895" marR="0" lvl="1" indent="-423228" algn="l" rtl="0">
              <a:spcBef>
                <a:spcPts val="267"/>
              </a:spcBef>
              <a:spcAft>
                <a:spcPts val="0"/>
              </a:spcAft>
              <a:buClr>
                <a:schemeClr val="accent2"/>
              </a:buClr>
              <a:buSzPts val="1400"/>
              <a:buFont typeface="Arial"/>
              <a:buChar char="•"/>
              <a:defRPr sz="1866" b="0" i="0" u="none" strike="noStrike" cap="none">
                <a:solidFill>
                  <a:schemeClr val="accent2"/>
                </a:solidFill>
                <a:latin typeface="Arial"/>
                <a:ea typeface="Arial"/>
                <a:cs typeface="Arial"/>
                <a:sym typeface="Arial"/>
              </a:defRPr>
            </a:lvl2pPr>
            <a:lvl3pPr marL="1828343" marR="0" lvl="2" indent="-406298" algn="l" rtl="0">
              <a:spcBef>
                <a:spcPts val="667"/>
              </a:spcBef>
              <a:spcAft>
                <a:spcPts val="0"/>
              </a:spcAft>
              <a:buClr>
                <a:schemeClr val="accent2"/>
              </a:buClr>
              <a:buSzPts val="1200"/>
              <a:buFont typeface="Arial"/>
              <a:buChar char="•"/>
              <a:defRPr sz="1600" b="0" i="0" u="none" strike="noStrike" cap="none">
                <a:solidFill>
                  <a:schemeClr val="accent2"/>
                </a:solidFill>
                <a:latin typeface="Arial"/>
                <a:ea typeface="Arial"/>
                <a:cs typeface="Arial"/>
                <a:sym typeface="Arial"/>
              </a:defRPr>
            </a:lvl3pPr>
            <a:lvl4pPr marL="2437790" marR="0" lvl="3" indent="-397834" algn="l" rtl="0">
              <a:spcBef>
                <a:spcPts val="667"/>
              </a:spcBef>
              <a:spcAft>
                <a:spcPts val="0"/>
              </a:spcAft>
              <a:buClr>
                <a:schemeClr val="accent2"/>
              </a:buClr>
              <a:buSzPts val="1100"/>
              <a:buFont typeface="Arial"/>
              <a:buChar char="•"/>
              <a:defRPr sz="1466" b="1" i="0" u="none" strike="noStrike" cap="none">
                <a:solidFill>
                  <a:schemeClr val="accent2"/>
                </a:solidFill>
                <a:latin typeface="Arial"/>
                <a:ea typeface="Arial"/>
                <a:cs typeface="Arial"/>
                <a:sym typeface="Arial"/>
              </a:defRPr>
            </a:lvl4pPr>
            <a:lvl5pPr marL="3047238" marR="0" lvl="4" indent="-304724" algn="l" rtl="0">
              <a:spcBef>
                <a:spcPts val="667"/>
              </a:spcBef>
              <a:spcAft>
                <a:spcPts val="0"/>
              </a:spcAft>
              <a:buSzPts val="1100"/>
              <a:buNone/>
              <a:defRPr sz="2000" b="0" i="0" u="none" strike="noStrike" cap="none">
                <a:solidFill>
                  <a:srgbClr val="5C656A"/>
                </a:solidFill>
                <a:latin typeface="Arial"/>
                <a:ea typeface="Arial"/>
                <a:cs typeface="Arial"/>
                <a:sym typeface="Arial"/>
              </a:defRPr>
            </a:lvl5pPr>
            <a:lvl6pPr marL="3656686" marR="0" lvl="5" indent="-431692" algn="l" rtl="0">
              <a:spcBef>
                <a:spcPts val="667"/>
              </a:spcBef>
              <a:spcAft>
                <a:spcPts val="0"/>
              </a:spcAft>
              <a:buClr>
                <a:schemeClr val="dk1"/>
              </a:buClr>
              <a:buSzPts val="1500"/>
              <a:buFont typeface="Arial"/>
              <a:buChar char="•"/>
              <a:defRPr sz="2000" b="0" i="0" u="none" strike="noStrike" cap="none">
                <a:solidFill>
                  <a:schemeClr val="dk1"/>
                </a:solidFill>
                <a:latin typeface="Arial"/>
                <a:ea typeface="Arial"/>
                <a:cs typeface="Arial"/>
                <a:sym typeface="Arial"/>
              </a:defRPr>
            </a:lvl6pPr>
            <a:lvl7pPr marL="4266133" marR="0" lvl="6" indent="-431692" algn="l" rtl="0">
              <a:spcBef>
                <a:spcPts val="400"/>
              </a:spcBef>
              <a:spcAft>
                <a:spcPts val="0"/>
              </a:spcAft>
              <a:buClr>
                <a:schemeClr val="dk1"/>
              </a:buClr>
              <a:buSzPts val="1500"/>
              <a:buFont typeface="Arial"/>
              <a:buChar char="•"/>
              <a:defRPr sz="2000" b="0" i="0" u="none" strike="noStrike" cap="none">
                <a:solidFill>
                  <a:schemeClr val="dk1"/>
                </a:solidFill>
                <a:latin typeface="Arial"/>
                <a:ea typeface="Arial"/>
                <a:cs typeface="Arial"/>
                <a:sym typeface="Arial"/>
              </a:defRPr>
            </a:lvl7pPr>
            <a:lvl8pPr marL="4875581" marR="0" lvl="7" indent="-431692" algn="l" rtl="0">
              <a:spcBef>
                <a:spcPts val="400"/>
              </a:spcBef>
              <a:spcAft>
                <a:spcPts val="0"/>
              </a:spcAft>
              <a:buClr>
                <a:schemeClr val="dk1"/>
              </a:buClr>
              <a:buSzPts val="1500"/>
              <a:buFont typeface="Arial"/>
              <a:buChar char="•"/>
              <a:defRPr sz="2000" b="0" i="0" u="none" strike="noStrike" cap="none">
                <a:solidFill>
                  <a:schemeClr val="dk1"/>
                </a:solidFill>
                <a:latin typeface="Arial"/>
                <a:ea typeface="Arial"/>
                <a:cs typeface="Arial"/>
                <a:sym typeface="Arial"/>
              </a:defRPr>
            </a:lvl8pPr>
            <a:lvl9pPr marL="5485028" marR="0" lvl="8" indent="-431692" algn="l" rtl="0">
              <a:spcBef>
                <a:spcPts val="400"/>
              </a:spcBef>
              <a:spcAft>
                <a:spcPts val="0"/>
              </a:spcAft>
              <a:buClr>
                <a:schemeClr val="dk1"/>
              </a:buClr>
              <a:buSzPts val="15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330" name="Shape 330"/>
          <p:cNvSpPr txBox="1">
            <a:spLocks noGrp="1"/>
          </p:cNvSpPr>
          <p:nvPr>
            <p:ph type="ftr" idx="11"/>
          </p:nvPr>
        </p:nvSpPr>
        <p:spPr>
          <a:xfrm>
            <a:off x="577851" y="6529171"/>
            <a:ext cx="10587242" cy="181200"/>
          </a:xfrm>
          <a:prstGeom prst="rect">
            <a:avLst/>
          </a:prstGeom>
          <a:noFill/>
          <a:ln>
            <a:noFill/>
          </a:ln>
        </p:spPr>
        <p:txBody>
          <a:bodyPr spcFirstLastPara="1" wrap="square" lIns="68575" tIns="68575" rIns="68575" bIns="68575" anchor="t" anchorCtr="0"/>
          <a:lstStyle>
            <a:lvl1pPr marL="0" marR="0" lvl="0" indent="0" algn="l" rtl="0">
              <a:spcBef>
                <a:spcPts val="0"/>
              </a:spcBef>
              <a:spcAft>
                <a:spcPts val="0"/>
              </a:spcAft>
              <a:buSzPts val="1100"/>
              <a:buNone/>
              <a:defRPr sz="1466">
                <a:solidFill>
                  <a:srgbClr val="FFFFFF"/>
                </a:solidFill>
                <a:latin typeface="Arial"/>
                <a:ea typeface="Arial"/>
                <a:cs typeface="Arial"/>
                <a:sym typeface="Arial"/>
              </a:defRPr>
            </a:lvl1pPr>
            <a:lvl2pPr marL="457086" marR="0" lvl="1" indent="0" algn="l" rtl="0">
              <a:spcBef>
                <a:spcPts val="0"/>
              </a:spcBef>
              <a:spcAft>
                <a:spcPts val="0"/>
              </a:spcAft>
              <a:buSzPts val="1100"/>
              <a:buNone/>
              <a:defRPr sz="1866" b="0" i="0" u="none" strike="noStrike" cap="none">
                <a:solidFill>
                  <a:schemeClr val="dk1"/>
                </a:solidFill>
                <a:latin typeface="Arial"/>
                <a:ea typeface="Arial"/>
                <a:cs typeface="Arial"/>
                <a:sym typeface="Arial"/>
              </a:defRPr>
            </a:lvl2pPr>
            <a:lvl3pPr marL="914171" marR="0" lvl="2" indent="0" algn="l" rtl="0">
              <a:spcBef>
                <a:spcPts val="0"/>
              </a:spcBef>
              <a:spcAft>
                <a:spcPts val="0"/>
              </a:spcAft>
              <a:buSzPts val="1100"/>
              <a:buNone/>
              <a:defRPr sz="1866" b="0" i="0" u="none" strike="noStrike" cap="none">
                <a:solidFill>
                  <a:schemeClr val="dk1"/>
                </a:solidFill>
                <a:latin typeface="Arial"/>
                <a:ea typeface="Arial"/>
                <a:cs typeface="Arial"/>
                <a:sym typeface="Arial"/>
              </a:defRPr>
            </a:lvl3pPr>
            <a:lvl4pPr marL="1371257" marR="0" lvl="3" indent="0" algn="l" rtl="0">
              <a:spcBef>
                <a:spcPts val="0"/>
              </a:spcBef>
              <a:spcAft>
                <a:spcPts val="0"/>
              </a:spcAft>
              <a:buSzPts val="1100"/>
              <a:buNone/>
              <a:defRPr sz="1866" b="0" i="0" u="none" strike="noStrike" cap="none">
                <a:solidFill>
                  <a:schemeClr val="dk1"/>
                </a:solidFill>
                <a:latin typeface="Arial"/>
                <a:ea typeface="Arial"/>
                <a:cs typeface="Arial"/>
                <a:sym typeface="Arial"/>
              </a:defRPr>
            </a:lvl4pPr>
            <a:lvl5pPr marL="1828343" marR="0" lvl="4" indent="0" algn="l" rtl="0">
              <a:spcBef>
                <a:spcPts val="0"/>
              </a:spcBef>
              <a:spcAft>
                <a:spcPts val="0"/>
              </a:spcAft>
              <a:buSzPts val="1100"/>
              <a:buNone/>
              <a:defRPr sz="1866" b="0" i="0" u="none" strike="noStrike" cap="none">
                <a:solidFill>
                  <a:schemeClr val="dk1"/>
                </a:solidFill>
                <a:latin typeface="Arial"/>
                <a:ea typeface="Arial"/>
                <a:cs typeface="Arial"/>
                <a:sym typeface="Arial"/>
              </a:defRPr>
            </a:lvl5pPr>
            <a:lvl6pPr marL="2285429" marR="0" lvl="5" indent="0" algn="l" rtl="0">
              <a:spcBef>
                <a:spcPts val="0"/>
              </a:spcBef>
              <a:spcAft>
                <a:spcPts val="0"/>
              </a:spcAft>
              <a:buSzPts val="1100"/>
              <a:buNone/>
              <a:defRPr sz="1866" b="0" i="0" u="none" strike="noStrike" cap="none">
                <a:solidFill>
                  <a:schemeClr val="dk1"/>
                </a:solidFill>
                <a:latin typeface="Arial"/>
                <a:ea typeface="Arial"/>
                <a:cs typeface="Arial"/>
                <a:sym typeface="Arial"/>
              </a:defRPr>
            </a:lvl6pPr>
            <a:lvl7pPr marL="2742514" marR="0" lvl="6" indent="0" algn="l" rtl="0">
              <a:spcBef>
                <a:spcPts val="0"/>
              </a:spcBef>
              <a:spcAft>
                <a:spcPts val="0"/>
              </a:spcAft>
              <a:buSzPts val="1100"/>
              <a:buNone/>
              <a:defRPr sz="1866" b="0" i="0" u="none" strike="noStrike" cap="none">
                <a:solidFill>
                  <a:schemeClr val="dk1"/>
                </a:solidFill>
                <a:latin typeface="Arial"/>
                <a:ea typeface="Arial"/>
                <a:cs typeface="Arial"/>
                <a:sym typeface="Arial"/>
              </a:defRPr>
            </a:lvl7pPr>
            <a:lvl8pPr marL="3199600" marR="0" lvl="7" indent="0" algn="l" rtl="0">
              <a:spcBef>
                <a:spcPts val="0"/>
              </a:spcBef>
              <a:spcAft>
                <a:spcPts val="0"/>
              </a:spcAft>
              <a:buSzPts val="1100"/>
              <a:buNone/>
              <a:defRPr sz="1866" b="0" i="0" u="none" strike="noStrike" cap="none">
                <a:solidFill>
                  <a:schemeClr val="dk1"/>
                </a:solidFill>
                <a:latin typeface="Arial"/>
                <a:ea typeface="Arial"/>
                <a:cs typeface="Arial"/>
                <a:sym typeface="Arial"/>
              </a:defRPr>
            </a:lvl8pPr>
            <a:lvl9pPr marL="3656686" marR="0" lvl="8" indent="0" algn="l" rtl="0">
              <a:spcBef>
                <a:spcPts val="0"/>
              </a:spcBef>
              <a:spcAft>
                <a:spcPts val="0"/>
              </a:spcAft>
              <a:buSzPts val="1100"/>
              <a:buNone/>
              <a:defRPr sz="1866"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406385683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Basic_MtnFooter">
  <p:cSld name="Basic_MtnFooter">
    <p:spTree>
      <p:nvGrpSpPr>
        <p:cNvPr id="1" name="Shape 146"/>
        <p:cNvGrpSpPr/>
        <p:nvPr/>
      </p:nvGrpSpPr>
      <p:grpSpPr>
        <a:xfrm>
          <a:off x="0" y="0"/>
          <a:ext cx="0" cy="0"/>
          <a:chOff x="0" y="0"/>
          <a:chExt cx="0" cy="0"/>
        </a:xfrm>
      </p:grpSpPr>
      <p:grpSp>
        <p:nvGrpSpPr>
          <p:cNvPr id="147" name="Shape 147"/>
          <p:cNvGrpSpPr/>
          <p:nvPr/>
        </p:nvGrpSpPr>
        <p:grpSpPr>
          <a:xfrm>
            <a:off x="406" y="6142153"/>
            <a:ext cx="12198189" cy="733528"/>
            <a:chOff x="405" y="6150391"/>
            <a:chExt cx="12198114" cy="733528"/>
          </a:xfrm>
        </p:grpSpPr>
        <p:sp>
          <p:nvSpPr>
            <p:cNvPr id="148" name="Shape 148"/>
            <p:cNvSpPr/>
            <p:nvPr/>
          </p:nvSpPr>
          <p:spPr>
            <a:xfrm>
              <a:off x="11917768" y="6405357"/>
              <a:ext cx="146700" cy="1992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149" name="Shape 149"/>
            <p:cNvSpPr/>
            <p:nvPr/>
          </p:nvSpPr>
          <p:spPr>
            <a:xfrm>
              <a:off x="11687027" y="6446518"/>
              <a:ext cx="100200" cy="1497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150" name="Shape 150"/>
            <p:cNvSpPr/>
            <p:nvPr/>
          </p:nvSpPr>
          <p:spPr>
            <a:xfrm>
              <a:off x="5543882" y="6582796"/>
              <a:ext cx="1893300" cy="299700"/>
            </a:xfrm>
            <a:custGeom>
              <a:avLst/>
              <a:gdLst/>
              <a:ahLst/>
              <a:cxnLst/>
              <a:rect l="0" t="0" r="0" b="0"/>
              <a:pathLst>
                <a:path w="120000" h="120000" extrusionOk="0">
                  <a:moveTo>
                    <a:pt x="120000" y="120000"/>
                  </a:moveTo>
                  <a:lnTo>
                    <a:pt x="91944" y="32544"/>
                  </a:lnTo>
                  <a:lnTo>
                    <a:pt x="82516" y="59733"/>
                  </a:lnTo>
                  <a:lnTo>
                    <a:pt x="68000" y="17811"/>
                  </a:lnTo>
                  <a:lnTo>
                    <a:pt x="64988" y="26650"/>
                  </a:lnTo>
                  <a:lnTo>
                    <a:pt x="55772" y="0"/>
                  </a:lnTo>
                  <a:lnTo>
                    <a:pt x="41361" y="41516"/>
                  </a:lnTo>
                  <a:lnTo>
                    <a:pt x="33183" y="17811"/>
                  </a:lnTo>
                  <a:lnTo>
                    <a:pt x="30744" y="24911"/>
                  </a:lnTo>
                  <a:lnTo>
                    <a:pt x="0" y="120000"/>
                  </a:lnTo>
                  <a:lnTo>
                    <a:pt x="120000" y="12000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151" name="Shape 151"/>
            <p:cNvSpPr/>
            <p:nvPr/>
          </p:nvSpPr>
          <p:spPr>
            <a:xfrm>
              <a:off x="11193519" y="6495174"/>
              <a:ext cx="1005000" cy="387300"/>
            </a:xfrm>
            <a:custGeom>
              <a:avLst/>
              <a:gdLst/>
              <a:ahLst/>
              <a:cxnLst/>
              <a:rect l="0" t="0" r="0" b="0"/>
              <a:pathLst>
                <a:path w="120000" h="120000" extrusionOk="0">
                  <a:moveTo>
                    <a:pt x="82355" y="0"/>
                  </a:moveTo>
                  <a:lnTo>
                    <a:pt x="113280" y="49211"/>
                  </a:lnTo>
                  <a:lnTo>
                    <a:pt x="120000" y="44835"/>
                  </a:lnTo>
                  <a:lnTo>
                    <a:pt x="120000" y="120000"/>
                  </a:lnTo>
                  <a:lnTo>
                    <a:pt x="0" y="12000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152" name="Shape 152"/>
            <p:cNvSpPr/>
            <p:nvPr/>
          </p:nvSpPr>
          <p:spPr>
            <a:xfrm>
              <a:off x="11701720" y="6484998"/>
              <a:ext cx="487200" cy="387300"/>
            </a:xfrm>
            <a:custGeom>
              <a:avLst/>
              <a:gdLst/>
              <a:ahLst/>
              <a:cxnLst/>
              <a:rect l="0" t="0" r="0" b="0"/>
              <a:pathLst>
                <a:path w="120000" h="120000" extrusionOk="0">
                  <a:moveTo>
                    <a:pt x="42322" y="0"/>
                  </a:moveTo>
                  <a:lnTo>
                    <a:pt x="106121" y="49211"/>
                  </a:lnTo>
                  <a:lnTo>
                    <a:pt x="120000" y="67952"/>
                  </a:lnTo>
                  <a:lnTo>
                    <a:pt x="120000" y="120000"/>
                  </a:lnTo>
                  <a:lnTo>
                    <a:pt x="15068" y="120000"/>
                  </a:lnTo>
                  <a:lnTo>
                    <a:pt x="33983" y="73611"/>
                  </a:lnTo>
                  <a:lnTo>
                    <a:pt x="0" y="58083"/>
                  </a:lnTo>
                  <a:close/>
                </a:path>
              </a:pathLst>
            </a:custGeom>
            <a:solidFill>
              <a:srgbClr val="000000">
                <a:alpha val="5880"/>
              </a:srgbClr>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153" name="Shape 153"/>
            <p:cNvSpPr/>
            <p:nvPr/>
          </p:nvSpPr>
          <p:spPr>
            <a:xfrm>
              <a:off x="7511851" y="6443629"/>
              <a:ext cx="2772300" cy="438900"/>
            </a:xfrm>
            <a:custGeom>
              <a:avLst/>
              <a:gdLst/>
              <a:ahLst/>
              <a:cxnLst/>
              <a:rect l="0" t="0" r="0" b="0"/>
              <a:pathLst>
                <a:path w="120000" h="120000" extrusionOk="0">
                  <a:moveTo>
                    <a:pt x="120000" y="120000"/>
                  </a:moveTo>
                  <a:lnTo>
                    <a:pt x="91938" y="32544"/>
                  </a:lnTo>
                  <a:lnTo>
                    <a:pt x="82488" y="59733"/>
                  </a:lnTo>
                  <a:lnTo>
                    <a:pt x="68011" y="17811"/>
                  </a:lnTo>
                  <a:lnTo>
                    <a:pt x="64983" y="26650"/>
                  </a:lnTo>
                  <a:lnTo>
                    <a:pt x="55761" y="0"/>
                  </a:lnTo>
                  <a:lnTo>
                    <a:pt x="41372" y="41516"/>
                  </a:lnTo>
                  <a:lnTo>
                    <a:pt x="33150" y="17811"/>
                  </a:lnTo>
                  <a:lnTo>
                    <a:pt x="30711" y="24911"/>
                  </a:lnTo>
                  <a:lnTo>
                    <a:pt x="0" y="120000"/>
                  </a:lnTo>
                  <a:lnTo>
                    <a:pt x="120000" y="12000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154" name="Shape 154"/>
            <p:cNvSpPr/>
            <p:nvPr/>
          </p:nvSpPr>
          <p:spPr>
            <a:xfrm>
              <a:off x="9223401" y="6438369"/>
              <a:ext cx="141900" cy="2121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155" name="Shape 155"/>
            <p:cNvSpPr/>
            <p:nvPr/>
          </p:nvSpPr>
          <p:spPr>
            <a:xfrm flipH="1">
              <a:off x="405" y="6232426"/>
              <a:ext cx="2748600" cy="650100"/>
            </a:xfrm>
            <a:custGeom>
              <a:avLst/>
              <a:gdLst/>
              <a:ahLst/>
              <a:cxnLst/>
              <a:rect l="0" t="0" r="0" b="0"/>
              <a:pathLst>
                <a:path w="120000" h="120000" extrusionOk="0">
                  <a:moveTo>
                    <a:pt x="106653" y="0"/>
                  </a:moveTo>
                  <a:lnTo>
                    <a:pt x="90672" y="28672"/>
                  </a:lnTo>
                  <a:lnTo>
                    <a:pt x="85451" y="19162"/>
                  </a:lnTo>
                  <a:lnTo>
                    <a:pt x="60282" y="64266"/>
                  </a:lnTo>
                  <a:lnTo>
                    <a:pt x="43935" y="35014"/>
                  </a:lnTo>
                  <a:lnTo>
                    <a:pt x="0" y="119999"/>
                  </a:lnTo>
                  <a:lnTo>
                    <a:pt x="120000" y="119999"/>
                  </a:lnTo>
                  <a:lnTo>
                    <a:pt x="120000" y="23859"/>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156" name="Shape 156"/>
            <p:cNvSpPr/>
            <p:nvPr/>
          </p:nvSpPr>
          <p:spPr>
            <a:xfrm>
              <a:off x="598305" y="6255249"/>
              <a:ext cx="118200" cy="1605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157" name="Shape 157"/>
            <p:cNvSpPr/>
            <p:nvPr/>
          </p:nvSpPr>
          <p:spPr>
            <a:xfrm>
              <a:off x="20339" y="6150391"/>
              <a:ext cx="173100" cy="2349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158" name="Shape 158"/>
            <p:cNvSpPr/>
            <p:nvPr/>
          </p:nvSpPr>
          <p:spPr>
            <a:xfrm>
              <a:off x="198743" y="6150807"/>
              <a:ext cx="118200" cy="1605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159" name="Shape 159"/>
            <p:cNvSpPr/>
            <p:nvPr/>
          </p:nvSpPr>
          <p:spPr>
            <a:xfrm>
              <a:off x="419843" y="6199611"/>
              <a:ext cx="118200" cy="1605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160" name="Shape 160"/>
            <p:cNvSpPr/>
            <p:nvPr/>
          </p:nvSpPr>
          <p:spPr>
            <a:xfrm>
              <a:off x="1000630" y="6336085"/>
              <a:ext cx="118200" cy="1605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161" name="Shape 161"/>
            <p:cNvSpPr/>
            <p:nvPr/>
          </p:nvSpPr>
          <p:spPr>
            <a:xfrm>
              <a:off x="726040" y="6351692"/>
              <a:ext cx="292800" cy="209700"/>
            </a:xfrm>
            <a:custGeom>
              <a:avLst/>
              <a:gdLst/>
              <a:ahLst/>
              <a:cxnLst/>
              <a:rect l="0" t="0" r="0" b="0"/>
              <a:pathLst>
                <a:path w="120000" h="120000" extrusionOk="0">
                  <a:moveTo>
                    <a:pt x="0" y="0"/>
                  </a:moveTo>
                  <a:lnTo>
                    <a:pt x="0" y="73733"/>
                  </a:lnTo>
                  <a:lnTo>
                    <a:pt x="120000" y="120000"/>
                  </a:lnTo>
                  <a:lnTo>
                    <a:pt x="50000" y="60238"/>
                  </a:lnTo>
                  <a:lnTo>
                    <a:pt x="0" y="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162" name="Shape 162"/>
            <p:cNvSpPr/>
            <p:nvPr/>
          </p:nvSpPr>
          <p:spPr>
            <a:xfrm>
              <a:off x="244026" y="6239413"/>
              <a:ext cx="405300" cy="618600"/>
            </a:xfrm>
            <a:custGeom>
              <a:avLst/>
              <a:gdLst/>
              <a:ahLst/>
              <a:cxnLst/>
              <a:rect l="0" t="0" r="0" b="0"/>
              <a:pathLst>
                <a:path w="120000" h="120000" extrusionOk="0">
                  <a:moveTo>
                    <a:pt x="16355" y="0"/>
                  </a:moveTo>
                  <a:lnTo>
                    <a:pt x="25961" y="62944"/>
                  </a:lnTo>
                  <a:lnTo>
                    <a:pt x="0" y="106072"/>
                  </a:lnTo>
                  <a:lnTo>
                    <a:pt x="9405" y="111827"/>
                  </a:lnTo>
                  <a:lnTo>
                    <a:pt x="3883" y="120000"/>
                  </a:lnTo>
                  <a:lnTo>
                    <a:pt x="23305" y="120000"/>
                  </a:lnTo>
                  <a:lnTo>
                    <a:pt x="84222" y="97500"/>
                  </a:lnTo>
                  <a:lnTo>
                    <a:pt x="120000" y="84511"/>
                  </a:lnTo>
                  <a:lnTo>
                    <a:pt x="69505" y="60000"/>
                  </a:lnTo>
                  <a:lnTo>
                    <a:pt x="16355" y="0"/>
                  </a:lnTo>
                  <a:close/>
                </a:path>
              </a:pathLst>
            </a:custGeom>
            <a:solidFill>
              <a:srgbClr val="000000">
                <a:alpha val="5880"/>
              </a:srgbClr>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163" name="Shape 163"/>
            <p:cNvSpPr/>
            <p:nvPr/>
          </p:nvSpPr>
          <p:spPr>
            <a:xfrm>
              <a:off x="10265093" y="6422136"/>
              <a:ext cx="185400" cy="2517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5CC151"/>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164" name="Shape 164"/>
            <p:cNvSpPr/>
            <p:nvPr/>
          </p:nvSpPr>
          <p:spPr>
            <a:xfrm>
              <a:off x="9744615" y="6404616"/>
              <a:ext cx="192000" cy="2868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5CC151"/>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165" name="Shape 165"/>
            <p:cNvSpPr/>
            <p:nvPr/>
          </p:nvSpPr>
          <p:spPr>
            <a:xfrm>
              <a:off x="3029242" y="6246445"/>
              <a:ext cx="208500" cy="2832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166" name="Shape 166"/>
            <p:cNvSpPr/>
            <p:nvPr/>
          </p:nvSpPr>
          <p:spPr>
            <a:xfrm>
              <a:off x="6947500" y="6503669"/>
              <a:ext cx="123300" cy="1674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5CC151"/>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167" name="Shape 167"/>
            <p:cNvSpPr/>
            <p:nvPr/>
          </p:nvSpPr>
          <p:spPr>
            <a:xfrm>
              <a:off x="7786397" y="6508260"/>
              <a:ext cx="106500" cy="1590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5CC151"/>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1066">
                <a:solidFill>
                  <a:srgbClr val="000000"/>
                </a:solidFill>
                <a:latin typeface="Calibri"/>
                <a:ea typeface="Calibri"/>
                <a:cs typeface="Calibri"/>
                <a:sym typeface="Calibri"/>
              </a:endParaRPr>
            </a:p>
          </p:txBody>
        </p:sp>
        <p:sp>
          <p:nvSpPr>
            <p:cNvPr id="168" name="Shape 168"/>
            <p:cNvSpPr/>
            <p:nvPr/>
          </p:nvSpPr>
          <p:spPr>
            <a:xfrm>
              <a:off x="7350855" y="6417001"/>
              <a:ext cx="163800" cy="2226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5CC151"/>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169" name="Shape 169"/>
            <p:cNvSpPr/>
            <p:nvPr/>
          </p:nvSpPr>
          <p:spPr>
            <a:xfrm>
              <a:off x="4285136" y="6438796"/>
              <a:ext cx="91200" cy="1236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170" name="Shape 170"/>
            <p:cNvSpPr/>
            <p:nvPr/>
          </p:nvSpPr>
          <p:spPr>
            <a:xfrm>
              <a:off x="6829402" y="6523070"/>
              <a:ext cx="127500" cy="1731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5CC151"/>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171" name="Shape 171"/>
            <p:cNvSpPr/>
            <p:nvPr/>
          </p:nvSpPr>
          <p:spPr>
            <a:xfrm>
              <a:off x="7827419" y="6588996"/>
              <a:ext cx="93300" cy="1395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5CC151"/>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1066">
                <a:solidFill>
                  <a:srgbClr val="000000"/>
                </a:solidFill>
                <a:latin typeface="Calibri"/>
                <a:ea typeface="Calibri"/>
                <a:cs typeface="Calibri"/>
                <a:sym typeface="Calibri"/>
              </a:endParaRPr>
            </a:p>
          </p:txBody>
        </p:sp>
        <p:sp>
          <p:nvSpPr>
            <p:cNvPr id="172" name="Shape 172"/>
            <p:cNvSpPr/>
            <p:nvPr/>
          </p:nvSpPr>
          <p:spPr>
            <a:xfrm>
              <a:off x="8368772" y="6456447"/>
              <a:ext cx="93300" cy="1395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1066">
                <a:solidFill>
                  <a:srgbClr val="000000"/>
                </a:solidFill>
                <a:latin typeface="Calibri"/>
                <a:ea typeface="Calibri"/>
                <a:cs typeface="Calibri"/>
                <a:sym typeface="Calibri"/>
              </a:endParaRPr>
            </a:p>
          </p:txBody>
        </p:sp>
        <p:sp>
          <p:nvSpPr>
            <p:cNvPr id="173" name="Shape 173"/>
            <p:cNvSpPr/>
            <p:nvPr/>
          </p:nvSpPr>
          <p:spPr>
            <a:xfrm>
              <a:off x="4077554" y="6448865"/>
              <a:ext cx="91200" cy="1236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174" name="Shape 174"/>
            <p:cNvSpPr/>
            <p:nvPr/>
          </p:nvSpPr>
          <p:spPr>
            <a:xfrm>
              <a:off x="3845313" y="6349879"/>
              <a:ext cx="133500" cy="1812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175" name="Shape 175"/>
            <p:cNvSpPr/>
            <p:nvPr/>
          </p:nvSpPr>
          <p:spPr>
            <a:xfrm>
              <a:off x="8202721" y="6501130"/>
              <a:ext cx="486300" cy="373800"/>
            </a:xfrm>
            <a:custGeom>
              <a:avLst/>
              <a:gdLst/>
              <a:ahLst/>
              <a:cxnLst/>
              <a:rect l="0" t="0" r="0" b="0"/>
              <a:pathLst>
                <a:path w="120000" h="120000" extrusionOk="0">
                  <a:moveTo>
                    <a:pt x="18488" y="0"/>
                  </a:moveTo>
                  <a:lnTo>
                    <a:pt x="0" y="44666"/>
                  </a:lnTo>
                  <a:lnTo>
                    <a:pt x="34805" y="70772"/>
                  </a:lnTo>
                  <a:lnTo>
                    <a:pt x="40966" y="106944"/>
                  </a:lnTo>
                  <a:lnTo>
                    <a:pt x="78911" y="120000"/>
                  </a:lnTo>
                  <a:lnTo>
                    <a:pt x="120000" y="120000"/>
                  </a:lnTo>
                  <a:lnTo>
                    <a:pt x="30694" y="45294"/>
                  </a:lnTo>
                  <a:lnTo>
                    <a:pt x="18488" y="0"/>
                  </a:lnTo>
                  <a:close/>
                </a:path>
              </a:pathLst>
            </a:custGeom>
            <a:solidFill>
              <a:srgbClr val="000000">
                <a:alpha val="5880"/>
              </a:srgbClr>
            </a:solidFill>
            <a:ln>
              <a:noFill/>
            </a:ln>
          </p:spPr>
          <p:txBody>
            <a:bodyPr spcFirstLastPara="1" wrap="square" lIns="34275" tIns="34275" rIns="34275" bIns="34275" anchor="t" anchorCtr="0">
              <a:noAutofit/>
            </a:bodyPr>
            <a:lstStyle/>
            <a:p>
              <a:pPr marL="0" marR="0" lvl="0" indent="0" algn="l" rtl="0">
                <a:lnSpc>
                  <a:spcPct val="100000"/>
                </a:lnSpc>
                <a:spcBef>
                  <a:spcPts val="0"/>
                </a:spcBef>
                <a:spcAft>
                  <a:spcPts val="0"/>
                </a:spcAft>
                <a:buNone/>
              </a:pPr>
              <a:endParaRPr sz="933">
                <a:solidFill>
                  <a:schemeClr val="dk1"/>
                </a:solidFill>
                <a:latin typeface="Arial"/>
                <a:ea typeface="Arial"/>
                <a:cs typeface="Arial"/>
                <a:sym typeface="Arial"/>
              </a:endParaRPr>
            </a:p>
          </p:txBody>
        </p:sp>
        <p:sp>
          <p:nvSpPr>
            <p:cNvPr id="176" name="Shape 176"/>
            <p:cNvSpPr/>
            <p:nvPr/>
          </p:nvSpPr>
          <p:spPr>
            <a:xfrm>
              <a:off x="3317277" y="6253147"/>
              <a:ext cx="91200" cy="1236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177" name="Shape 177"/>
            <p:cNvSpPr/>
            <p:nvPr/>
          </p:nvSpPr>
          <p:spPr>
            <a:xfrm>
              <a:off x="10546185" y="6485755"/>
              <a:ext cx="123300" cy="1674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5CC151"/>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178" name="Shape 178"/>
            <p:cNvSpPr/>
            <p:nvPr/>
          </p:nvSpPr>
          <p:spPr>
            <a:xfrm>
              <a:off x="10768013" y="6579945"/>
              <a:ext cx="91200" cy="1236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5CC151"/>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179" name="Shape 179"/>
            <p:cNvSpPr/>
            <p:nvPr/>
          </p:nvSpPr>
          <p:spPr>
            <a:xfrm>
              <a:off x="1789741" y="6321924"/>
              <a:ext cx="3541200" cy="560400"/>
            </a:xfrm>
            <a:custGeom>
              <a:avLst/>
              <a:gdLst/>
              <a:ahLst/>
              <a:cxnLst/>
              <a:rect l="0" t="0" r="0" b="0"/>
              <a:pathLst>
                <a:path w="120000" h="120000" extrusionOk="0">
                  <a:moveTo>
                    <a:pt x="120000" y="120000"/>
                  </a:moveTo>
                  <a:lnTo>
                    <a:pt x="92794" y="24466"/>
                  </a:lnTo>
                  <a:lnTo>
                    <a:pt x="82488" y="59733"/>
                  </a:lnTo>
                  <a:lnTo>
                    <a:pt x="68011" y="17811"/>
                  </a:lnTo>
                  <a:lnTo>
                    <a:pt x="64983" y="26650"/>
                  </a:lnTo>
                  <a:lnTo>
                    <a:pt x="55761" y="0"/>
                  </a:lnTo>
                  <a:lnTo>
                    <a:pt x="41372" y="41516"/>
                  </a:lnTo>
                  <a:lnTo>
                    <a:pt x="33150" y="17811"/>
                  </a:lnTo>
                  <a:lnTo>
                    <a:pt x="30711" y="24911"/>
                  </a:lnTo>
                  <a:lnTo>
                    <a:pt x="0" y="120000"/>
                  </a:lnTo>
                  <a:lnTo>
                    <a:pt x="120000" y="12000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180" name="Shape 180"/>
            <p:cNvSpPr/>
            <p:nvPr/>
          </p:nvSpPr>
          <p:spPr>
            <a:xfrm>
              <a:off x="6515274" y="6473943"/>
              <a:ext cx="2412300" cy="408600"/>
            </a:xfrm>
            <a:custGeom>
              <a:avLst/>
              <a:gdLst/>
              <a:ahLst/>
              <a:cxnLst/>
              <a:rect l="0" t="0" r="0" b="0"/>
              <a:pathLst>
                <a:path w="120000" h="120000" extrusionOk="0">
                  <a:moveTo>
                    <a:pt x="120000" y="120000"/>
                  </a:moveTo>
                  <a:lnTo>
                    <a:pt x="86555" y="57333"/>
                  </a:lnTo>
                  <a:lnTo>
                    <a:pt x="77533" y="74244"/>
                  </a:lnTo>
                  <a:lnTo>
                    <a:pt x="56155" y="31977"/>
                  </a:lnTo>
                  <a:lnTo>
                    <a:pt x="49750" y="49066"/>
                  </a:lnTo>
                  <a:lnTo>
                    <a:pt x="36216" y="0"/>
                  </a:lnTo>
                  <a:lnTo>
                    <a:pt x="0" y="120000"/>
                  </a:lnTo>
                  <a:lnTo>
                    <a:pt x="120000" y="120000"/>
                  </a:lnTo>
                  <a:close/>
                </a:path>
              </a:pathLst>
            </a:custGeom>
            <a:solidFill>
              <a:srgbClr val="5CC151"/>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181" name="Shape 181"/>
            <p:cNvSpPr/>
            <p:nvPr/>
          </p:nvSpPr>
          <p:spPr>
            <a:xfrm>
              <a:off x="3435240" y="6315639"/>
              <a:ext cx="292200" cy="280200"/>
            </a:xfrm>
            <a:custGeom>
              <a:avLst/>
              <a:gdLst/>
              <a:ahLst/>
              <a:cxnLst/>
              <a:rect l="0" t="0" r="0" b="0"/>
              <a:pathLst>
                <a:path w="120000" h="120000" extrusionOk="0">
                  <a:moveTo>
                    <a:pt x="0" y="0"/>
                  </a:moveTo>
                  <a:lnTo>
                    <a:pt x="42911" y="99911"/>
                  </a:lnTo>
                  <a:lnTo>
                    <a:pt x="120000" y="120000"/>
                  </a:lnTo>
                  <a:lnTo>
                    <a:pt x="111777" y="53305"/>
                  </a:lnTo>
                  <a:lnTo>
                    <a:pt x="0" y="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182" name="Shape 182"/>
            <p:cNvSpPr/>
            <p:nvPr/>
          </p:nvSpPr>
          <p:spPr>
            <a:xfrm>
              <a:off x="7644168" y="6583377"/>
              <a:ext cx="303300" cy="299700"/>
            </a:xfrm>
            <a:custGeom>
              <a:avLst/>
              <a:gdLst/>
              <a:ahLst/>
              <a:cxnLst/>
              <a:rect l="0" t="0" r="0" b="0"/>
              <a:pathLst>
                <a:path w="120000" h="120000" extrusionOk="0">
                  <a:moveTo>
                    <a:pt x="0" y="0"/>
                  </a:moveTo>
                  <a:lnTo>
                    <a:pt x="0" y="38327"/>
                  </a:lnTo>
                  <a:lnTo>
                    <a:pt x="46266" y="91938"/>
                  </a:lnTo>
                  <a:lnTo>
                    <a:pt x="120000" y="120000"/>
                  </a:lnTo>
                  <a:lnTo>
                    <a:pt x="60122" y="78661"/>
                  </a:lnTo>
                  <a:lnTo>
                    <a:pt x="0" y="0"/>
                  </a:lnTo>
                  <a:close/>
                </a:path>
              </a:pathLst>
            </a:custGeom>
            <a:solidFill>
              <a:srgbClr val="000000">
                <a:alpha val="5880"/>
              </a:srgbClr>
            </a:solidFill>
            <a:ln>
              <a:noFill/>
            </a:ln>
          </p:spPr>
          <p:txBody>
            <a:bodyPr spcFirstLastPara="1" wrap="square" lIns="34275" tIns="34275" rIns="34275" bIns="34275" anchor="t" anchorCtr="0">
              <a:noAutofit/>
            </a:bodyPr>
            <a:lstStyle/>
            <a:p>
              <a:pPr marL="0" marR="0" lvl="0" indent="0" algn="l" rtl="0">
                <a:lnSpc>
                  <a:spcPct val="100000"/>
                </a:lnSpc>
                <a:spcBef>
                  <a:spcPts val="0"/>
                </a:spcBef>
                <a:spcAft>
                  <a:spcPts val="0"/>
                </a:spcAft>
                <a:buNone/>
              </a:pPr>
              <a:endParaRPr sz="933">
                <a:solidFill>
                  <a:schemeClr val="dk1"/>
                </a:solidFill>
                <a:latin typeface="Arial"/>
                <a:ea typeface="Arial"/>
                <a:cs typeface="Arial"/>
                <a:sym typeface="Arial"/>
              </a:endParaRPr>
            </a:p>
          </p:txBody>
        </p:sp>
        <p:sp>
          <p:nvSpPr>
            <p:cNvPr id="183" name="Shape 183"/>
            <p:cNvSpPr/>
            <p:nvPr/>
          </p:nvSpPr>
          <p:spPr>
            <a:xfrm>
              <a:off x="8064206" y="6662842"/>
              <a:ext cx="210900" cy="159000"/>
            </a:xfrm>
            <a:custGeom>
              <a:avLst/>
              <a:gdLst/>
              <a:ahLst/>
              <a:cxnLst/>
              <a:rect l="0" t="0" r="0" b="0"/>
              <a:pathLst>
                <a:path w="120000" h="120000" extrusionOk="0">
                  <a:moveTo>
                    <a:pt x="43444" y="0"/>
                  </a:moveTo>
                  <a:lnTo>
                    <a:pt x="0" y="67088"/>
                  </a:lnTo>
                  <a:lnTo>
                    <a:pt x="120000" y="120000"/>
                  </a:lnTo>
                  <a:lnTo>
                    <a:pt x="50922" y="60000"/>
                  </a:lnTo>
                  <a:lnTo>
                    <a:pt x="43444" y="0"/>
                  </a:lnTo>
                  <a:close/>
                </a:path>
              </a:pathLst>
            </a:custGeom>
            <a:solidFill>
              <a:srgbClr val="000000">
                <a:alpha val="5880"/>
              </a:srgbClr>
            </a:solidFill>
            <a:ln>
              <a:noFill/>
            </a:ln>
          </p:spPr>
          <p:txBody>
            <a:bodyPr spcFirstLastPara="1" wrap="square" lIns="34275" tIns="34275" rIns="34275" bIns="34275" anchor="t" anchorCtr="0">
              <a:noAutofit/>
            </a:bodyPr>
            <a:lstStyle/>
            <a:p>
              <a:pPr marL="0" marR="0" lvl="0" indent="0" algn="l" rtl="0">
                <a:lnSpc>
                  <a:spcPct val="100000"/>
                </a:lnSpc>
                <a:spcBef>
                  <a:spcPts val="0"/>
                </a:spcBef>
                <a:spcAft>
                  <a:spcPts val="0"/>
                </a:spcAft>
                <a:buNone/>
              </a:pPr>
              <a:endParaRPr sz="933">
                <a:solidFill>
                  <a:schemeClr val="dk1"/>
                </a:solidFill>
                <a:latin typeface="Arial"/>
                <a:ea typeface="Arial"/>
                <a:cs typeface="Arial"/>
                <a:sym typeface="Arial"/>
              </a:endParaRPr>
            </a:p>
          </p:txBody>
        </p:sp>
        <p:sp>
          <p:nvSpPr>
            <p:cNvPr id="184" name="Shape 184"/>
            <p:cNvSpPr/>
            <p:nvPr/>
          </p:nvSpPr>
          <p:spPr>
            <a:xfrm>
              <a:off x="7135696" y="6467657"/>
              <a:ext cx="340200" cy="408600"/>
            </a:xfrm>
            <a:custGeom>
              <a:avLst/>
              <a:gdLst/>
              <a:ahLst/>
              <a:cxnLst/>
              <a:rect l="0" t="0" r="0" b="0"/>
              <a:pathLst>
                <a:path w="120000" h="120000" extrusionOk="0">
                  <a:moveTo>
                    <a:pt x="37938" y="0"/>
                  </a:moveTo>
                  <a:lnTo>
                    <a:pt x="0" y="68544"/>
                  </a:lnTo>
                  <a:lnTo>
                    <a:pt x="33750" y="88761"/>
                  </a:lnTo>
                  <a:lnTo>
                    <a:pt x="120000" y="120000"/>
                  </a:lnTo>
                  <a:lnTo>
                    <a:pt x="53383" y="76077"/>
                  </a:lnTo>
                  <a:lnTo>
                    <a:pt x="31322" y="45572"/>
                  </a:lnTo>
                  <a:lnTo>
                    <a:pt x="37938" y="0"/>
                  </a:lnTo>
                  <a:close/>
                </a:path>
              </a:pathLst>
            </a:custGeom>
            <a:solidFill>
              <a:srgbClr val="000000">
                <a:alpha val="5880"/>
              </a:srgbClr>
            </a:solidFill>
            <a:ln>
              <a:noFill/>
            </a:ln>
          </p:spPr>
          <p:txBody>
            <a:bodyPr spcFirstLastPara="1" wrap="square" lIns="34275" tIns="34275" rIns="34275" bIns="34275" anchor="t" anchorCtr="0">
              <a:noAutofit/>
            </a:bodyPr>
            <a:lstStyle/>
            <a:p>
              <a:pPr marL="0" marR="0" lvl="0" indent="0" algn="l" rtl="0">
                <a:lnSpc>
                  <a:spcPct val="100000"/>
                </a:lnSpc>
                <a:spcBef>
                  <a:spcPts val="0"/>
                </a:spcBef>
                <a:spcAft>
                  <a:spcPts val="0"/>
                </a:spcAft>
                <a:buNone/>
              </a:pPr>
              <a:endParaRPr sz="933">
                <a:solidFill>
                  <a:schemeClr val="dk1"/>
                </a:solidFill>
                <a:latin typeface="Arial"/>
                <a:ea typeface="Arial"/>
                <a:cs typeface="Arial"/>
                <a:sym typeface="Arial"/>
              </a:endParaRPr>
            </a:p>
          </p:txBody>
        </p:sp>
        <p:sp>
          <p:nvSpPr>
            <p:cNvPr id="185" name="Shape 185"/>
            <p:cNvSpPr/>
            <p:nvPr/>
          </p:nvSpPr>
          <p:spPr>
            <a:xfrm>
              <a:off x="2672219" y="6398843"/>
              <a:ext cx="621000" cy="477300"/>
            </a:xfrm>
            <a:custGeom>
              <a:avLst/>
              <a:gdLst/>
              <a:ahLst/>
              <a:cxnLst/>
              <a:rect l="0" t="0" r="0" b="0"/>
              <a:pathLst>
                <a:path w="120000" h="120000" extrusionOk="0">
                  <a:moveTo>
                    <a:pt x="18488" y="0"/>
                  </a:moveTo>
                  <a:lnTo>
                    <a:pt x="0" y="44666"/>
                  </a:lnTo>
                  <a:lnTo>
                    <a:pt x="34805" y="70772"/>
                  </a:lnTo>
                  <a:lnTo>
                    <a:pt x="40966" y="106944"/>
                  </a:lnTo>
                  <a:lnTo>
                    <a:pt x="78911" y="120000"/>
                  </a:lnTo>
                  <a:lnTo>
                    <a:pt x="120000" y="120000"/>
                  </a:lnTo>
                  <a:lnTo>
                    <a:pt x="30694" y="45294"/>
                  </a:lnTo>
                  <a:lnTo>
                    <a:pt x="18488" y="0"/>
                  </a:lnTo>
                  <a:close/>
                </a:path>
              </a:pathLst>
            </a:custGeom>
            <a:solidFill>
              <a:srgbClr val="000000">
                <a:alpha val="5880"/>
              </a:srgbClr>
            </a:solidFill>
            <a:ln>
              <a:noFill/>
            </a:ln>
          </p:spPr>
          <p:txBody>
            <a:bodyPr spcFirstLastPara="1" wrap="square" lIns="34275" tIns="34275" rIns="34275" bIns="34275" anchor="t" anchorCtr="0">
              <a:noAutofit/>
            </a:bodyPr>
            <a:lstStyle/>
            <a:p>
              <a:pPr marL="0" marR="0" lvl="0" indent="0" algn="l" rtl="0">
                <a:lnSpc>
                  <a:spcPct val="100000"/>
                </a:lnSpc>
                <a:spcBef>
                  <a:spcPts val="0"/>
                </a:spcBef>
                <a:spcAft>
                  <a:spcPts val="0"/>
                </a:spcAft>
                <a:buNone/>
              </a:pPr>
              <a:endParaRPr sz="933">
                <a:solidFill>
                  <a:schemeClr val="dk1"/>
                </a:solidFill>
                <a:latin typeface="Arial"/>
                <a:ea typeface="Arial"/>
                <a:cs typeface="Arial"/>
                <a:sym typeface="Arial"/>
              </a:endParaRPr>
            </a:p>
          </p:txBody>
        </p:sp>
        <p:sp>
          <p:nvSpPr>
            <p:cNvPr id="186" name="Shape 186"/>
            <p:cNvSpPr/>
            <p:nvPr/>
          </p:nvSpPr>
          <p:spPr>
            <a:xfrm>
              <a:off x="6094476" y="6673019"/>
              <a:ext cx="257100" cy="210900"/>
            </a:xfrm>
            <a:custGeom>
              <a:avLst/>
              <a:gdLst/>
              <a:ahLst/>
              <a:cxnLst/>
              <a:rect l="0" t="0" r="0" b="0"/>
              <a:pathLst>
                <a:path w="120000" h="120000" extrusionOk="0">
                  <a:moveTo>
                    <a:pt x="34583" y="0"/>
                  </a:moveTo>
                  <a:lnTo>
                    <a:pt x="3872" y="45294"/>
                  </a:lnTo>
                  <a:lnTo>
                    <a:pt x="21288" y="61650"/>
                  </a:lnTo>
                  <a:lnTo>
                    <a:pt x="0" y="120000"/>
                  </a:lnTo>
                  <a:lnTo>
                    <a:pt x="120000" y="120000"/>
                  </a:lnTo>
                  <a:lnTo>
                    <a:pt x="87744" y="96722"/>
                  </a:lnTo>
                  <a:lnTo>
                    <a:pt x="88644" y="60077"/>
                  </a:lnTo>
                  <a:lnTo>
                    <a:pt x="64516" y="41994"/>
                  </a:lnTo>
                  <a:lnTo>
                    <a:pt x="34583" y="0"/>
                  </a:lnTo>
                  <a:close/>
                </a:path>
              </a:pathLst>
            </a:custGeom>
            <a:solidFill>
              <a:srgbClr val="000000">
                <a:alpha val="5880"/>
              </a:srgbClr>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187" name="Shape 187"/>
            <p:cNvSpPr/>
            <p:nvPr/>
          </p:nvSpPr>
          <p:spPr>
            <a:xfrm>
              <a:off x="9416040" y="6495175"/>
              <a:ext cx="2287200" cy="387300"/>
            </a:xfrm>
            <a:custGeom>
              <a:avLst/>
              <a:gdLst/>
              <a:ahLst/>
              <a:cxnLst/>
              <a:rect l="0" t="0" r="0" b="0"/>
              <a:pathLst>
                <a:path w="120000" h="120000" extrusionOk="0">
                  <a:moveTo>
                    <a:pt x="120000" y="120000"/>
                  </a:moveTo>
                  <a:lnTo>
                    <a:pt x="86544" y="57277"/>
                  </a:lnTo>
                  <a:lnTo>
                    <a:pt x="75516" y="62316"/>
                  </a:lnTo>
                  <a:lnTo>
                    <a:pt x="60394" y="33477"/>
                  </a:lnTo>
                  <a:lnTo>
                    <a:pt x="49777" y="49211"/>
                  </a:lnTo>
                  <a:lnTo>
                    <a:pt x="36188" y="0"/>
                  </a:lnTo>
                  <a:lnTo>
                    <a:pt x="0" y="120000"/>
                  </a:lnTo>
                  <a:lnTo>
                    <a:pt x="120000" y="120000"/>
                  </a:lnTo>
                  <a:close/>
                </a:path>
              </a:pathLst>
            </a:custGeom>
            <a:solidFill>
              <a:srgbClr val="5CC151"/>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188" name="Shape 188"/>
            <p:cNvSpPr/>
            <p:nvPr/>
          </p:nvSpPr>
          <p:spPr>
            <a:xfrm>
              <a:off x="9934011" y="6488307"/>
              <a:ext cx="643500" cy="387300"/>
            </a:xfrm>
            <a:custGeom>
              <a:avLst/>
              <a:gdLst/>
              <a:ahLst/>
              <a:cxnLst/>
              <a:rect l="0" t="0" r="0" b="0"/>
              <a:pathLst>
                <a:path w="120000" h="120000" extrusionOk="0">
                  <a:moveTo>
                    <a:pt x="32033" y="0"/>
                  </a:moveTo>
                  <a:lnTo>
                    <a:pt x="0" y="58083"/>
                  </a:lnTo>
                  <a:lnTo>
                    <a:pt x="25722" y="73611"/>
                  </a:lnTo>
                  <a:lnTo>
                    <a:pt x="11405" y="120000"/>
                  </a:lnTo>
                  <a:lnTo>
                    <a:pt x="120000" y="120000"/>
                  </a:lnTo>
                  <a:lnTo>
                    <a:pt x="80322" y="49211"/>
                  </a:lnTo>
                  <a:lnTo>
                    <a:pt x="32033" y="0"/>
                  </a:lnTo>
                  <a:close/>
                </a:path>
              </a:pathLst>
            </a:custGeom>
            <a:solidFill>
              <a:srgbClr val="000000">
                <a:alpha val="5880"/>
              </a:srgbClr>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grpSp>
          <p:nvGrpSpPr>
            <p:cNvPr id="189" name="Shape 189"/>
            <p:cNvGrpSpPr/>
            <p:nvPr/>
          </p:nvGrpSpPr>
          <p:grpSpPr>
            <a:xfrm>
              <a:off x="730709" y="6294727"/>
              <a:ext cx="3468632" cy="587525"/>
              <a:chOff x="635957" y="6252598"/>
              <a:chExt cx="3682200" cy="623700"/>
            </a:xfrm>
          </p:grpSpPr>
          <p:sp>
            <p:nvSpPr>
              <p:cNvPr id="190" name="Shape 190"/>
              <p:cNvSpPr/>
              <p:nvPr/>
            </p:nvSpPr>
            <p:spPr>
              <a:xfrm>
                <a:off x="635957" y="6252598"/>
                <a:ext cx="3682200" cy="623700"/>
              </a:xfrm>
              <a:custGeom>
                <a:avLst/>
                <a:gdLst/>
                <a:ahLst/>
                <a:cxnLst/>
                <a:rect l="0" t="0" r="0" b="0"/>
                <a:pathLst>
                  <a:path w="120000" h="120000" extrusionOk="0">
                    <a:moveTo>
                      <a:pt x="120000" y="120000"/>
                    </a:moveTo>
                    <a:lnTo>
                      <a:pt x="86555" y="57333"/>
                    </a:lnTo>
                    <a:lnTo>
                      <a:pt x="77533" y="74244"/>
                    </a:lnTo>
                    <a:lnTo>
                      <a:pt x="56155" y="31977"/>
                    </a:lnTo>
                    <a:lnTo>
                      <a:pt x="49750" y="49066"/>
                    </a:lnTo>
                    <a:lnTo>
                      <a:pt x="36216" y="0"/>
                    </a:lnTo>
                    <a:lnTo>
                      <a:pt x="0" y="120000"/>
                    </a:lnTo>
                    <a:lnTo>
                      <a:pt x="120000" y="120000"/>
                    </a:lnTo>
                    <a:close/>
                  </a:path>
                </a:pathLst>
              </a:custGeom>
              <a:solidFill>
                <a:srgbClr val="5CC151"/>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191" name="Shape 191"/>
              <p:cNvSpPr/>
              <p:nvPr/>
            </p:nvSpPr>
            <p:spPr>
              <a:xfrm>
                <a:off x="2359156" y="6418757"/>
                <a:ext cx="462900" cy="457500"/>
              </a:xfrm>
              <a:custGeom>
                <a:avLst/>
                <a:gdLst/>
                <a:ahLst/>
                <a:cxnLst/>
                <a:rect l="0" t="0" r="0" b="0"/>
                <a:pathLst>
                  <a:path w="120000" h="120000" extrusionOk="0">
                    <a:moveTo>
                      <a:pt x="0" y="0"/>
                    </a:moveTo>
                    <a:lnTo>
                      <a:pt x="0" y="38327"/>
                    </a:lnTo>
                    <a:lnTo>
                      <a:pt x="46266" y="91938"/>
                    </a:lnTo>
                    <a:lnTo>
                      <a:pt x="120000" y="120000"/>
                    </a:lnTo>
                    <a:lnTo>
                      <a:pt x="60122" y="78661"/>
                    </a:lnTo>
                    <a:lnTo>
                      <a:pt x="0" y="0"/>
                    </a:lnTo>
                    <a:close/>
                  </a:path>
                </a:pathLst>
              </a:custGeom>
              <a:solidFill>
                <a:srgbClr val="000000">
                  <a:alpha val="5880"/>
                </a:srgbClr>
              </a:solidFill>
              <a:ln>
                <a:noFill/>
              </a:ln>
            </p:spPr>
            <p:txBody>
              <a:bodyPr spcFirstLastPara="1" wrap="square" lIns="34275" tIns="34275" rIns="34275" bIns="34275" anchor="t" anchorCtr="0">
                <a:noAutofit/>
              </a:bodyPr>
              <a:lstStyle/>
              <a:p>
                <a:pPr marL="0" marR="0" lvl="0" indent="0" algn="l" rtl="0">
                  <a:lnSpc>
                    <a:spcPct val="100000"/>
                  </a:lnSpc>
                  <a:spcBef>
                    <a:spcPts val="0"/>
                  </a:spcBef>
                  <a:spcAft>
                    <a:spcPts val="0"/>
                  </a:spcAft>
                  <a:buNone/>
                </a:pPr>
                <a:endParaRPr sz="933">
                  <a:solidFill>
                    <a:schemeClr val="dk1"/>
                  </a:solidFill>
                  <a:latin typeface="Arial"/>
                  <a:ea typeface="Arial"/>
                  <a:cs typeface="Arial"/>
                  <a:sym typeface="Arial"/>
                </a:endParaRPr>
              </a:p>
            </p:txBody>
          </p:sp>
          <p:sp>
            <p:nvSpPr>
              <p:cNvPr id="192" name="Shape 192"/>
              <p:cNvSpPr/>
              <p:nvPr/>
            </p:nvSpPr>
            <p:spPr>
              <a:xfrm>
                <a:off x="3175409" y="6550536"/>
                <a:ext cx="321600" cy="242700"/>
              </a:xfrm>
              <a:custGeom>
                <a:avLst/>
                <a:gdLst/>
                <a:ahLst/>
                <a:cxnLst/>
                <a:rect l="0" t="0" r="0" b="0"/>
                <a:pathLst>
                  <a:path w="120000" h="120000" extrusionOk="0">
                    <a:moveTo>
                      <a:pt x="43444" y="0"/>
                    </a:moveTo>
                    <a:lnTo>
                      <a:pt x="0" y="67088"/>
                    </a:lnTo>
                    <a:lnTo>
                      <a:pt x="120000" y="120000"/>
                    </a:lnTo>
                    <a:lnTo>
                      <a:pt x="50922" y="60000"/>
                    </a:lnTo>
                    <a:lnTo>
                      <a:pt x="43444" y="0"/>
                    </a:lnTo>
                    <a:close/>
                  </a:path>
                </a:pathLst>
              </a:custGeom>
              <a:solidFill>
                <a:srgbClr val="000000">
                  <a:alpha val="5880"/>
                </a:srgbClr>
              </a:solidFill>
              <a:ln>
                <a:noFill/>
              </a:ln>
            </p:spPr>
            <p:txBody>
              <a:bodyPr spcFirstLastPara="1" wrap="square" lIns="34275" tIns="34275" rIns="34275" bIns="34275" anchor="t" anchorCtr="0">
                <a:noAutofit/>
              </a:bodyPr>
              <a:lstStyle/>
              <a:p>
                <a:pPr marL="0" marR="0" lvl="0" indent="0" algn="l" rtl="0">
                  <a:lnSpc>
                    <a:spcPct val="100000"/>
                  </a:lnSpc>
                  <a:spcBef>
                    <a:spcPts val="0"/>
                  </a:spcBef>
                  <a:spcAft>
                    <a:spcPts val="0"/>
                  </a:spcAft>
                  <a:buNone/>
                </a:pPr>
                <a:endParaRPr sz="933">
                  <a:solidFill>
                    <a:schemeClr val="dk1"/>
                  </a:solidFill>
                  <a:latin typeface="Arial"/>
                  <a:ea typeface="Arial"/>
                  <a:cs typeface="Arial"/>
                  <a:sym typeface="Arial"/>
                </a:endParaRPr>
              </a:p>
            </p:txBody>
          </p:sp>
          <p:sp>
            <p:nvSpPr>
              <p:cNvPr id="193" name="Shape 193"/>
              <p:cNvSpPr/>
              <p:nvPr/>
            </p:nvSpPr>
            <p:spPr>
              <a:xfrm>
                <a:off x="1582999" y="6252598"/>
                <a:ext cx="519300" cy="623700"/>
              </a:xfrm>
              <a:custGeom>
                <a:avLst/>
                <a:gdLst/>
                <a:ahLst/>
                <a:cxnLst/>
                <a:rect l="0" t="0" r="0" b="0"/>
                <a:pathLst>
                  <a:path w="120000" h="120000" extrusionOk="0">
                    <a:moveTo>
                      <a:pt x="37938" y="0"/>
                    </a:moveTo>
                    <a:lnTo>
                      <a:pt x="0" y="68544"/>
                    </a:lnTo>
                    <a:lnTo>
                      <a:pt x="33750" y="88761"/>
                    </a:lnTo>
                    <a:lnTo>
                      <a:pt x="120000" y="120000"/>
                    </a:lnTo>
                    <a:lnTo>
                      <a:pt x="53383" y="76077"/>
                    </a:lnTo>
                    <a:lnTo>
                      <a:pt x="31322" y="45572"/>
                    </a:lnTo>
                    <a:lnTo>
                      <a:pt x="37938" y="0"/>
                    </a:lnTo>
                    <a:close/>
                  </a:path>
                </a:pathLst>
              </a:custGeom>
              <a:solidFill>
                <a:srgbClr val="000000">
                  <a:alpha val="5880"/>
                </a:srgbClr>
              </a:solidFill>
              <a:ln>
                <a:noFill/>
              </a:ln>
            </p:spPr>
            <p:txBody>
              <a:bodyPr spcFirstLastPara="1" wrap="square" lIns="34275" tIns="34275" rIns="34275" bIns="34275" anchor="t" anchorCtr="0">
                <a:noAutofit/>
              </a:bodyPr>
              <a:lstStyle/>
              <a:p>
                <a:pPr marL="0" marR="0" lvl="0" indent="0" algn="l" rtl="0">
                  <a:lnSpc>
                    <a:spcPct val="100000"/>
                  </a:lnSpc>
                  <a:spcBef>
                    <a:spcPts val="0"/>
                  </a:spcBef>
                  <a:spcAft>
                    <a:spcPts val="0"/>
                  </a:spcAft>
                  <a:buNone/>
                </a:pPr>
                <a:endParaRPr sz="933">
                  <a:solidFill>
                    <a:schemeClr val="dk1"/>
                  </a:solidFill>
                  <a:latin typeface="Arial"/>
                  <a:ea typeface="Arial"/>
                  <a:cs typeface="Arial"/>
                  <a:sym typeface="Arial"/>
                </a:endParaRPr>
              </a:p>
            </p:txBody>
          </p:sp>
        </p:grpSp>
        <p:sp>
          <p:nvSpPr>
            <p:cNvPr id="194" name="Shape 194"/>
            <p:cNvSpPr/>
            <p:nvPr/>
          </p:nvSpPr>
          <p:spPr>
            <a:xfrm rot="479092">
              <a:off x="8763372" y="6466539"/>
              <a:ext cx="334745" cy="219345"/>
            </a:xfrm>
            <a:custGeom>
              <a:avLst/>
              <a:gdLst/>
              <a:ahLst/>
              <a:cxnLst/>
              <a:rect l="0" t="0" r="0" b="0"/>
              <a:pathLst>
                <a:path w="120000" h="120000" extrusionOk="0">
                  <a:moveTo>
                    <a:pt x="0" y="0"/>
                  </a:moveTo>
                  <a:lnTo>
                    <a:pt x="42911" y="99911"/>
                  </a:lnTo>
                  <a:lnTo>
                    <a:pt x="120000" y="120000"/>
                  </a:lnTo>
                  <a:lnTo>
                    <a:pt x="111777" y="53305"/>
                  </a:lnTo>
                  <a:lnTo>
                    <a:pt x="0" y="0"/>
                  </a:lnTo>
                  <a:close/>
                </a:path>
              </a:pathLst>
            </a:custGeom>
            <a:solidFill>
              <a:srgbClr val="000000">
                <a:alpha val="5880"/>
              </a:srgbClr>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grpSp>
          <p:nvGrpSpPr>
            <p:cNvPr id="195" name="Shape 195"/>
            <p:cNvGrpSpPr/>
            <p:nvPr/>
          </p:nvGrpSpPr>
          <p:grpSpPr>
            <a:xfrm>
              <a:off x="4486591" y="6543404"/>
              <a:ext cx="2002500" cy="339000"/>
              <a:chOff x="4486591" y="6531402"/>
              <a:chExt cx="2002500" cy="339000"/>
            </a:xfrm>
          </p:grpSpPr>
          <p:sp>
            <p:nvSpPr>
              <p:cNvPr id="196" name="Shape 196"/>
              <p:cNvSpPr/>
              <p:nvPr/>
            </p:nvSpPr>
            <p:spPr>
              <a:xfrm>
                <a:off x="5776414" y="6578757"/>
                <a:ext cx="110100" cy="1497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5CC151"/>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197" name="Shape 197"/>
              <p:cNvSpPr/>
              <p:nvPr/>
            </p:nvSpPr>
            <p:spPr>
              <a:xfrm>
                <a:off x="4486591" y="6531402"/>
                <a:ext cx="2002500" cy="339000"/>
              </a:xfrm>
              <a:custGeom>
                <a:avLst/>
                <a:gdLst/>
                <a:ahLst/>
                <a:cxnLst/>
                <a:rect l="0" t="0" r="0" b="0"/>
                <a:pathLst>
                  <a:path w="120000" h="120000" extrusionOk="0">
                    <a:moveTo>
                      <a:pt x="120000" y="120000"/>
                    </a:moveTo>
                    <a:lnTo>
                      <a:pt x="86544" y="57277"/>
                    </a:lnTo>
                    <a:lnTo>
                      <a:pt x="75516" y="62316"/>
                    </a:lnTo>
                    <a:lnTo>
                      <a:pt x="60394" y="33477"/>
                    </a:lnTo>
                    <a:lnTo>
                      <a:pt x="49777" y="49211"/>
                    </a:lnTo>
                    <a:lnTo>
                      <a:pt x="36188" y="0"/>
                    </a:lnTo>
                    <a:lnTo>
                      <a:pt x="0" y="120000"/>
                    </a:lnTo>
                    <a:lnTo>
                      <a:pt x="120000" y="120000"/>
                    </a:lnTo>
                    <a:close/>
                  </a:path>
                </a:pathLst>
              </a:custGeom>
              <a:solidFill>
                <a:srgbClr val="5CC151"/>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198" name="Shape 198"/>
              <p:cNvSpPr/>
              <p:nvPr/>
            </p:nvSpPr>
            <p:spPr>
              <a:xfrm>
                <a:off x="4936483" y="6531402"/>
                <a:ext cx="563400" cy="339000"/>
              </a:xfrm>
              <a:custGeom>
                <a:avLst/>
                <a:gdLst/>
                <a:ahLst/>
                <a:cxnLst/>
                <a:rect l="0" t="0" r="0" b="0"/>
                <a:pathLst>
                  <a:path w="120000" h="120000" extrusionOk="0">
                    <a:moveTo>
                      <a:pt x="32033" y="0"/>
                    </a:moveTo>
                    <a:lnTo>
                      <a:pt x="0" y="58083"/>
                    </a:lnTo>
                    <a:lnTo>
                      <a:pt x="25722" y="73611"/>
                    </a:lnTo>
                    <a:lnTo>
                      <a:pt x="11405" y="120000"/>
                    </a:lnTo>
                    <a:lnTo>
                      <a:pt x="120000" y="120000"/>
                    </a:lnTo>
                    <a:lnTo>
                      <a:pt x="80322" y="49211"/>
                    </a:lnTo>
                    <a:lnTo>
                      <a:pt x="32033" y="0"/>
                    </a:lnTo>
                    <a:close/>
                  </a:path>
                </a:pathLst>
              </a:custGeom>
              <a:solidFill>
                <a:srgbClr val="000000">
                  <a:alpha val="5880"/>
                </a:srgbClr>
              </a:solidFill>
              <a:ln>
                <a:noFill/>
              </a:ln>
            </p:spPr>
            <p:txBody>
              <a:bodyPr spcFirstLastPara="1" wrap="square" lIns="34275" tIns="34275" rIns="34275" bIns="34275" anchor="t" anchorCtr="0">
                <a:noAutofit/>
              </a:bodyPr>
              <a:lstStyle/>
              <a:p>
                <a:pPr marL="0" marR="0" lvl="0" indent="0" algn="l" rtl="0">
                  <a:lnSpc>
                    <a:spcPct val="100000"/>
                  </a:lnSpc>
                  <a:spcBef>
                    <a:spcPts val="0"/>
                  </a:spcBef>
                  <a:spcAft>
                    <a:spcPts val="0"/>
                  </a:spcAft>
                  <a:buNone/>
                </a:pPr>
                <a:endParaRPr sz="933">
                  <a:solidFill>
                    <a:schemeClr val="dk1"/>
                  </a:solidFill>
                  <a:latin typeface="Arial"/>
                  <a:ea typeface="Arial"/>
                  <a:cs typeface="Arial"/>
                  <a:sym typeface="Arial"/>
                </a:endParaRPr>
              </a:p>
            </p:txBody>
          </p:sp>
        </p:grpSp>
        <p:sp>
          <p:nvSpPr>
            <p:cNvPr id="199" name="Shape 199"/>
            <p:cNvSpPr/>
            <p:nvPr/>
          </p:nvSpPr>
          <p:spPr>
            <a:xfrm>
              <a:off x="5503225" y="6697346"/>
              <a:ext cx="208200" cy="160800"/>
            </a:xfrm>
            <a:custGeom>
              <a:avLst/>
              <a:gdLst/>
              <a:ahLst/>
              <a:cxnLst/>
              <a:rect l="0" t="0" r="0" b="0"/>
              <a:pathLst>
                <a:path w="120000" h="120000" extrusionOk="0">
                  <a:moveTo>
                    <a:pt x="0" y="0"/>
                  </a:moveTo>
                  <a:lnTo>
                    <a:pt x="13111" y="67983"/>
                  </a:lnTo>
                  <a:lnTo>
                    <a:pt x="120000" y="120000"/>
                  </a:lnTo>
                  <a:lnTo>
                    <a:pt x="40133" y="59744"/>
                  </a:lnTo>
                  <a:lnTo>
                    <a:pt x="0" y="0"/>
                  </a:lnTo>
                  <a:close/>
                </a:path>
              </a:pathLst>
            </a:custGeom>
            <a:solidFill>
              <a:srgbClr val="000000">
                <a:alpha val="5880"/>
              </a:srgbClr>
            </a:solidFill>
            <a:ln>
              <a:noFill/>
            </a:ln>
          </p:spPr>
          <p:txBody>
            <a:bodyPr spcFirstLastPara="1" wrap="square" lIns="34275" tIns="34275" rIns="34275" bIns="34275" anchor="t" anchorCtr="0">
              <a:noAutofit/>
            </a:bodyPr>
            <a:lstStyle/>
            <a:p>
              <a:pPr marL="0" marR="0" lvl="0" indent="0" algn="l" rtl="0">
                <a:lnSpc>
                  <a:spcPct val="100000"/>
                </a:lnSpc>
                <a:spcBef>
                  <a:spcPts val="0"/>
                </a:spcBef>
                <a:spcAft>
                  <a:spcPts val="0"/>
                </a:spcAft>
                <a:buNone/>
              </a:pPr>
              <a:endParaRPr sz="933">
                <a:solidFill>
                  <a:schemeClr val="dk1"/>
                </a:solidFill>
                <a:latin typeface="Arial"/>
                <a:ea typeface="Arial"/>
                <a:cs typeface="Arial"/>
                <a:sym typeface="Arial"/>
              </a:endParaRPr>
            </a:p>
          </p:txBody>
        </p:sp>
      </p:grpSp>
      <p:sp>
        <p:nvSpPr>
          <p:cNvPr id="200" name="Shape 200"/>
          <p:cNvSpPr txBox="1">
            <a:spLocks noGrp="1"/>
          </p:cNvSpPr>
          <p:nvPr>
            <p:ph type="title"/>
          </p:nvPr>
        </p:nvSpPr>
        <p:spPr>
          <a:xfrm>
            <a:off x="571500" y="63500"/>
            <a:ext cx="11045923" cy="990000"/>
          </a:xfrm>
          <a:prstGeom prst="rect">
            <a:avLst/>
          </a:prstGeom>
          <a:noFill/>
          <a:ln>
            <a:noFill/>
          </a:ln>
        </p:spPr>
        <p:txBody>
          <a:bodyPr spcFirstLastPara="1" wrap="square" lIns="68575" tIns="68575" rIns="68575" bIns="68575" anchor="b" anchorCtr="0"/>
          <a:lstStyle>
            <a:lvl1pPr marL="0" marR="0" lvl="0" indent="0" algn="l" rtl="0">
              <a:lnSpc>
                <a:spcPct val="95000"/>
              </a:lnSpc>
              <a:spcBef>
                <a:spcPts val="0"/>
              </a:spcBef>
              <a:spcAft>
                <a:spcPts val="0"/>
              </a:spcAft>
              <a:buSzPts val="1100"/>
              <a:buNone/>
              <a:defRPr sz="3199" b="0" i="0" u="none" strike="noStrike" cap="none">
                <a:solidFill>
                  <a:schemeClr val="accent1"/>
                </a:solidFill>
                <a:latin typeface="Arial"/>
                <a:ea typeface="Arial"/>
                <a:cs typeface="Arial"/>
                <a:sym typeface="Arial"/>
              </a:defRPr>
            </a:lvl1pPr>
            <a:lvl2pPr marL="0" marR="0" lvl="1" indent="0" algn="l" rtl="0">
              <a:spcBef>
                <a:spcPts val="0"/>
              </a:spcBef>
              <a:spcAft>
                <a:spcPts val="0"/>
              </a:spcAft>
              <a:buSzPts val="1100"/>
              <a:buNone/>
              <a:defRPr sz="3199"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100"/>
              <a:buNone/>
              <a:defRPr sz="3199"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100"/>
              <a:buNone/>
              <a:defRPr sz="3199"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100"/>
              <a:buNone/>
              <a:defRPr sz="3199" b="0" i="0" u="none" strike="noStrike" cap="none">
                <a:solidFill>
                  <a:schemeClr val="accent1"/>
                </a:solidFill>
                <a:latin typeface="Arial"/>
                <a:ea typeface="Arial"/>
                <a:cs typeface="Arial"/>
                <a:sym typeface="Arial"/>
              </a:defRPr>
            </a:lvl5pPr>
            <a:lvl6pPr marL="457086" marR="0" lvl="5" indent="0" algn="l" rtl="0">
              <a:spcBef>
                <a:spcPts val="0"/>
              </a:spcBef>
              <a:spcAft>
                <a:spcPts val="0"/>
              </a:spcAft>
              <a:buSzPts val="1100"/>
              <a:buNone/>
              <a:defRPr sz="3199" b="0" i="0" u="none" strike="noStrike" cap="none">
                <a:solidFill>
                  <a:schemeClr val="accent1"/>
                </a:solidFill>
                <a:latin typeface="Arial"/>
                <a:ea typeface="Arial"/>
                <a:cs typeface="Arial"/>
                <a:sym typeface="Arial"/>
              </a:defRPr>
            </a:lvl6pPr>
            <a:lvl7pPr marL="914171" marR="0" lvl="6" indent="0" algn="l" rtl="0">
              <a:spcBef>
                <a:spcPts val="0"/>
              </a:spcBef>
              <a:spcAft>
                <a:spcPts val="0"/>
              </a:spcAft>
              <a:buSzPts val="1100"/>
              <a:buNone/>
              <a:defRPr sz="3199" b="0" i="0" u="none" strike="noStrike" cap="none">
                <a:solidFill>
                  <a:schemeClr val="accent1"/>
                </a:solidFill>
                <a:latin typeface="Arial"/>
                <a:ea typeface="Arial"/>
                <a:cs typeface="Arial"/>
                <a:sym typeface="Arial"/>
              </a:defRPr>
            </a:lvl7pPr>
            <a:lvl8pPr marL="1371257" marR="0" lvl="7" indent="0" algn="l" rtl="0">
              <a:spcBef>
                <a:spcPts val="0"/>
              </a:spcBef>
              <a:spcAft>
                <a:spcPts val="0"/>
              </a:spcAft>
              <a:buSzPts val="1100"/>
              <a:buNone/>
              <a:defRPr sz="3199" b="0" i="0" u="none" strike="noStrike" cap="none">
                <a:solidFill>
                  <a:schemeClr val="accent1"/>
                </a:solidFill>
                <a:latin typeface="Arial"/>
                <a:ea typeface="Arial"/>
                <a:cs typeface="Arial"/>
                <a:sym typeface="Arial"/>
              </a:defRPr>
            </a:lvl8pPr>
            <a:lvl9pPr marL="1828343" marR="0" lvl="8" indent="0" algn="l" rtl="0">
              <a:spcBef>
                <a:spcPts val="0"/>
              </a:spcBef>
              <a:spcAft>
                <a:spcPts val="0"/>
              </a:spcAft>
              <a:buSzPts val="1100"/>
              <a:buNone/>
              <a:defRPr sz="3199" b="0" i="0" u="none" strike="noStrike" cap="none">
                <a:solidFill>
                  <a:schemeClr val="accent1"/>
                </a:solidFill>
                <a:latin typeface="Arial"/>
                <a:ea typeface="Arial"/>
                <a:cs typeface="Arial"/>
                <a:sym typeface="Arial"/>
              </a:defRPr>
            </a:lvl9pPr>
          </a:lstStyle>
          <a:p>
            <a:endParaRPr/>
          </a:p>
        </p:txBody>
      </p:sp>
      <p:sp>
        <p:nvSpPr>
          <p:cNvPr id="201" name="Shape 201"/>
          <p:cNvSpPr txBox="1">
            <a:spLocks noGrp="1"/>
          </p:cNvSpPr>
          <p:nvPr>
            <p:ph type="body" idx="1"/>
          </p:nvPr>
        </p:nvSpPr>
        <p:spPr>
          <a:xfrm>
            <a:off x="571500" y="1764285"/>
            <a:ext cx="11045923" cy="4223600"/>
          </a:xfrm>
          <a:prstGeom prst="rect">
            <a:avLst/>
          </a:prstGeom>
          <a:noFill/>
          <a:ln>
            <a:noFill/>
          </a:ln>
        </p:spPr>
        <p:txBody>
          <a:bodyPr spcFirstLastPara="1" wrap="square" lIns="68575" tIns="68575" rIns="68575" bIns="68575" anchor="t" anchorCtr="0"/>
          <a:lstStyle>
            <a:lvl1pPr marL="609448" marR="0" lvl="0" indent="-431692" algn="l" rtl="0">
              <a:lnSpc>
                <a:spcPct val="100000"/>
              </a:lnSpc>
              <a:spcBef>
                <a:spcPts val="1200"/>
              </a:spcBef>
              <a:spcAft>
                <a:spcPts val="0"/>
              </a:spcAft>
              <a:buClr>
                <a:srgbClr val="7F7F7F"/>
              </a:buClr>
              <a:buSzPts val="1500"/>
              <a:buFont typeface="Arial"/>
              <a:buChar char="​"/>
              <a:defRPr sz="2000" b="0" i="0" u="none" strike="noStrike" cap="none">
                <a:solidFill>
                  <a:srgbClr val="5C656A"/>
                </a:solidFill>
                <a:latin typeface="Arial"/>
                <a:ea typeface="Arial"/>
                <a:cs typeface="Arial"/>
                <a:sym typeface="Arial"/>
              </a:defRPr>
            </a:lvl1pPr>
            <a:lvl2pPr marL="1218895" marR="0" lvl="1" indent="-423228" algn="l" rtl="0">
              <a:lnSpc>
                <a:spcPct val="100000"/>
              </a:lnSpc>
              <a:spcBef>
                <a:spcPts val="267"/>
              </a:spcBef>
              <a:spcAft>
                <a:spcPts val="0"/>
              </a:spcAft>
              <a:buClr>
                <a:schemeClr val="accent2"/>
              </a:buClr>
              <a:buSzPts val="1400"/>
              <a:buFont typeface="Arial"/>
              <a:buChar char="•"/>
              <a:defRPr sz="1866" b="0" i="0" u="none" strike="noStrike" cap="none">
                <a:solidFill>
                  <a:schemeClr val="accent2"/>
                </a:solidFill>
                <a:latin typeface="Arial"/>
                <a:ea typeface="Arial"/>
                <a:cs typeface="Arial"/>
                <a:sym typeface="Arial"/>
              </a:defRPr>
            </a:lvl2pPr>
            <a:lvl3pPr marL="1828343" marR="0" lvl="2" indent="-406298" algn="l" rtl="0">
              <a:lnSpc>
                <a:spcPct val="100000"/>
              </a:lnSpc>
              <a:spcBef>
                <a:spcPts val="667"/>
              </a:spcBef>
              <a:spcAft>
                <a:spcPts val="0"/>
              </a:spcAft>
              <a:buClr>
                <a:schemeClr val="accent2"/>
              </a:buClr>
              <a:buSzPts val="1200"/>
              <a:buFont typeface="Arial"/>
              <a:buChar char="•"/>
              <a:defRPr sz="1600" b="0" i="0" u="none" strike="noStrike" cap="none">
                <a:solidFill>
                  <a:schemeClr val="accent2"/>
                </a:solidFill>
                <a:latin typeface="Arial"/>
                <a:ea typeface="Arial"/>
                <a:cs typeface="Arial"/>
                <a:sym typeface="Arial"/>
              </a:defRPr>
            </a:lvl3pPr>
            <a:lvl4pPr marL="2437790" marR="0" lvl="3" indent="-397834" algn="l" rtl="0">
              <a:lnSpc>
                <a:spcPct val="100000"/>
              </a:lnSpc>
              <a:spcBef>
                <a:spcPts val="667"/>
              </a:spcBef>
              <a:spcAft>
                <a:spcPts val="0"/>
              </a:spcAft>
              <a:buClr>
                <a:schemeClr val="accent2"/>
              </a:buClr>
              <a:buSzPts val="1100"/>
              <a:buFont typeface="Arial"/>
              <a:buChar char="•"/>
              <a:defRPr sz="1466" b="1" i="0" u="none" strike="noStrike" cap="none">
                <a:solidFill>
                  <a:schemeClr val="accent2"/>
                </a:solidFill>
                <a:latin typeface="Arial"/>
                <a:ea typeface="Arial"/>
                <a:cs typeface="Arial"/>
                <a:sym typeface="Arial"/>
              </a:defRPr>
            </a:lvl4pPr>
            <a:lvl5pPr marL="3047238" marR="0" lvl="4" indent="-304724" algn="l" rtl="0">
              <a:lnSpc>
                <a:spcPct val="100000"/>
              </a:lnSpc>
              <a:spcBef>
                <a:spcPts val="667"/>
              </a:spcBef>
              <a:spcAft>
                <a:spcPts val="0"/>
              </a:spcAft>
              <a:buSzPts val="1100"/>
              <a:buNone/>
              <a:defRPr sz="2000" b="0" i="0" u="none" strike="noStrike" cap="none">
                <a:solidFill>
                  <a:srgbClr val="5C656A"/>
                </a:solidFill>
                <a:latin typeface="Arial"/>
                <a:ea typeface="Arial"/>
                <a:cs typeface="Arial"/>
                <a:sym typeface="Arial"/>
              </a:defRPr>
            </a:lvl5pPr>
            <a:lvl6pPr marL="3656686" marR="0" lvl="5" indent="-431692" algn="l" rtl="0">
              <a:spcBef>
                <a:spcPts val="667"/>
              </a:spcBef>
              <a:spcAft>
                <a:spcPts val="0"/>
              </a:spcAft>
              <a:buClr>
                <a:schemeClr val="dk1"/>
              </a:buClr>
              <a:buSzPts val="1500"/>
              <a:buFont typeface="Arial"/>
              <a:buChar char="•"/>
              <a:defRPr sz="2000" b="0" i="0" u="none" strike="noStrike" cap="none">
                <a:solidFill>
                  <a:schemeClr val="dk1"/>
                </a:solidFill>
                <a:latin typeface="Arial"/>
                <a:ea typeface="Arial"/>
                <a:cs typeface="Arial"/>
                <a:sym typeface="Arial"/>
              </a:defRPr>
            </a:lvl6pPr>
            <a:lvl7pPr marL="4266133" marR="0" lvl="6" indent="-431692" algn="l" rtl="0">
              <a:spcBef>
                <a:spcPts val="400"/>
              </a:spcBef>
              <a:spcAft>
                <a:spcPts val="0"/>
              </a:spcAft>
              <a:buClr>
                <a:schemeClr val="dk1"/>
              </a:buClr>
              <a:buSzPts val="1500"/>
              <a:buFont typeface="Arial"/>
              <a:buChar char="•"/>
              <a:defRPr sz="2000" b="0" i="0" u="none" strike="noStrike" cap="none">
                <a:solidFill>
                  <a:schemeClr val="dk1"/>
                </a:solidFill>
                <a:latin typeface="Arial"/>
                <a:ea typeface="Arial"/>
                <a:cs typeface="Arial"/>
                <a:sym typeface="Arial"/>
              </a:defRPr>
            </a:lvl7pPr>
            <a:lvl8pPr marL="4875581" marR="0" lvl="7" indent="-431692" algn="l" rtl="0">
              <a:spcBef>
                <a:spcPts val="400"/>
              </a:spcBef>
              <a:spcAft>
                <a:spcPts val="0"/>
              </a:spcAft>
              <a:buClr>
                <a:schemeClr val="dk1"/>
              </a:buClr>
              <a:buSzPts val="1500"/>
              <a:buFont typeface="Arial"/>
              <a:buChar char="•"/>
              <a:defRPr sz="2000" b="0" i="0" u="none" strike="noStrike" cap="none">
                <a:solidFill>
                  <a:schemeClr val="dk1"/>
                </a:solidFill>
                <a:latin typeface="Arial"/>
                <a:ea typeface="Arial"/>
                <a:cs typeface="Arial"/>
                <a:sym typeface="Arial"/>
              </a:defRPr>
            </a:lvl8pPr>
            <a:lvl9pPr marL="5485028" marR="0" lvl="8" indent="-431692" algn="l" rtl="0">
              <a:spcBef>
                <a:spcPts val="400"/>
              </a:spcBef>
              <a:spcAft>
                <a:spcPts val="0"/>
              </a:spcAft>
              <a:buClr>
                <a:schemeClr val="dk1"/>
              </a:buClr>
              <a:buSzPts val="15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202" name="Shape 202"/>
          <p:cNvSpPr txBox="1">
            <a:spLocks noGrp="1"/>
          </p:cNvSpPr>
          <p:nvPr>
            <p:ph type="body" idx="2"/>
          </p:nvPr>
        </p:nvSpPr>
        <p:spPr>
          <a:xfrm>
            <a:off x="571500" y="1081137"/>
            <a:ext cx="11046323" cy="369200"/>
          </a:xfrm>
          <a:prstGeom prst="rect">
            <a:avLst/>
          </a:prstGeom>
          <a:noFill/>
          <a:ln>
            <a:noFill/>
          </a:ln>
        </p:spPr>
        <p:txBody>
          <a:bodyPr spcFirstLastPara="1" wrap="square" lIns="68575" tIns="68575" rIns="68575" bIns="68575" anchor="t" anchorCtr="0"/>
          <a:lstStyle>
            <a:lvl1pPr marL="609448" marR="0" lvl="0" indent="-457086" algn="l" rtl="0">
              <a:lnSpc>
                <a:spcPct val="100000"/>
              </a:lnSpc>
              <a:spcBef>
                <a:spcPts val="0"/>
              </a:spcBef>
              <a:spcAft>
                <a:spcPts val="0"/>
              </a:spcAft>
              <a:buClr>
                <a:srgbClr val="7F7F7F"/>
              </a:buClr>
              <a:buSzPts val="1800"/>
              <a:buFont typeface="Arial"/>
              <a:buChar char="​"/>
              <a:defRPr sz="2399" b="0" i="0" u="none" strike="noStrike" cap="none">
                <a:solidFill>
                  <a:schemeClr val="accent2"/>
                </a:solidFill>
                <a:latin typeface="Arial"/>
                <a:ea typeface="Arial"/>
                <a:cs typeface="Arial"/>
                <a:sym typeface="Arial"/>
              </a:defRPr>
            </a:lvl1pPr>
            <a:lvl2pPr marL="1218895" marR="0" lvl="1" indent="-423228" algn="l" rtl="0">
              <a:spcBef>
                <a:spcPts val="267"/>
              </a:spcBef>
              <a:spcAft>
                <a:spcPts val="0"/>
              </a:spcAft>
              <a:buClr>
                <a:schemeClr val="accent2"/>
              </a:buClr>
              <a:buSzPts val="1400"/>
              <a:buFont typeface="Arial"/>
              <a:buChar char="•"/>
              <a:defRPr sz="1866" b="0" i="0" u="none" strike="noStrike" cap="none">
                <a:solidFill>
                  <a:schemeClr val="accent2"/>
                </a:solidFill>
                <a:latin typeface="Arial"/>
                <a:ea typeface="Arial"/>
                <a:cs typeface="Arial"/>
                <a:sym typeface="Arial"/>
              </a:defRPr>
            </a:lvl2pPr>
            <a:lvl3pPr marL="1828343" marR="0" lvl="2" indent="-406298" algn="l" rtl="0">
              <a:spcBef>
                <a:spcPts val="667"/>
              </a:spcBef>
              <a:spcAft>
                <a:spcPts val="0"/>
              </a:spcAft>
              <a:buClr>
                <a:schemeClr val="accent2"/>
              </a:buClr>
              <a:buSzPts val="1200"/>
              <a:buFont typeface="Arial"/>
              <a:buChar char="•"/>
              <a:defRPr sz="1600" b="0" i="0" u="none" strike="noStrike" cap="none">
                <a:solidFill>
                  <a:schemeClr val="accent2"/>
                </a:solidFill>
                <a:latin typeface="Arial"/>
                <a:ea typeface="Arial"/>
                <a:cs typeface="Arial"/>
                <a:sym typeface="Arial"/>
              </a:defRPr>
            </a:lvl3pPr>
            <a:lvl4pPr marL="2437790" marR="0" lvl="3" indent="-397834" algn="l" rtl="0">
              <a:spcBef>
                <a:spcPts val="667"/>
              </a:spcBef>
              <a:spcAft>
                <a:spcPts val="0"/>
              </a:spcAft>
              <a:buClr>
                <a:schemeClr val="accent2"/>
              </a:buClr>
              <a:buSzPts val="1100"/>
              <a:buFont typeface="Arial"/>
              <a:buChar char="•"/>
              <a:defRPr sz="1466" b="1" i="0" u="none" strike="noStrike" cap="none">
                <a:solidFill>
                  <a:schemeClr val="accent2"/>
                </a:solidFill>
                <a:latin typeface="Arial"/>
                <a:ea typeface="Arial"/>
                <a:cs typeface="Arial"/>
                <a:sym typeface="Arial"/>
              </a:defRPr>
            </a:lvl4pPr>
            <a:lvl5pPr marL="3047238" marR="0" lvl="4" indent="-304724" algn="l" rtl="0">
              <a:spcBef>
                <a:spcPts val="667"/>
              </a:spcBef>
              <a:spcAft>
                <a:spcPts val="0"/>
              </a:spcAft>
              <a:buSzPts val="1100"/>
              <a:buNone/>
              <a:defRPr sz="2000" b="0" i="0" u="none" strike="noStrike" cap="none">
                <a:solidFill>
                  <a:srgbClr val="5C656A"/>
                </a:solidFill>
                <a:latin typeface="Arial"/>
                <a:ea typeface="Arial"/>
                <a:cs typeface="Arial"/>
                <a:sym typeface="Arial"/>
              </a:defRPr>
            </a:lvl5pPr>
            <a:lvl6pPr marL="3656686" marR="0" lvl="5" indent="-431692" algn="l" rtl="0">
              <a:spcBef>
                <a:spcPts val="667"/>
              </a:spcBef>
              <a:spcAft>
                <a:spcPts val="0"/>
              </a:spcAft>
              <a:buClr>
                <a:schemeClr val="dk1"/>
              </a:buClr>
              <a:buSzPts val="1500"/>
              <a:buFont typeface="Arial"/>
              <a:buChar char="•"/>
              <a:defRPr sz="2000" b="0" i="0" u="none" strike="noStrike" cap="none">
                <a:solidFill>
                  <a:schemeClr val="dk1"/>
                </a:solidFill>
                <a:latin typeface="Arial"/>
                <a:ea typeface="Arial"/>
                <a:cs typeface="Arial"/>
                <a:sym typeface="Arial"/>
              </a:defRPr>
            </a:lvl6pPr>
            <a:lvl7pPr marL="4266133" marR="0" lvl="6" indent="-431692" algn="l" rtl="0">
              <a:spcBef>
                <a:spcPts val="400"/>
              </a:spcBef>
              <a:spcAft>
                <a:spcPts val="0"/>
              </a:spcAft>
              <a:buClr>
                <a:schemeClr val="dk1"/>
              </a:buClr>
              <a:buSzPts val="1500"/>
              <a:buFont typeface="Arial"/>
              <a:buChar char="•"/>
              <a:defRPr sz="2000" b="0" i="0" u="none" strike="noStrike" cap="none">
                <a:solidFill>
                  <a:schemeClr val="dk1"/>
                </a:solidFill>
                <a:latin typeface="Arial"/>
                <a:ea typeface="Arial"/>
                <a:cs typeface="Arial"/>
                <a:sym typeface="Arial"/>
              </a:defRPr>
            </a:lvl7pPr>
            <a:lvl8pPr marL="4875581" marR="0" lvl="7" indent="-431692" algn="l" rtl="0">
              <a:spcBef>
                <a:spcPts val="400"/>
              </a:spcBef>
              <a:spcAft>
                <a:spcPts val="0"/>
              </a:spcAft>
              <a:buClr>
                <a:schemeClr val="dk1"/>
              </a:buClr>
              <a:buSzPts val="1500"/>
              <a:buFont typeface="Arial"/>
              <a:buChar char="•"/>
              <a:defRPr sz="2000" b="0" i="0" u="none" strike="noStrike" cap="none">
                <a:solidFill>
                  <a:schemeClr val="dk1"/>
                </a:solidFill>
                <a:latin typeface="Arial"/>
                <a:ea typeface="Arial"/>
                <a:cs typeface="Arial"/>
                <a:sym typeface="Arial"/>
              </a:defRPr>
            </a:lvl8pPr>
            <a:lvl9pPr marL="5485028" marR="0" lvl="8" indent="-431692" algn="l" rtl="0">
              <a:spcBef>
                <a:spcPts val="400"/>
              </a:spcBef>
              <a:spcAft>
                <a:spcPts val="0"/>
              </a:spcAft>
              <a:buClr>
                <a:schemeClr val="dk1"/>
              </a:buClr>
              <a:buSzPts val="15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203" name="Shape 203"/>
          <p:cNvSpPr txBox="1">
            <a:spLocks noGrp="1"/>
          </p:cNvSpPr>
          <p:nvPr>
            <p:ph type="ftr" idx="11"/>
          </p:nvPr>
        </p:nvSpPr>
        <p:spPr>
          <a:xfrm>
            <a:off x="577851" y="6545879"/>
            <a:ext cx="10587242" cy="181200"/>
          </a:xfrm>
          <a:prstGeom prst="rect">
            <a:avLst/>
          </a:prstGeom>
          <a:noFill/>
          <a:ln>
            <a:noFill/>
          </a:ln>
        </p:spPr>
        <p:txBody>
          <a:bodyPr spcFirstLastPara="1" wrap="square" lIns="68575" tIns="68575" rIns="68575" bIns="68575" anchor="t" anchorCtr="0"/>
          <a:lstStyle>
            <a:lvl1pPr marL="0" marR="0" lvl="0" indent="0" algn="l" rtl="0">
              <a:spcBef>
                <a:spcPts val="0"/>
              </a:spcBef>
              <a:spcAft>
                <a:spcPts val="0"/>
              </a:spcAft>
              <a:buSzPts val="1100"/>
              <a:buNone/>
              <a:defRPr sz="1466">
                <a:solidFill>
                  <a:srgbClr val="FFFFFF"/>
                </a:solidFill>
                <a:latin typeface="Arial"/>
                <a:ea typeface="Arial"/>
                <a:cs typeface="Arial"/>
                <a:sym typeface="Arial"/>
              </a:defRPr>
            </a:lvl1pPr>
            <a:lvl2pPr marL="457086" marR="0" lvl="1" indent="0" algn="l" rtl="0">
              <a:spcBef>
                <a:spcPts val="0"/>
              </a:spcBef>
              <a:spcAft>
                <a:spcPts val="0"/>
              </a:spcAft>
              <a:buSzPts val="1100"/>
              <a:buNone/>
              <a:defRPr sz="1866" b="0" i="0" u="none" strike="noStrike" cap="none">
                <a:solidFill>
                  <a:schemeClr val="dk1"/>
                </a:solidFill>
                <a:latin typeface="Arial"/>
                <a:ea typeface="Arial"/>
                <a:cs typeface="Arial"/>
                <a:sym typeface="Arial"/>
              </a:defRPr>
            </a:lvl2pPr>
            <a:lvl3pPr marL="914171" marR="0" lvl="2" indent="0" algn="l" rtl="0">
              <a:spcBef>
                <a:spcPts val="0"/>
              </a:spcBef>
              <a:spcAft>
                <a:spcPts val="0"/>
              </a:spcAft>
              <a:buSzPts val="1100"/>
              <a:buNone/>
              <a:defRPr sz="1866" b="0" i="0" u="none" strike="noStrike" cap="none">
                <a:solidFill>
                  <a:schemeClr val="dk1"/>
                </a:solidFill>
                <a:latin typeface="Arial"/>
                <a:ea typeface="Arial"/>
                <a:cs typeface="Arial"/>
                <a:sym typeface="Arial"/>
              </a:defRPr>
            </a:lvl3pPr>
            <a:lvl4pPr marL="1371257" marR="0" lvl="3" indent="0" algn="l" rtl="0">
              <a:spcBef>
                <a:spcPts val="0"/>
              </a:spcBef>
              <a:spcAft>
                <a:spcPts val="0"/>
              </a:spcAft>
              <a:buSzPts val="1100"/>
              <a:buNone/>
              <a:defRPr sz="1866" b="0" i="0" u="none" strike="noStrike" cap="none">
                <a:solidFill>
                  <a:schemeClr val="dk1"/>
                </a:solidFill>
                <a:latin typeface="Arial"/>
                <a:ea typeface="Arial"/>
                <a:cs typeface="Arial"/>
                <a:sym typeface="Arial"/>
              </a:defRPr>
            </a:lvl4pPr>
            <a:lvl5pPr marL="1828343" marR="0" lvl="4" indent="0" algn="l" rtl="0">
              <a:spcBef>
                <a:spcPts val="0"/>
              </a:spcBef>
              <a:spcAft>
                <a:spcPts val="0"/>
              </a:spcAft>
              <a:buSzPts val="1100"/>
              <a:buNone/>
              <a:defRPr sz="1866" b="0" i="0" u="none" strike="noStrike" cap="none">
                <a:solidFill>
                  <a:schemeClr val="dk1"/>
                </a:solidFill>
                <a:latin typeface="Arial"/>
                <a:ea typeface="Arial"/>
                <a:cs typeface="Arial"/>
                <a:sym typeface="Arial"/>
              </a:defRPr>
            </a:lvl5pPr>
            <a:lvl6pPr marL="2285429" marR="0" lvl="5" indent="0" algn="l" rtl="0">
              <a:spcBef>
                <a:spcPts val="0"/>
              </a:spcBef>
              <a:spcAft>
                <a:spcPts val="0"/>
              </a:spcAft>
              <a:buSzPts val="1100"/>
              <a:buNone/>
              <a:defRPr sz="1866" b="0" i="0" u="none" strike="noStrike" cap="none">
                <a:solidFill>
                  <a:schemeClr val="dk1"/>
                </a:solidFill>
                <a:latin typeface="Arial"/>
                <a:ea typeface="Arial"/>
                <a:cs typeface="Arial"/>
                <a:sym typeface="Arial"/>
              </a:defRPr>
            </a:lvl6pPr>
            <a:lvl7pPr marL="2742514" marR="0" lvl="6" indent="0" algn="l" rtl="0">
              <a:spcBef>
                <a:spcPts val="0"/>
              </a:spcBef>
              <a:spcAft>
                <a:spcPts val="0"/>
              </a:spcAft>
              <a:buSzPts val="1100"/>
              <a:buNone/>
              <a:defRPr sz="1866" b="0" i="0" u="none" strike="noStrike" cap="none">
                <a:solidFill>
                  <a:schemeClr val="dk1"/>
                </a:solidFill>
                <a:latin typeface="Arial"/>
                <a:ea typeface="Arial"/>
                <a:cs typeface="Arial"/>
                <a:sym typeface="Arial"/>
              </a:defRPr>
            </a:lvl7pPr>
            <a:lvl8pPr marL="3199600" marR="0" lvl="7" indent="0" algn="l" rtl="0">
              <a:spcBef>
                <a:spcPts val="0"/>
              </a:spcBef>
              <a:spcAft>
                <a:spcPts val="0"/>
              </a:spcAft>
              <a:buSzPts val="1100"/>
              <a:buNone/>
              <a:defRPr sz="1866" b="0" i="0" u="none" strike="noStrike" cap="none">
                <a:solidFill>
                  <a:schemeClr val="dk1"/>
                </a:solidFill>
                <a:latin typeface="Arial"/>
                <a:ea typeface="Arial"/>
                <a:cs typeface="Arial"/>
                <a:sym typeface="Arial"/>
              </a:defRPr>
            </a:lvl8pPr>
            <a:lvl9pPr marL="3656686" marR="0" lvl="8" indent="0" algn="l" rtl="0">
              <a:spcBef>
                <a:spcPts val="0"/>
              </a:spcBef>
              <a:spcAft>
                <a:spcPts val="0"/>
              </a:spcAft>
              <a:buSzPts val="1100"/>
              <a:buNone/>
              <a:defRPr sz="1866"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368536753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H - Low Forest - Mountain Right">
  <p:cSld name="H - Low Forest - Mountain Right">
    <p:spTree>
      <p:nvGrpSpPr>
        <p:cNvPr id="1" name="Shape 381"/>
        <p:cNvGrpSpPr/>
        <p:nvPr/>
      </p:nvGrpSpPr>
      <p:grpSpPr>
        <a:xfrm>
          <a:off x="0" y="0"/>
          <a:ext cx="0" cy="0"/>
          <a:chOff x="0" y="0"/>
          <a:chExt cx="0" cy="0"/>
        </a:xfrm>
      </p:grpSpPr>
      <p:pic>
        <p:nvPicPr>
          <p:cNvPr id="382" name="Shape 382"/>
          <p:cNvPicPr preferRelativeResize="0"/>
          <p:nvPr/>
        </p:nvPicPr>
        <p:blipFill rotWithShape="1">
          <a:blip r:embed="rId2">
            <a:alphaModFix/>
          </a:blip>
          <a:srcRect l="9"/>
          <a:stretch/>
        </p:blipFill>
        <p:spPr>
          <a:xfrm>
            <a:off x="-13925" y="-14075"/>
            <a:ext cx="12238699" cy="6885273"/>
          </a:xfrm>
          <a:prstGeom prst="rect">
            <a:avLst/>
          </a:prstGeom>
          <a:noFill/>
          <a:ln>
            <a:noFill/>
          </a:ln>
        </p:spPr>
      </p:pic>
      <p:sp>
        <p:nvSpPr>
          <p:cNvPr id="383" name="Shape 383"/>
          <p:cNvSpPr txBox="1">
            <a:spLocks noGrp="1"/>
          </p:cNvSpPr>
          <p:nvPr>
            <p:ph type="title"/>
          </p:nvPr>
        </p:nvSpPr>
        <p:spPr>
          <a:xfrm>
            <a:off x="495300" y="139703"/>
            <a:ext cx="11046000" cy="990000"/>
          </a:xfrm>
          <a:prstGeom prst="rect">
            <a:avLst/>
          </a:prstGeom>
          <a:noFill/>
          <a:ln>
            <a:noFill/>
          </a:ln>
        </p:spPr>
        <p:txBody>
          <a:bodyPr spcFirstLastPara="1" wrap="square" lIns="91425" tIns="91425" rIns="91425" bIns="91425" anchor="b" anchorCtr="0"/>
          <a:lstStyle>
            <a:lvl1pPr marL="0" marR="0" lvl="0" indent="0" algn="l" rtl="0">
              <a:lnSpc>
                <a:spcPct val="95000"/>
              </a:lnSpc>
              <a:spcBef>
                <a:spcPts val="0"/>
              </a:spcBef>
              <a:spcAft>
                <a:spcPts val="0"/>
              </a:spcAft>
              <a:buClr>
                <a:schemeClr val="dk1"/>
              </a:buClr>
              <a:buSzPts val="1400"/>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384" name="Shape 384"/>
          <p:cNvSpPr txBox="1">
            <a:spLocks noGrp="1"/>
          </p:cNvSpPr>
          <p:nvPr>
            <p:ph type="body" idx="1"/>
          </p:nvPr>
        </p:nvSpPr>
        <p:spPr>
          <a:xfrm>
            <a:off x="508025" y="1616291"/>
            <a:ext cx="10390800" cy="3214200"/>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2900" algn="l" rtl="0">
              <a:lnSpc>
                <a:spcPct val="100000"/>
              </a:lnSpc>
              <a:spcBef>
                <a:spcPts val="300"/>
              </a:spcBef>
              <a:spcAft>
                <a:spcPts val="0"/>
              </a:spcAft>
              <a:buClr>
                <a:schemeClr val="lt2"/>
              </a:buClr>
              <a:buSzPts val="1800"/>
              <a:buFont typeface="Arial"/>
              <a:buChar char="•"/>
              <a:defRPr sz="1800" b="0" i="0" u="none" strike="noStrike" cap="none">
                <a:solidFill>
                  <a:schemeClr val="lt2"/>
                </a:solidFill>
                <a:latin typeface="Arial"/>
                <a:ea typeface="Arial"/>
                <a:cs typeface="Arial"/>
                <a:sym typeface="Arial"/>
              </a:defRPr>
            </a:lvl2pPr>
            <a:lvl3pPr marL="1371600" marR="0" lvl="2" indent="-330200" algn="l" rtl="0">
              <a:lnSpc>
                <a:spcPct val="100000"/>
              </a:lnSpc>
              <a:spcBef>
                <a:spcPts val="6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17500" algn="l" rtl="0">
              <a:lnSpc>
                <a:spcPct val="100000"/>
              </a:lnSpc>
              <a:spcBef>
                <a:spcPts val="600"/>
              </a:spcBef>
              <a:spcAft>
                <a:spcPts val="0"/>
              </a:spcAft>
              <a:buClr>
                <a:schemeClr val="lt2"/>
              </a:buClr>
              <a:buSzPts val="1400"/>
              <a:buFont typeface="Arial"/>
              <a:buChar char="•"/>
              <a:defRPr sz="1400" b="1" i="0" u="none" strike="noStrike" cap="none">
                <a:solidFill>
                  <a:schemeClr val="lt2"/>
                </a:solidFill>
                <a:latin typeface="Arial"/>
                <a:ea typeface="Arial"/>
                <a:cs typeface="Arial"/>
                <a:sym typeface="Arial"/>
              </a:defRPr>
            </a:lvl4pPr>
            <a:lvl5pPr marL="2286000" marR="0" lvl="4" indent="-228600" algn="l" rtl="0">
              <a:lnSpc>
                <a:spcPct val="100000"/>
              </a:lnSpc>
              <a:spcBef>
                <a:spcPts val="600"/>
              </a:spcBef>
              <a:spcAft>
                <a:spcPts val="0"/>
              </a:spcAft>
              <a:buClr>
                <a:schemeClr val="accent2"/>
              </a:buClr>
              <a:buSzPts val="14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385" name="Shape 385"/>
          <p:cNvSpPr txBox="1">
            <a:spLocks noGrp="1"/>
          </p:cNvSpPr>
          <p:nvPr>
            <p:ph type="body" idx="2"/>
          </p:nvPr>
        </p:nvSpPr>
        <p:spPr>
          <a:xfrm>
            <a:off x="502711" y="968144"/>
            <a:ext cx="11046000" cy="307800"/>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0"/>
              </a:spcBef>
              <a:spcAft>
                <a:spcPts val="0"/>
              </a:spcAft>
              <a:buSzPts val="2200"/>
              <a:buFont typeface="Arial"/>
              <a:buNone/>
              <a:defRPr sz="2200" b="0" i="0" u="none" strike="noStrike" cap="none">
                <a:latin typeface="Arial"/>
                <a:ea typeface="Arial"/>
                <a:cs typeface="Arial"/>
                <a:sym typeface="Arial"/>
              </a:defRPr>
            </a:lvl1pPr>
            <a:lvl2pPr marL="914400" marR="0" lvl="1" indent="-342900" algn="l" rtl="0">
              <a:lnSpc>
                <a:spcPct val="100000"/>
              </a:lnSpc>
              <a:spcBef>
                <a:spcPts val="200"/>
              </a:spcBef>
              <a:spcAft>
                <a:spcPts val="0"/>
              </a:spcAft>
              <a:buClr>
                <a:schemeClr val="lt2"/>
              </a:buClr>
              <a:buSzPts val="1800"/>
              <a:buFont typeface="Arial"/>
              <a:buChar char="•"/>
              <a:defRPr sz="1800" b="0" i="0" u="none" strike="noStrike" cap="none">
                <a:solidFill>
                  <a:srgbClr val="8D837B"/>
                </a:solidFill>
                <a:latin typeface="Arial"/>
                <a:ea typeface="Arial"/>
                <a:cs typeface="Arial"/>
                <a:sym typeface="Arial"/>
              </a:defRPr>
            </a:lvl2pPr>
            <a:lvl3pPr marL="1371600" marR="0" lvl="2" indent="-330200" algn="l" rtl="0">
              <a:lnSpc>
                <a:spcPct val="100000"/>
              </a:lnSpc>
              <a:spcBef>
                <a:spcPts val="6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17500" algn="l" rtl="0">
              <a:lnSpc>
                <a:spcPct val="100000"/>
              </a:lnSpc>
              <a:spcBef>
                <a:spcPts val="600"/>
              </a:spcBef>
              <a:spcAft>
                <a:spcPts val="0"/>
              </a:spcAft>
              <a:buClr>
                <a:schemeClr val="lt2"/>
              </a:buClr>
              <a:buSzPts val="1400"/>
              <a:buFont typeface="Arial"/>
              <a:buChar char="•"/>
              <a:defRPr sz="1400" b="1" i="0" u="none" strike="noStrike" cap="none">
                <a:solidFill>
                  <a:srgbClr val="8D837B"/>
                </a:solidFill>
                <a:latin typeface="Arial"/>
                <a:ea typeface="Arial"/>
                <a:cs typeface="Arial"/>
                <a:sym typeface="Arial"/>
              </a:defRPr>
            </a:lvl4pPr>
            <a:lvl5pPr marL="2286000" marR="0" lvl="4" indent="-228600" algn="l" rtl="0">
              <a:lnSpc>
                <a:spcPct val="100000"/>
              </a:lnSpc>
              <a:spcBef>
                <a:spcPts val="600"/>
              </a:spcBef>
              <a:spcAft>
                <a:spcPts val="0"/>
              </a:spcAft>
              <a:buClr>
                <a:schemeClr val="accent2"/>
              </a:buClr>
              <a:buSzPts val="14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386" name="Shape 386" descr="pasted-image.pdf"/>
          <p:cNvPicPr preferRelativeResize="0"/>
          <p:nvPr/>
        </p:nvPicPr>
        <p:blipFill rotWithShape="1">
          <a:blip r:embed="rId3">
            <a:alphaModFix/>
          </a:blip>
          <a:srcRect/>
          <a:stretch/>
        </p:blipFill>
        <p:spPr>
          <a:xfrm>
            <a:off x="11030573" y="565459"/>
            <a:ext cx="634464" cy="444739"/>
          </a:xfrm>
          <a:prstGeom prst="rect">
            <a:avLst/>
          </a:prstGeom>
          <a:noFill/>
          <a:ln>
            <a:noFill/>
          </a:ln>
        </p:spPr>
      </p:pic>
    </p:spTree>
    <p:extLst>
      <p:ext uri="{BB962C8B-B14F-4D97-AF65-F5344CB8AC3E}">
        <p14:creationId xmlns:p14="http://schemas.microsoft.com/office/powerpoint/2010/main" val="229420513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H - Low Forest">
  <p:cSld name="H - Low Forest">
    <p:spTree>
      <p:nvGrpSpPr>
        <p:cNvPr id="1" name="Shape 374"/>
        <p:cNvGrpSpPr/>
        <p:nvPr/>
      </p:nvGrpSpPr>
      <p:grpSpPr>
        <a:xfrm>
          <a:off x="0" y="0"/>
          <a:ext cx="0" cy="0"/>
          <a:chOff x="0" y="0"/>
          <a:chExt cx="0" cy="0"/>
        </a:xfrm>
      </p:grpSpPr>
      <p:pic>
        <p:nvPicPr>
          <p:cNvPr id="375" name="Shape 375"/>
          <p:cNvPicPr preferRelativeResize="0"/>
          <p:nvPr/>
        </p:nvPicPr>
        <p:blipFill rotWithShape="1">
          <a:blip r:embed="rId2">
            <a:alphaModFix/>
          </a:blip>
          <a:srcRect l="9"/>
          <a:stretch/>
        </p:blipFill>
        <p:spPr>
          <a:xfrm>
            <a:off x="-13925" y="-14075"/>
            <a:ext cx="12238699" cy="6885273"/>
          </a:xfrm>
          <a:prstGeom prst="rect">
            <a:avLst/>
          </a:prstGeom>
          <a:noFill/>
          <a:ln>
            <a:noFill/>
          </a:ln>
        </p:spPr>
      </p:pic>
      <p:sp>
        <p:nvSpPr>
          <p:cNvPr id="376" name="Shape 376"/>
          <p:cNvSpPr/>
          <p:nvPr/>
        </p:nvSpPr>
        <p:spPr>
          <a:xfrm>
            <a:off x="4743104" y="4674662"/>
            <a:ext cx="1038300" cy="937800"/>
          </a:xfrm>
          <a:custGeom>
            <a:avLst/>
            <a:gdLst/>
            <a:ahLst/>
            <a:cxnLst/>
            <a:rect l="0" t="0" r="0" b="0"/>
            <a:pathLst>
              <a:path w="120000" h="120000" extrusionOk="0">
                <a:moveTo>
                  <a:pt x="42655" y="0"/>
                </a:moveTo>
                <a:lnTo>
                  <a:pt x="45827" y="11477"/>
                </a:lnTo>
                <a:lnTo>
                  <a:pt x="36450" y="14677"/>
                </a:lnTo>
                <a:lnTo>
                  <a:pt x="47277" y="36133"/>
                </a:lnTo>
                <a:lnTo>
                  <a:pt x="0" y="120000"/>
                </a:lnTo>
                <a:lnTo>
                  <a:pt x="48616" y="101322"/>
                </a:lnTo>
                <a:lnTo>
                  <a:pt x="80477" y="70094"/>
                </a:lnTo>
                <a:lnTo>
                  <a:pt x="48938" y="44916"/>
                </a:lnTo>
                <a:lnTo>
                  <a:pt x="50205" y="39727"/>
                </a:lnTo>
                <a:lnTo>
                  <a:pt x="75255" y="45050"/>
                </a:lnTo>
                <a:lnTo>
                  <a:pt x="82161" y="42488"/>
                </a:lnTo>
                <a:lnTo>
                  <a:pt x="95333" y="56794"/>
                </a:lnTo>
                <a:lnTo>
                  <a:pt x="120000" y="34027"/>
                </a:lnTo>
                <a:lnTo>
                  <a:pt x="72666" y="17111"/>
                </a:lnTo>
                <a:lnTo>
                  <a:pt x="42655" y="0"/>
                </a:lnTo>
                <a:close/>
              </a:path>
            </a:pathLst>
          </a:custGeom>
          <a:solidFill>
            <a:srgbClr val="FFFFFF">
              <a:alpha val="12549"/>
            </a:srgbClr>
          </a:solidFill>
          <a:ln>
            <a:noFill/>
          </a:ln>
        </p:spPr>
        <p:txBody>
          <a:bodyPr spcFirstLastPara="1" wrap="square" lIns="45700" tIns="45700" rIns="45700" bIns="45700" anchor="t" anchorCtr="0">
            <a:noAutofit/>
          </a:bodyPr>
          <a:lstStyle/>
          <a:p>
            <a:pPr marL="0" marR="0" lvl="0" indent="0" algn="l" rtl="0">
              <a:lnSpc>
                <a:spcPct val="100000"/>
              </a:lnSpc>
              <a:spcBef>
                <a:spcPts val="0"/>
              </a:spcBef>
              <a:spcAft>
                <a:spcPts val="0"/>
              </a:spcAft>
              <a:buClr>
                <a:srgbClr val="000000"/>
              </a:buClr>
              <a:buSzPts val="450"/>
              <a:buFont typeface="Arial"/>
              <a:buNone/>
            </a:pPr>
            <a:endParaRPr sz="1800" b="0" i="0" u="none" strike="noStrike" cap="none">
              <a:solidFill>
                <a:schemeClr val="dk1"/>
              </a:solidFill>
              <a:latin typeface="Arial"/>
              <a:ea typeface="Arial"/>
              <a:cs typeface="Arial"/>
              <a:sym typeface="Arial"/>
            </a:endParaRPr>
          </a:p>
        </p:txBody>
      </p:sp>
      <p:sp>
        <p:nvSpPr>
          <p:cNvPr id="377" name="Shape 377"/>
          <p:cNvSpPr txBox="1">
            <a:spLocks noGrp="1"/>
          </p:cNvSpPr>
          <p:nvPr>
            <p:ph type="title"/>
          </p:nvPr>
        </p:nvSpPr>
        <p:spPr>
          <a:xfrm>
            <a:off x="495300" y="139703"/>
            <a:ext cx="11046000" cy="990000"/>
          </a:xfrm>
          <a:prstGeom prst="rect">
            <a:avLst/>
          </a:prstGeom>
          <a:noFill/>
          <a:ln>
            <a:noFill/>
          </a:ln>
        </p:spPr>
        <p:txBody>
          <a:bodyPr spcFirstLastPara="1" wrap="square" lIns="91425" tIns="91425" rIns="91425" bIns="91425" anchor="b" anchorCtr="0"/>
          <a:lstStyle>
            <a:lvl1pPr marL="0" marR="0" lvl="0" indent="0" algn="l" rtl="0">
              <a:lnSpc>
                <a:spcPct val="95000"/>
              </a:lnSpc>
              <a:spcBef>
                <a:spcPts val="0"/>
              </a:spcBef>
              <a:spcAft>
                <a:spcPts val="0"/>
              </a:spcAft>
              <a:buClr>
                <a:schemeClr val="dk1"/>
              </a:buClr>
              <a:buSzPts val="1400"/>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378" name="Shape 378"/>
          <p:cNvSpPr txBox="1">
            <a:spLocks noGrp="1"/>
          </p:cNvSpPr>
          <p:nvPr>
            <p:ph type="body" idx="1"/>
          </p:nvPr>
        </p:nvSpPr>
        <p:spPr>
          <a:xfrm>
            <a:off x="511774" y="1616292"/>
            <a:ext cx="11046000" cy="3427500"/>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2900" algn="l" rtl="0">
              <a:lnSpc>
                <a:spcPct val="100000"/>
              </a:lnSpc>
              <a:spcBef>
                <a:spcPts val="300"/>
              </a:spcBef>
              <a:spcAft>
                <a:spcPts val="0"/>
              </a:spcAft>
              <a:buClr>
                <a:schemeClr val="lt2"/>
              </a:buClr>
              <a:buSzPts val="1800"/>
              <a:buFont typeface="Arial"/>
              <a:buChar char="•"/>
              <a:defRPr sz="1800" b="0" i="0" u="none" strike="noStrike" cap="none">
                <a:solidFill>
                  <a:schemeClr val="lt2"/>
                </a:solidFill>
                <a:latin typeface="Arial"/>
                <a:ea typeface="Arial"/>
                <a:cs typeface="Arial"/>
                <a:sym typeface="Arial"/>
              </a:defRPr>
            </a:lvl2pPr>
            <a:lvl3pPr marL="1371600" marR="0" lvl="2" indent="-330200" algn="l" rtl="0">
              <a:lnSpc>
                <a:spcPct val="100000"/>
              </a:lnSpc>
              <a:spcBef>
                <a:spcPts val="6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17500" algn="l" rtl="0">
              <a:lnSpc>
                <a:spcPct val="100000"/>
              </a:lnSpc>
              <a:spcBef>
                <a:spcPts val="600"/>
              </a:spcBef>
              <a:spcAft>
                <a:spcPts val="0"/>
              </a:spcAft>
              <a:buClr>
                <a:schemeClr val="lt2"/>
              </a:buClr>
              <a:buSzPts val="1400"/>
              <a:buFont typeface="Arial"/>
              <a:buChar char="•"/>
              <a:defRPr sz="1400" b="1" i="0" u="none" strike="noStrike" cap="none">
                <a:solidFill>
                  <a:schemeClr val="lt2"/>
                </a:solidFill>
                <a:latin typeface="Arial"/>
                <a:ea typeface="Arial"/>
                <a:cs typeface="Arial"/>
                <a:sym typeface="Arial"/>
              </a:defRPr>
            </a:lvl4pPr>
            <a:lvl5pPr marL="2286000" marR="0" lvl="4" indent="-228600" algn="l" rtl="0">
              <a:lnSpc>
                <a:spcPct val="100000"/>
              </a:lnSpc>
              <a:spcBef>
                <a:spcPts val="600"/>
              </a:spcBef>
              <a:spcAft>
                <a:spcPts val="0"/>
              </a:spcAft>
              <a:buClr>
                <a:schemeClr val="accent2"/>
              </a:buClr>
              <a:buSzPts val="14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379" name="Shape 379"/>
          <p:cNvSpPr txBox="1">
            <a:spLocks noGrp="1"/>
          </p:cNvSpPr>
          <p:nvPr>
            <p:ph type="body" idx="2"/>
          </p:nvPr>
        </p:nvSpPr>
        <p:spPr>
          <a:xfrm>
            <a:off x="502711" y="968144"/>
            <a:ext cx="11046000" cy="307800"/>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0"/>
              </a:spcBef>
              <a:spcAft>
                <a:spcPts val="0"/>
              </a:spcAft>
              <a:buSzPts val="2200"/>
              <a:buFont typeface="Arial"/>
              <a:buNone/>
              <a:defRPr sz="2200" b="0" i="0" u="none" strike="noStrike" cap="none">
                <a:latin typeface="Arial"/>
                <a:ea typeface="Arial"/>
                <a:cs typeface="Arial"/>
                <a:sym typeface="Arial"/>
              </a:defRPr>
            </a:lvl1pPr>
            <a:lvl2pPr marL="914400" marR="0" lvl="1" indent="-342900" algn="l" rtl="0">
              <a:lnSpc>
                <a:spcPct val="100000"/>
              </a:lnSpc>
              <a:spcBef>
                <a:spcPts val="200"/>
              </a:spcBef>
              <a:spcAft>
                <a:spcPts val="0"/>
              </a:spcAft>
              <a:buClr>
                <a:schemeClr val="lt2"/>
              </a:buClr>
              <a:buSzPts val="1800"/>
              <a:buFont typeface="Arial"/>
              <a:buChar char="•"/>
              <a:defRPr sz="1800" b="0" i="0" u="none" strike="noStrike" cap="none">
                <a:solidFill>
                  <a:srgbClr val="8D837B"/>
                </a:solidFill>
                <a:latin typeface="Arial"/>
                <a:ea typeface="Arial"/>
                <a:cs typeface="Arial"/>
                <a:sym typeface="Arial"/>
              </a:defRPr>
            </a:lvl2pPr>
            <a:lvl3pPr marL="1371600" marR="0" lvl="2" indent="-330200" algn="l" rtl="0">
              <a:lnSpc>
                <a:spcPct val="100000"/>
              </a:lnSpc>
              <a:spcBef>
                <a:spcPts val="6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17500" algn="l" rtl="0">
              <a:lnSpc>
                <a:spcPct val="100000"/>
              </a:lnSpc>
              <a:spcBef>
                <a:spcPts val="600"/>
              </a:spcBef>
              <a:spcAft>
                <a:spcPts val="0"/>
              </a:spcAft>
              <a:buClr>
                <a:schemeClr val="lt2"/>
              </a:buClr>
              <a:buSzPts val="1400"/>
              <a:buFont typeface="Arial"/>
              <a:buChar char="•"/>
              <a:defRPr sz="1400" b="1" i="0" u="none" strike="noStrike" cap="none">
                <a:solidFill>
                  <a:srgbClr val="8D837B"/>
                </a:solidFill>
                <a:latin typeface="Arial"/>
                <a:ea typeface="Arial"/>
                <a:cs typeface="Arial"/>
                <a:sym typeface="Arial"/>
              </a:defRPr>
            </a:lvl4pPr>
            <a:lvl5pPr marL="2286000" marR="0" lvl="4" indent="-228600" algn="l" rtl="0">
              <a:lnSpc>
                <a:spcPct val="100000"/>
              </a:lnSpc>
              <a:spcBef>
                <a:spcPts val="600"/>
              </a:spcBef>
              <a:spcAft>
                <a:spcPts val="0"/>
              </a:spcAft>
              <a:buClr>
                <a:schemeClr val="accent2"/>
              </a:buClr>
              <a:buSzPts val="14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380" name="Shape 380" descr="pasted-image.pdf"/>
          <p:cNvPicPr preferRelativeResize="0"/>
          <p:nvPr/>
        </p:nvPicPr>
        <p:blipFill rotWithShape="1">
          <a:blip r:embed="rId3">
            <a:alphaModFix/>
          </a:blip>
          <a:srcRect/>
          <a:stretch/>
        </p:blipFill>
        <p:spPr>
          <a:xfrm>
            <a:off x="11030573" y="565459"/>
            <a:ext cx="634464" cy="444739"/>
          </a:xfrm>
          <a:prstGeom prst="rect">
            <a:avLst/>
          </a:prstGeom>
          <a:noFill/>
          <a:ln>
            <a:noFill/>
          </a:ln>
        </p:spPr>
      </p:pic>
    </p:spTree>
    <p:extLst>
      <p:ext uri="{BB962C8B-B14F-4D97-AF65-F5344CB8AC3E}">
        <p14:creationId xmlns:p14="http://schemas.microsoft.com/office/powerpoint/2010/main" val="247788133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A - Title Slide A 1">
  <p:cSld name="A - Title Slide A 1">
    <p:bg>
      <p:bgPr>
        <a:solidFill>
          <a:srgbClr val="178BD1"/>
        </a:solidFill>
        <a:effectLst/>
      </p:bgPr>
    </p:bg>
    <p:spTree>
      <p:nvGrpSpPr>
        <p:cNvPr id="1" name="Shape 268"/>
        <p:cNvGrpSpPr/>
        <p:nvPr/>
      </p:nvGrpSpPr>
      <p:grpSpPr>
        <a:xfrm>
          <a:off x="0" y="0"/>
          <a:ext cx="0" cy="0"/>
          <a:chOff x="0" y="0"/>
          <a:chExt cx="0" cy="0"/>
        </a:xfrm>
      </p:grpSpPr>
      <p:pic>
        <p:nvPicPr>
          <p:cNvPr id="269" name="Shape 269" descr="Cover-Small"/>
          <p:cNvPicPr preferRelativeResize="0"/>
          <p:nvPr/>
        </p:nvPicPr>
        <p:blipFill rotWithShape="1">
          <a:blip r:embed="rId2">
            <a:alphaModFix/>
          </a:blip>
          <a:srcRect l="9"/>
          <a:stretch/>
        </p:blipFill>
        <p:spPr>
          <a:xfrm>
            <a:off x="-13925" y="-14075"/>
            <a:ext cx="12238698" cy="6885273"/>
          </a:xfrm>
          <a:prstGeom prst="rect">
            <a:avLst/>
          </a:prstGeom>
          <a:noFill/>
          <a:ln>
            <a:noFill/>
          </a:ln>
        </p:spPr>
      </p:pic>
      <p:sp>
        <p:nvSpPr>
          <p:cNvPr id="270" name="Shape 270"/>
          <p:cNvSpPr txBox="1">
            <a:spLocks noGrp="1"/>
          </p:cNvSpPr>
          <p:nvPr>
            <p:ph type="ctrTitle"/>
          </p:nvPr>
        </p:nvSpPr>
        <p:spPr>
          <a:xfrm>
            <a:off x="562425" y="-286391"/>
            <a:ext cx="11065500" cy="1874100"/>
          </a:xfrm>
          <a:prstGeom prst="rect">
            <a:avLst/>
          </a:prstGeom>
          <a:noFill/>
          <a:ln>
            <a:noFill/>
          </a:ln>
        </p:spPr>
        <p:txBody>
          <a:bodyPr spcFirstLastPara="1" wrap="square" lIns="121875" tIns="121875" rIns="121875" bIns="121875" anchor="b" anchorCtr="0"/>
          <a:lstStyle>
            <a:lvl1pPr marL="0" marR="0" lvl="0" indent="0" algn="l" rtl="0">
              <a:lnSpc>
                <a:spcPct val="90000"/>
              </a:lnSpc>
              <a:spcBef>
                <a:spcPts val="0"/>
              </a:spcBef>
              <a:spcAft>
                <a:spcPts val="0"/>
              </a:spcAft>
              <a:buClr>
                <a:schemeClr val="lt1"/>
              </a:buClr>
              <a:buSzPts val="3200"/>
              <a:buNone/>
              <a:defRPr sz="3200" b="1" i="0" u="none" strike="noStrike" cap="none">
                <a:solidFill>
                  <a:schemeClr val="lt1"/>
                </a:solidFill>
              </a:defRPr>
            </a:lvl1pPr>
            <a:lvl2pPr marL="0" marR="0" lvl="1" indent="0" algn="l" rtl="0">
              <a:spcBef>
                <a:spcPts val="0"/>
              </a:spcBef>
              <a:spcAft>
                <a:spcPts val="0"/>
              </a:spcAft>
              <a:buSzPts val="3000"/>
              <a:buNone/>
              <a:defRPr sz="3000" b="1" i="0" u="none" strike="noStrike" cap="none">
                <a:solidFill>
                  <a:schemeClr val="accent1"/>
                </a:solidFill>
              </a:defRPr>
            </a:lvl2pPr>
            <a:lvl3pPr marL="0" marR="0" lvl="2" indent="0" algn="l" rtl="0">
              <a:spcBef>
                <a:spcPts val="0"/>
              </a:spcBef>
              <a:spcAft>
                <a:spcPts val="0"/>
              </a:spcAft>
              <a:buSzPts val="3000"/>
              <a:buNone/>
              <a:defRPr sz="3000" b="1" i="0" u="none" strike="noStrike" cap="none">
                <a:solidFill>
                  <a:schemeClr val="accent1"/>
                </a:solidFill>
              </a:defRPr>
            </a:lvl3pPr>
            <a:lvl4pPr marL="0" marR="0" lvl="3" indent="0" algn="l" rtl="0">
              <a:spcBef>
                <a:spcPts val="0"/>
              </a:spcBef>
              <a:spcAft>
                <a:spcPts val="0"/>
              </a:spcAft>
              <a:buSzPts val="3000"/>
              <a:buNone/>
              <a:defRPr sz="3000" b="1" i="0" u="none" strike="noStrike" cap="none">
                <a:solidFill>
                  <a:schemeClr val="accent1"/>
                </a:solidFill>
              </a:defRPr>
            </a:lvl4pPr>
            <a:lvl5pPr marL="0" marR="0" lvl="4" indent="0" algn="l" rtl="0">
              <a:spcBef>
                <a:spcPts val="0"/>
              </a:spcBef>
              <a:spcAft>
                <a:spcPts val="0"/>
              </a:spcAft>
              <a:buSzPts val="3000"/>
              <a:buNone/>
              <a:defRPr sz="3000" b="1" i="0" u="none" strike="noStrike" cap="none">
                <a:solidFill>
                  <a:schemeClr val="accent1"/>
                </a:solidFill>
              </a:defRPr>
            </a:lvl5pPr>
            <a:lvl6pPr marL="457131" marR="0" lvl="5" indent="-12631" algn="l" rtl="0">
              <a:spcBef>
                <a:spcPts val="0"/>
              </a:spcBef>
              <a:spcAft>
                <a:spcPts val="0"/>
              </a:spcAft>
              <a:buSzPts val="3000"/>
              <a:buNone/>
              <a:defRPr sz="3000" b="1" i="0" u="none" strike="noStrike" cap="none">
                <a:solidFill>
                  <a:schemeClr val="accent1"/>
                </a:solidFill>
              </a:defRPr>
            </a:lvl6pPr>
            <a:lvl7pPr marL="914261" marR="0" lvl="6" indent="-12561" algn="l" rtl="0">
              <a:spcBef>
                <a:spcPts val="0"/>
              </a:spcBef>
              <a:spcAft>
                <a:spcPts val="0"/>
              </a:spcAft>
              <a:buSzPts val="3000"/>
              <a:buNone/>
              <a:defRPr sz="3000" b="1" i="0" u="none" strike="noStrike" cap="none">
                <a:solidFill>
                  <a:schemeClr val="accent1"/>
                </a:solidFill>
              </a:defRPr>
            </a:lvl7pPr>
            <a:lvl8pPr marL="1371393" marR="0" lvl="7" indent="-12493" algn="l" rtl="0">
              <a:spcBef>
                <a:spcPts val="0"/>
              </a:spcBef>
              <a:spcAft>
                <a:spcPts val="0"/>
              </a:spcAft>
              <a:buSzPts val="3000"/>
              <a:buNone/>
              <a:defRPr sz="3000" b="1" i="0" u="none" strike="noStrike" cap="none">
                <a:solidFill>
                  <a:schemeClr val="accent1"/>
                </a:solidFill>
              </a:defRPr>
            </a:lvl8pPr>
            <a:lvl9pPr marL="1828525" marR="0" lvl="8" indent="-12425" algn="l" rtl="0">
              <a:spcBef>
                <a:spcPts val="0"/>
              </a:spcBef>
              <a:spcAft>
                <a:spcPts val="0"/>
              </a:spcAft>
              <a:buSzPts val="3000"/>
              <a:buNone/>
              <a:defRPr sz="3000" b="1" i="0" u="none" strike="noStrike" cap="none">
                <a:solidFill>
                  <a:schemeClr val="accent1"/>
                </a:solidFill>
              </a:defRPr>
            </a:lvl9pPr>
          </a:lstStyle>
          <a:p>
            <a:endParaRPr/>
          </a:p>
        </p:txBody>
      </p:sp>
      <p:sp>
        <p:nvSpPr>
          <p:cNvPr id="271" name="Shape 271"/>
          <p:cNvSpPr txBox="1">
            <a:spLocks noGrp="1"/>
          </p:cNvSpPr>
          <p:nvPr>
            <p:ph type="subTitle" idx="1"/>
          </p:nvPr>
        </p:nvSpPr>
        <p:spPr>
          <a:xfrm>
            <a:off x="562425" y="1378005"/>
            <a:ext cx="11065500" cy="529200"/>
          </a:xfrm>
          <a:prstGeom prst="rect">
            <a:avLst/>
          </a:prstGeom>
          <a:noFill/>
          <a:ln>
            <a:noFill/>
          </a:ln>
        </p:spPr>
        <p:txBody>
          <a:bodyPr spcFirstLastPara="1" wrap="square" lIns="121875" tIns="121875" rIns="121875" bIns="121875" anchor="t" anchorCtr="0"/>
          <a:lstStyle>
            <a:lvl1pPr marL="342849" marR="0" lvl="0" indent="-342849" algn="l" rtl="0">
              <a:lnSpc>
                <a:spcPct val="100000"/>
              </a:lnSpc>
              <a:spcBef>
                <a:spcPts val="0"/>
              </a:spcBef>
              <a:spcAft>
                <a:spcPts val="0"/>
              </a:spcAft>
              <a:buClr>
                <a:srgbClr val="FFFFFF"/>
              </a:buClr>
              <a:buSzPts val="2200"/>
              <a:buFont typeface="Arial"/>
              <a:buNone/>
              <a:defRPr sz="2200" b="0" i="0" u="none" strike="noStrike" cap="none">
                <a:solidFill>
                  <a:srgbClr val="FFFFFF"/>
                </a:solidFill>
                <a:latin typeface="Arial"/>
                <a:ea typeface="Arial"/>
                <a:cs typeface="Arial"/>
                <a:sym typeface="Arial"/>
              </a:defRPr>
            </a:lvl1pPr>
            <a:lvl2pPr marL="457131" marR="0" lvl="1" indent="-12631" algn="ctr" rtl="0">
              <a:lnSpc>
                <a:spcPct val="100000"/>
              </a:lnSpc>
              <a:spcBef>
                <a:spcPts val="200"/>
              </a:spcBef>
              <a:spcAft>
                <a:spcPts val="0"/>
              </a:spcAft>
              <a:buClr>
                <a:schemeClr val="accent2"/>
              </a:buClr>
              <a:buSzPts val="1900"/>
              <a:buFont typeface="Arial"/>
              <a:buNone/>
              <a:defRPr sz="1900" b="0" i="0" u="none" strike="noStrike" cap="none">
                <a:solidFill>
                  <a:srgbClr val="898989"/>
                </a:solidFill>
                <a:latin typeface="Arial"/>
                <a:ea typeface="Arial"/>
                <a:cs typeface="Arial"/>
                <a:sym typeface="Arial"/>
              </a:defRPr>
            </a:lvl2pPr>
            <a:lvl3pPr marL="914261" marR="0" lvl="2" indent="-12561" algn="ctr" rtl="0">
              <a:lnSpc>
                <a:spcPct val="100000"/>
              </a:lnSpc>
              <a:spcBef>
                <a:spcPts val="600"/>
              </a:spcBef>
              <a:spcAft>
                <a:spcPts val="0"/>
              </a:spcAft>
              <a:buClr>
                <a:schemeClr val="accent2"/>
              </a:buClr>
              <a:buSzPts val="1900"/>
              <a:buFont typeface="Arial"/>
              <a:buNone/>
              <a:defRPr sz="1600" b="0" i="0" u="none" strike="noStrike" cap="none">
                <a:solidFill>
                  <a:srgbClr val="898989"/>
                </a:solidFill>
                <a:latin typeface="Arial"/>
                <a:ea typeface="Arial"/>
                <a:cs typeface="Arial"/>
                <a:sym typeface="Arial"/>
              </a:defRPr>
            </a:lvl3pPr>
            <a:lvl4pPr marL="1371393" marR="0" lvl="3" indent="-12493" algn="ctr" rtl="0">
              <a:lnSpc>
                <a:spcPct val="100000"/>
              </a:lnSpc>
              <a:spcBef>
                <a:spcPts val="600"/>
              </a:spcBef>
              <a:spcAft>
                <a:spcPts val="0"/>
              </a:spcAft>
              <a:buClr>
                <a:schemeClr val="accent2"/>
              </a:buClr>
              <a:buSzPts val="1900"/>
              <a:buFont typeface="Arial"/>
              <a:buNone/>
              <a:defRPr sz="1500" b="0" i="0" u="none" strike="noStrike" cap="none">
                <a:solidFill>
                  <a:srgbClr val="898989"/>
                </a:solidFill>
                <a:latin typeface="Arial"/>
                <a:ea typeface="Arial"/>
                <a:cs typeface="Arial"/>
                <a:sym typeface="Arial"/>
              </a:defRPr>
            </a:lvl4pPr>
            <a:lvl5pPr marL="1828525" marR="0" lvl="4" indent="-12425" algn="ctr" rtl="0">
              <a:lnSpc>
                <a:spcPct val="100000"/>
              </a:lnSpc>
              <a:spcBef>
                <a:spcPts val="600"/>
              </a:spcBef>
              <a:spcAft>
                <a:spcPts val="0"/>
              </a:spcAft>
              <a:buClr>
                <a:srgbClr val="7F7F7F"/>
              </a:buClr>
              <a:buSzPts val="1900"/>
              <a:buFont typeface="Arial"/>
              <a:buNone/>
              <a:defRPr sz="2100" b="0" i="0" u="none" strike="noStrike" cap="none">
                <a:solidFill>
                  <a:srgbClr val="898989"/>
                </a:solidFill>
                <a:latin typeface="Arial"/>
                <a:ea typeface="Arial"/>
                <a:cs typeface="Arial"/>
                <a:sym typeface="Arial"/>
              </a:defRPr>
            </a:lvl5pPr>
            <a:lvl6pPr marL="2285657" marR="0" lvl="5" indent="-12357" algn="ctr" rtl="0">
              <a:lnSpc>
                <a:spcPct val="100000"/>
              </a:lnSpc>
              <a:spcBef>
                <a:spcPts val="600"/>
              </a:spcBef>
              <a:spcAft>
                <a:spcPts val="0"/>
              </a:spcAft>
              <a:buClr>
                <a:srgbClr val="898989"/>
              </a:buClr>
              <a:buSzPts val="1900"/>
              <a:buFont typeface="Arial"/>
              <a:buNone/>
              <a:defRPr sz="2000" b="0" i="0" u="none" strike="noStrike" cap="none">
                <a:solidFill>
                  <a:srgbClr val="898989"/>
                </a:solidFill>
                <a:latin typeface="Arial"/>
                <a:ea typeface="Arial"/>
                <a:cs typeface="Arial"/>
                <a:sym typeface="Arial"/>
              </a:defRPr>
            </a:lvl6pPr>
            <a:lvl7pPr marL="2742788" marR="0" lvl="6" indent="-12288" algn="ctr" rtl="0">
              <a:lnSpc>
                <a:spcPct val="100000"/>
              </a:lnSpc>
              <a:spcBef>
                <a:spcPts val="400"/>
              </a:spcBef>
              <a:spcAft>
                <a:spcPts val="0"/>
              </a:spcAft>
              <a:buClr>
                <a:srgbClr val="898989"/>
              </a:buClr>
              <a:buSzPts val="1900"/>
              <a:buFont typeface="Arial"/>
              <a:buNone/>
              <a:defRPr sz="2000" b="0" i="0" u="none" strike="noStrike" cap="none">
                <a:solidFill>
                  <a:srgbClr val="898989"/>
                </a:solidFill>
                <a:latin typeface="Arial"/>
                <a:ea typeface="Arial"/>
                <a:cs typeface="Arial"/>
                <a:sym typeface="Arial"/>
              </a:defRPr>
            </a:lvl7pPr>
            <a:lvl8pPr marL="3199918" marR="0" lvl="7" indent="-12218" algn="ctr" rtl="0">
              <a:lnSpc>
                <a:spcPct val="100000"/>
              </a:lnSpc>
              <a:spcBef>
                <a:spcPts val="400"/>
              </a:spcBef>
              <a:spcAft>
                <a:spcPts val="0"/>
              </a:spcAft>
              <a:buClr>
                <a:srgbClr val="898989"/>
              </a:buClr>
              <a:buSzPts val="1900"/>
              <a:buFont typeface="Arial"/>
              <a:buNone/>
              <a:defRPr sz="2000" b="0" i="0" u="none" strike="noStrike" cap="none">
                <a:solidFill>
                  <a:srgbClr val="898989"/>
                </a:solidFill>
                <a:latin typeface="Arial"/>
                <a:ea typeface="Arial"/>
                <a:cs typeface="Arial"/>
                <a:sym typeface="Arial"/>
              </a:defRPr>
            </a:lvl8pPr>
            <a:lvl9pPr marL="3657050" marR="0" lvl="8" indent="-12150" algn="ctr" rtl="0">
              <a:lnSpc>
                <a:spcPct val="100000"/>
              </a:lnSpc>
              <a:spcBef>
                <a:spcPts val="400"/>
              </a:spcBef>
              <a:spcAft>
                <a:spcPts val="0"/>
              </a:spcAft>
              <a:buClr>
                <a:srgbClr val="898989"/>
              </a:buClr>
              <a:buSzPts val="1900"/>
              <a:buFont typeface="Arial"/>
              <a:buNone/>
              <a:defRPr sz="2000" b="0" i="0" u="none" strike="noStrike" cap="none">
                <a:solidFill>
                  <a:srgbClr val="898989"/>
                </a:solidFill>
                <a:latin typeface="Arial"/>
                <a:ea typeface="Arial"/>
                <a:cs typeface="Arial"/>
                <a:sym typeface="Arial"/>
              </a:defRPr>
            </a:lvl9pPr>
          </a:lstStyle>
          <a:p>
            <a:endParaRPr/>
          </a:p>
        </p:txBody>
      </p:sp>
      <p:sp>
        <p:nvSpPr>
          <p:cNvPr id="272" name="Shape 272"/>
          <p:cNvSpPr txBox="1">
            <a:spLocks noGrp="1"/>
          </p:cNvSpPr>
          <p:nvPr>
            <p:ph type="body" idx="2"/>
          </p:nvPr>
        </p:nvSpPr>
        <p:spPr>
          <a:xfrm>
            <a:off x="562425" y="1982300"/>
            <a:ext cx="6649200" cy="611400"/>
          </a:xfrm>
          <a:prstGeom prst="rect">
            <a:avLst/>
          </a:prstGeom>
          <a:noFill/>
          <a:ln>
            <a:noFill/>
          </a:ln>
        </p:spPr>
        <p:txBody>
          <a:bodyPr spcFirstLastPara="1" wrap="square" lIns="121875" tIns="121875" rIns="121875" bIns="121875" anchor="t" anchorCtr="0"/>
          <a:lstStyle>
            <a:lvl1pPr marL="457200" lvl="0" indent="-228600" rtl="0">
              <a:lnSpc>
                <a:spcPct val="100000"/>
              </a:lnSpc>
              <a:spcBef>
                <a:spcPts val="0"/>
              </a:spcBef>
              <a:spcAft>
                <a:spcPts val="0"/>
              </a:spcAft>
              <a:buClr>
                <a:schemeClr val="lt1"/>
              </a:buClr>
              <a:buSzPts val="1700"/>
              <a:buFont typeface="Arial"/>
              <a:buNone/>
              <a:defRPr sz="1700">
                <a:solidFill>
                  <a:schemeClr val="lt1"/>
                </a:solidFill>
                <a:latin typeface="Arial"/>
                <a:ea typeface="Arial"/>
                <a:cs typeface="Arial"/>
                <a:sym typeface="Arial"/>
              </a:defRPr>
            </a:lvl1pPr>
            <a:lvl2pPr marL="914400" lvl="1" indent="-228600" rtl="0">
              <a:spcBef>
                <a:spcPts val="0"/>
              </a:spcBef>
              <a:spcAft>
                <a:spcPts val="0"/>
              </a:spcAft>
              <a:buClr>
                <a:srgbClr val="FFFFFF"/>
              </a:buClr>
              <a:buSzPts val="1700"/>
              <a:buFont typeface="Arial"/>
              <a:buNone/>
              <a:defRPr sz="1700">
                <a:solidFill>
                  <a:srgbClr val="FFFFFF"/>
                </a:solidFill>
                <a:latin typeface="Arial"/>
                <a:ea typeface="Arial"/>
                <a:cs typeface="Arial"/>
                <a:sym typeface="Arial"/>
              </a:defRPr>
            </a:lvl2pPr>
            <a:lvl3pPr marL="1371600" lvl="2" indent="-311150" rtl="0">
              <a:spcBef>
                <a:spcPts val="0"/>
              </a:spcBef>
              <a:spcAft>
                <a:spcPts val="0"/>
              </a:spcAft>
              <a:buSzPts val="1300"/>
              <a:buChar char="■"/>
              <a:defRPr sz="1500">
                <a:solidFill>
                  <a:schemeClr val="accent2"/>
                </a:solidFill>
                <a:latin typeface="Arial"/>
                <a:ea typeface="Arial"/>
                <a:cs typeface="Arial"/>
                <a:sym typeface="Arial"/>
              </a:defRPr>
            </a:lvl3pPr>
            <a:lvl4pPr marL="1828800" lvl="3" indent="-311150" rtl="0">
              <a:spcBef>
                <a:spcPts val="2100"/>
              </a:spcBef>
              <a:spcAft>
                <a:spcPts val="0"/>
              </a:spcAft>
              <a:buSzPts val="1300"/>
              <a:buChar char="●"/>
              <a:defRPr sz="1400">
                <a:solidFill>
                  <a:schemeClr val="accent2"/>
                </a:solidFill>
                <a:latin typeface="Arial"/>
                <a:ea typeface="Arial"/>
                <a:cs typeface="Arial"/>
                <a:sym typeface="Arial"/>
              </a:defRPr>
            </a:lvl4pPr>
            <a:lvl5pPr marL="2286000" lvl="4" indent="-311150" rtl="0">
              <a:spcBef>
                <a:spcPts val="2100"/>
              </a:spcBef>
              <a:spcAft>
                <a:spcPts val="0"/>
              </a:spcAft>
              <a:buSzPts val="1300"/>
              <a:buChar char="○"/>
              <a:defRPr sz="2000">
                <a:solidFill>
                  <a:srgbClr val="5C656A"/>
                </a:solidFill>
                <a:latin typeface="Arial"/>
                <a:ea typeface="Arial"/>
                <a:cs typeface="Arial"/>
                <a:sym typeface="Arial"/>
              </a:defRPr>
            </a:lvl5pPr>
            <a:lvl6pPr marL="2743200" lvl="5" indent="-311150" rtl="0">
              <a:spcBef>
                <a:spcPts val="2100"/>
              </a:spcBef>
              <a:spcAft>
                <a:spcPts val="0"/>
              </a:spcAft>
              <a:buSzPts val="1300"/>
              <a:buChar char="■"/>
              <a:defRPr sz="1900">
                <a:solidFill>
                  <a:schemeClr val="dk1"/>
                </a:solidFill>
              </a:defRPr>
            </a:lvl6pPr>
            <a:lvl7pPr marL="3200400" lvl="6" indent="-311150" rtl="0">
              <a:spcBef>
                <a:spcPts val="2100"/>
              </a:spcBef>
              <a:spcAft>
                <a:spcPts val="0"/>
              </a:spcAft>
              <a:buSzPts val="1300"/>
              <a:buChar char="●"/>
              <a:defRPr sz="1900">
                <a:solidFill>
                  <a:schemeClr val="dk1"/>
                </a:solidFill>
              </a:defRPr>
            </a:lvl7pPr>
            <a:lvl8pPr marL="3657600" lvl="7" indent="-311150" rtl="0">
              <a:spcBef>
                <a:spcPts val="2100"/>
              </a:spcBef>
              <a:spcAft>
                <a:spcPts val="0"/>
              </a:spcAft>
              <a:buSzPts val="1300"/>
              <a:buChar char="○"/>
              <a:defRPr sz="1900">
                <a:solidFill>
                  <a:schemeClr val="dk1"/>
                </a:solidFill>
              </a:defRPr>
            </a:lvl8pPr>
            <a:lvl9pPr marL="4114800" lvl="8" indent="-311150" rtl="0">
              <a:spcBef>
                <a:spcPts val="2100"/>
              </a:spcBef>
              <a:spcAft>
                <a:spcPts val="2100"/>
              </a:spcAft>
              <a:buSzPts val="1300"/>
              <a:buChar char="■"/>
              <a:defRPr sz="1900">
                <a:solidFill>
                  <a:schemeClr val="dk1"/>
                </a:solidFill>
              </a:defRPr>
            </a:lvl9pPr>
          </a:lstStyle>
          <a:p>
            <a:endParaRPr/>
          </a:p>
        </p:txBody>
      </p:sp>
      <p:pic>
        <p:nvPicPr>
          <p:cNvPr id="273" name="Shape 273" descr="Cover Graphics.png"/>
          <p:cNvPicPr preferRelativeResize="0"/>
          <p:nvPr/>
        </p:nvPicPr>
        <p:blipFill>
          <a:blip r:embed="rId3">
            <a:alphaModFix/>
          </a:blip>
          <a:stretch>
            <a:fillRect/>
          </a:stretch>
        </p:blipFill>
        <p:spPr>
          <a:xfrm>
            <a:off x="1520550" y="4467517"/>
            <a:ext cx="2818776" cy="2366900"/>
          </a:xfrm>
          <a:prstGeom prst="rect">
            <a:avLst/>
          </a:prstGeom>
          <a:noFill/>
          <a:ln>
            <a:noFill/>
          </a:ln>
        </p:spPr>
      </p:pic>
      <p:pic>
        <p:nvPicPr>
          <p:cNvPr id="274" name="Shape 274"/>
          <p:cNvPicPr preferRelativeResize="0"/>
          <p:nvPr/>
        </p:nvPicPr>
        <p:blipFill rotWithShape="1">
          <a:blip r:embed="rId4">
            <a:alphaModFix/>
          </a:blip>
          <a:srcRect/>
          <a:stretch/>
        </p:blipFill>
        <p:spPr>
          <a:xfrm>
            <a:off x="10730734" y="5737688"/>
            <a:ext cx="1188600" cy="831900"/>
          </a:xfrm>
          <a:prstGeom prst="rect">
            <a:avLst/>
          </a:prstGeom>
          <a:noFill/>
          <a:ln>
            <a:noFill/>
          </a:ln>
        </p:spPr>
      </p:pic>
    </p:spTree>
    <p:extLst>
      <p:ext uri="{BB962C8B-B14F-4D97-AF65-F5344CB8AC3E}">
        <p14:creationId xmlns:p14="http://schemas.microsoft.com/office/powerpoint/2010/main" val="100020387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matchingName="M - Footer Low Plains ">
  <p:cSld name="M - Footer Low Plains ">
    <p:spTree>
      <p:nvGrpSpPr>
        <p:cNvPr id="1" name="Shape 75"/>
        <p:cNvGrpSpPr/>
        <p:nvPr/>
      </p:nvGrpSpPr>
      <p:grpSpPr>
        <a:xfrm>
          <a:off x="0" y="0"/>
          <a:ext cx="0" cy="0"/>
          <a:chOff x="0" y="0"/>
          <a:chExt cx="0" cy="0"/>
        </a:xfrm>
      </p:grpSpPr>
      <p:pic>
        <p:nvPicPr>
          <p:cNvPr id="76" name="Shape 76"/>
          <p:cNvPicPr preferRelativeResize="0"/>
          <p:nvPr/>
        </p:nvPicPr>
        <p:blipFill rotWithShape="1">
          <a:blip r:embed="rId2">
            <a:alphaModFix/>
          </a:blip>
          <a:srcRect l="9" t="-6664" b="7644"/>
          <a:stretch/>
        </p:blipFill>
        <p:spPr>
          <a:xfrm>
            <a:off x="-13925" y="57489"/>
            <a:ext cx="12237149" cy="6818099"/>
          </a:xfrm>
          <a:prstGeom prst="rect">
            <a:avLst/>
          </a:prstGeom>
          <a:noFill/>
          <a:ln>
            <a:noFill/>
          </a:ln>
        </p:spPr>
      </p:pic>
      <p:pic>
        <p:nvPicPr>
          <p:cNvPr id="77" name="Shape 77" descr="3-Trees-2.png"/>
          <p:cNvPicPr preferRelativeResize="0"/>
          <p:nvPr/>
        </p:nvPicPr>
        <p:blipFill rotWithShape="1">
          <a:blip r:embed="rId3">
            <a:alphaModFix/>
          </a:blip>
          <a:srcRect t="1399" r="41304" b="1390"/>
          <a:stretch/>
        </p:blipFill>
        <p:spPr>
          <a:xfrm>
            <a:off x="11725989" y="5731290"/>
            <a:ext cx="497236" cy="1357401"/>
          </a:xfrm>
          <a:prstGeom prst="rect">
            <a:avLst/>
          </a:prstGeom>
          <a:noFill/>
          <a:ln>
            <a:noFill/>
          </a:ln>
        </p:spPr>
      </p:pic>
      <p:pic>
        <p:nvPicPr>
          <p:cNvPr id="78" name="Shape 78" descr="Golden-Tree.png"/>
          <p:cNvPicPr preferRelativeResize="0"/>
          <p:nvPr/>
        </p:nvPicPr>
        <p:blipFill rotWithShape="1">
          <a:blip r:embed="rId4">
            <a:alphaModFix/>
          </a:blip>
          <a:srcRect l="31379" t="1181" b="1171"/>
          <a:stretch/>
        </p:blipFill>
        <p:spPr>
          <a:xfrm>
            <a:off x="-13184" y="5830930"/>
            <a:ext cx="381187" cy="896285"/>
          </a:xfrm>
          <a:prstGeom prst="rect">
            <a:avLst/>
          </a:prstGeom>
          <a:noFill/>
          <a:ln>
            <a:noFill/>
          </a:ln>
        </p:spPr>
      </p:pic>
      <p:sp>
        <p:nvSpPr>
          <p:cNvPr id="79" name="Shape 79"/>
          <p:cNvSpPr txBox="1">
            <a:spLocks noGrp="1"/>
          </p:cNvSpPr>
          <p:nvPr>
            <p:ph type="body" idx="1"/>
          </p:nvPr>
        </p:nvSpPr>
        <p:spPr>
          <a:xfrm>
            <a:off x="506082" y="1616289"/>
            <a:ext cx="11046000" cy="2289600"/>
          </a:xfrm>
          <a:prstGeom prst="rect">
            <a:avLst/>
          </a:prstGeom>
          <a:noFill/>
          <a:ln>
            <a:noFill/>
          </a:ln>
        </p:spPr>
        <p:txBody>
          <a:bodyPr spcFirstLastPara="1" wrap="square" lIns="121875" tIns="121875" rIns="121875" bIns="121875" anchor="t" anchorCtr="0"/>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2900" algn="l" rtl="0">
              <a:lnSpc>
                <a:spcPct val="100000"/>
              </a:lnSpc>
              <a:spcBef>
                <a:spcPts val="300"/>
              </a:spcBef>
              <a:spcAft>
                <a:spcPts val="0"/>
              </a:spcAft>
              <a:buClr>
                <a:schemeClr val="lt2"/>
              </a:buClr>
              <a:buSzPts val="1800"/>
              <a:buFont typeface="Arial"/>
              <a:buChar char="•"/>
              <a:defRPr sz="1800" b="0" i="0" u="none" strike="noStrike" cap="none">
                <a:solidFill>
                  <a:schemeClr val="lt2"/>
                </a:solidFill>
                <a:latin typeface="Arial"/>
                <a:ea typeface="Arial"/>
                <a:cs typeface="Arial"/>
                <a:sym typeface="Arial"/>
              </a:defRPr>
            </a:lvl2pPr>
            <a:lvl3pPr marL="1371600" marR="0" lvl="2" indent="-330200" algn="l" rtl="0">
              <a:lnSpc>
                <a:spcPct val="100000"/>
              </a:lnSpc>
              <a:spcBef>
                <a:spcPts val="6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17500" algn="l" rtl="0">
              <a:lnSpc>
                <a:spcPct val="100000"/>
              </a:lnSpc>
              <a:spcBef>
                <a:spcPts val="600"/>
              </a:spcBef>
              <a:spcAft>
                <a:spcPts val="0"/>
              </a:spcAft>
              <a:buClr>
                <a:schemeClr val="lt2"/>
              </a:buClr>
              <a:buSzPts val="1400"/>
              <a:buFont typeface="Arial"/>
              <a:buChar char="•"/>
              <a:defRPr sz="1400" b="1" i="0" u="none" strike="noStrike" cap="none">
                <a:solidFill>
                  <a:schemeClr val="lt2"/>
                </a:solidFill>
                <a:latin typeface="Arial"/>
                <a:ea typeface="Arial"/>
                <a:cs typeface="Arial"/>
                <a:sym typeface="Arial"/>
              </a:defRPr>
            </a:lvl4pPr>
            <a:lvl5pPr marL="2286000" marR="0" lvl="4" indent="-228600" algn="l" rtl="0">
              <a:lnSpc>
                <a:spcPct val="100000"/>
              </a:lnSpc>
              <a:spcBef>
                <a:spcPts val="600"/>
              </a:spcBef>
              <a:spcAft>
                <a:spcPts val="0"/>
              </a:spcAft>
              <a:buClr>
                <a:schemeClr val="accent2"/>
              </a:buClr>
              <a:buSzPts val="14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80" name="Shape 80"/>
          <p:cNvSpPr txBox="1">
            <a:spLocks noGrp="1"/>
          </p:cNvSpPr>
          <p:nvPr>
            <p:ph type="body" idx="2"/>
          </p:nvPr>
        </p:nvSpPr>
        <p:spPr>
          <a:xfrm>
            <a:off x="500767" y="966889"/>
            <a:ext cx="11046900" cy="307800"/>
          </a:xfrm>
          <a:prstGeom prst="rect">
            <a:avLst/>
          </a:prstGeom>
          <a:noFill/>
          <a:ln>
            <a:noFill/>
          </a:ln>
        </p:spPr>
        <p:txBody>
          <a:bodyPr spcFirstLastPara="1" wrap="square" lIns="121875" tIns="121875" rIns="121875" bIns="121875" anchor="t" anchorCtr="0"/>
          <a:lstStyle>
            <a:lvl1pPr marL="457200" marR="0" lvl="0" indent="-228600" algn="l" rtl="0">
              <a:lnSpc>
                <a:spcPct val="100000"/>
              </a:lnSpc>
              <a:spcBef>
                <a:spcPts val="0"/>
              </a:spcBef>
              <a:spcAft>
                <a:spcPts val="0"/>
              </a:spcAft>
              <a:buSzPts val="2200"/>
              <a:buFont typeface="Arial"/>
              <a:buNone/>
              <a:defRPr sz="2200" b="0" i="0" u="none" strike="noStrike" cap="none">
                <a:latin typeface="Arial"/>
                <a:ea typeface="Arial"/>
                <a:cs typeface="Arial"/>
                <a:sym typeface="Arial"/>
              </a:defRPr>
            </a:lvl1pPr>
            <a:lvl2pPr marL="914400" marR="0" lvl="1" indent="-342900" algn="l" rtl="0">
              <a:lnSpc>
                <a:spcPct val="100000"/>
              </a:lnSpc>
              <a:spcBef>
                <a:spcPts val="200"/>
              </a:spcBef>
              <a:spcAft>
                <a:spcPts val="0"/>
              </a:spcAft>
              <a:buClr>
                <a:schemeClr val="lt2"/>
              </a:buClr>
              <a:buSzPts val="1800"/>
              <a:buFont typeface="Arial"/>
              <a:buChar char="•"/>
              <a:defRPr sz="1800" b="0" i="0" u="none" strike="noStrike" cap="none">
                <a:solidFill>
                  <a:srgbClr val="8D837B"/>
                </a:solidFill>
                <a:latin typeface="Arial"/>
                <a:ea typeface="Arial"/>
                <a:cs typeface="Arial"/>
                <a:sym typeface="Arial"/>
              </a:defRPr>
            </a:lvl2pPr>
            <a:lvl3pPr marL="1371600" marR="0" lvl="2" indent="-330200" algn="l" rtl="0">
              <a:lnSpc>
                <a:spcPct val="100000"/>
              </a:lnSpc>
              <a:spcBef>
                <a:spcPts val="6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17500" algn="l" rtl="0">
              <a:lnSpc>
                <a:spcPct val="100000"/>
              </a:lnSpc>
              <a:spcBef>
                <a:spcPts val="600"/>
              </a:spcBef>
              <a:spcAft>
                <a:spcPts val="0"/>
              </a:spcAft>
              <a:buClr>
                <a:schemeClr val="lt2"/>
              </a:buClr>
              <a:buSzPts val="1400"/>
              <a:buFont typeface="Arial"/>
              <a:buChar char="•"/>
              <a:defRPr sz="1400" b="1" i="0" u="none" strike="noStrike" cap="none">
                <a:solidFill>
                  <a:srgbClr val="8D837B"/>
                </a:solidFill>
                <a:latin typeface="Arial"/>
                <a:ea typeface="Arial"/>
                <a:cs typeface="Arial"/>
                <a:sym typeface="Arial"/>
              </a:defRPr>
            </a:lvl4pPr>
            <a:lvl5pPr marL="2286000" marR="0" lvl="4" indent="-228600" algn="l" rtl="0">
              <a:lnSpc>
                <a:spcPct val="100000"/>
              </a:lnSpc>
              <a:spcBef>
                <a:spcPts val="600"/>
              </a:spcBef>
              <a:spcAft>
                <a:spcPts val="0"/>
              </a:spcAft>
              <a:buClr>
                <a:schemeClr val="accent2"/>
              </a:buClr>
              <a:buSzPts val="14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81" name="Shape 81"/>
          <p:cNvSpPr txBox="1">
            <a:spLocks noGrp="1"/>
          </p:cNvSpPr>
          <p:nvPr>
            <p:ph type="title"/>
          </p:nvPr>
        </p:nvSpPr>
        <p:spPr>
          <a:xfrm>
            <a:off x="495300" y="139703"/>
            <a:ext cx="11046000" cy="990000"/>
          </a:xfrm>
          <a:prstGeom prst="rect">
            <a:avLst/>
          </a:prstGeom>
          <a:noFill/>
          <a:ln>
            <a:noFill/>
          </a:ln>
        </p:spPr>
        <p:txBody>
          <a:bodyPr spcFirstLastPara="1" wrap="square" lIns="121875" tIns="121875" rIns="121875" bIns="121875" anchor="b" anchorCtr="0"/>
          <a:lstStyle>
            <a:lvl1pPr marL="0" marR="0" lvl="0" indent="0" algn="l" rtl="0">
              <a:lnSpc>
                <a:spcPct val="95000"/>
              </a:lnSpc>
              <a:spcBef>
                <a:spcPts val="0"/>
              </a:spcBef>
              <a:spcAft>
                <a:spcPts val="0"/>
              </a:spcAft>
              <a:buClr>
                <a:schemeClr val="dk1"/>
              </a:buClr>
              <a:buSzPts val="1400"/>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9pPr>
          </a:lstStyle>
          <a:p>
            <a:endParaRPr/>
          </a:p>
        </p:txBody>
      </p:sp>
      <p:pic>
        <p:nvPicPr>
          <p:cNvPr id="82" name="Shape 82" descr="pasted-image.pdf"/>
          <p:cNvPicPr preferRelativeResize="0"/>
          <p:nvPr/>
        </p:nvPicPr>
        <p:blipFill rotWithShape="1">
          <a:blip r:embed="rId5">
            <a:alphaModFix/>
          </a:blip>
          <a:srcRect/>
          <a:stretch/>
        </p:blipFill>
        <p:spPr>
          <a:xfrm>
            <a:off x="11030573" y="565459"/>
            <a:ext cx="634464" cy="444739"/>
          </a:xfrm>
          <a:prstGeom prst="rect">
            <a:avLst/>
          </a:prstGeom>
          <a:noFill/>
          <a:ln>
            <a:noFill/>
          </a:ln>
        </p:spPr>
      </p:pic>
    </p:spTree>
    <p:extLst>
      <p:ext uri="{BB962C8B-B14F-4D97-AF65-F5344CB8AC3E}">
        <p14:creationId xmlns:p14="http://schemas.microsoft.com/office/powerpoint/2010/main" val="45896847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A - Title Slide A">
  <p:cSld name="1_A - Title Slide A">
    <p:bg>
      <p:bgPr>
        <a:solidFill>
          <a:srgbClr val="178BD1"/>
        </a:solidFill>
        <a:effectLst/>
      </p:bgPr>
    </p:bg>
    <p:spTree>
      <p:nvGrpSpPr>
        <p:cNvPr id="1" name="Shape 27"/>
        <p:cNvGrpSpPr/>
        <p:nvPr/>
      </p:nvGrpSpPr>
      <p:grpSpPr>
        <a:xfrm>
          <a:off x="0" y="0"/>
          <a:ext cx="0" cy="0"/>
          <a:chOff x="0" y="0"/>
          <a:chExt cx="0" cy="0"/>
        </a:xfrm>
      </p:grpSpPr>
      <p:pic>
        <p:nvPicPr>
          <p:cNvPr id="28" name="Shape 28" descr="Cover-Small"/>
          <p:cNvPicPr preferRelativeResize="0"/>
          <p:nvPr/>
        </p:nvPicPr>
        <p:blipFill rotWithShape="1">
          <a:blip r:embed="rId2">
            <a:alphaModFix/>
          </a:blip>
          <a:srcRect l="9"/>
          <a:stretch/>
        </p:blipFill>
        <p:spPr>
          <a:xfrm>
            <a:off x="-13925" y="-14075"/>
            <a:ext cx="12238698" cy="6885273"/>
          </a:xfrm>
          <a:prstGeom prst="rect">
            <a:avLst/>
          </a:prstGeom>
          <a:noFill/>
          <a:ln>
            <a:noFill/>
          </a:ln>
        </p:spPr>
      </p:pic>
      <p:sp>
        <p:nvSpPr>
          <p:cNvPr id="29" name="Shape 29"/>
          <p:cNvSpPr txBox="1">
            <a:spLocks noGrp="1"/>
          </p:cNvSpPr>
          <p:nvPr>
            <p:ph type="ctrTitle"/>
          </p:nvPr>
        </p:nvSpPr>
        <p:spPr>
          <a:xfrm>
            <a:off x="562425" y="-286391"/>
            <a:ext cx="11065500" cy="1874100"/>
          </a:xfrm>
          <a:prstGeom prst="rect">
            <a:avLst/>
          </a:prstGeom>
          <a:noFill/>
          <a:ln>
            <a:noFill/>
          </a:ln>
        </p:spPr>
        <p:txBody>
          <a:bodyPr spcFirstLastPara="1" wrap="square" lIns="91425" tIns="91425" rIns="91425" bIns="91425" anchor="b" anchorCtr="0"/>
          <a:lstStyle>
            <a:lvl1pPr marL="0" marR="0" lvl="0" indent="0" algn="l" rtl="0">
              <a:lnSpc>
                <a:spcPct val="90000"/>
              </a:lnSpc>
              <a:spcBef>
                <a:spcPts val="0"/>
              </a:spcBef>
              <a:spcAft>
                <a:spcPts val="0"/>
              </a:spcAft>
              <a:buClr>
                <a:schemeClr val="lt1"/>
              </a:buClr>
              <a:buSzPts val="3200"/>
              <a:buNone/>
              <a:defRPr sz="3200" b="1" i="0" u="none" strike="noStrike" cap="none">
                <a:solidFill>
                  <a:schemeClr val="lt1"/>
                </a:solidFill>
              </a:defRPr>
            </a:lvl1pPr>
            <a:lvl2pPr marL="0" marR="0" lvl="1" indent="-190500" algn="l" rtl="0">
              <a:spcBef>
                <a:spcPts val="0"/>
              </a:spcBef>
              <a:spcAft>
                <a:spcPts val="0"/>
              </a:spcAft>
              <a:buSzPts val="3000"/>
              <a:buChar char="○"/>
              <a:defRPr sz="3000" b="1" i="0" u="none" strike="noStrike" cap="none">
                <a:solidFill>
                  <a:schemeClr val="accent1"/>
                </a:solidFill>
              </a:defRPr>
            </a:lvl2pPr>
            <a:lvl3pPr marL="0" marR="0" lvl="2" indent="-190500" algn="l" rtl="0">
              <a:spcBef>
                <a:spcPts val="0"/>
              </a:spcBef>
              <a:spcAft>
                <a:spcPts val="0"/>
              </a:spcAft>
              <a:buSzPts val="3000"/>
              <a:buChar char="■"/>
              <a:defRPr sz="3000" b="1" i="0" u="none" strike="noStrike" cap="none">
                <a:solidFill>
                  <a:schemeClr val="accent1"/>
                </a:solidFill>
              </a:defRPr>
            </a:lvl3pPr>
            <a:lvl4pPr marL="0" marR="0" lvl="3" indent="-190500" algn="l" rtl="0">
              <a:spcBef>
                <a:spcPts val="0"/>
              </a:spcBef>
              <a:spcAft>
                <a:spcPts val="0"/>
              </a:spcAft>
              <a:buSzPts val="3000"/>
              <a:buChar char="●"/>
              <a:defRPr sz="3000" b="1" i="0" u="none" strike="noStrike" cap="none">
                <a:solidFill>
                  <a:schemeClr val="accent1"/>
                </a:solidFill>
              </a:defRPr>
            </a:lvl4pPr>
            <a:lvl5pPr marL="0" marR="0" lvl="4" indent="-190500" algn="l" rtl="0">
              <a:spcBef>
                <a:spcPts val="0"/>
              </a:spcBef>
              <a:spcAft>
                <a:spcPts val="0"/>
              </a:spcAft>
              <a:buSzPts val="3000"/>
              <a:buChar char="○"/>
              <a:defRPr sz="3000" b="1" i="0" u="none" strike="noStrike" cap="none">
                <a:solidFill>
                  <a:schemeClr val="accent1"/>
                </a:solidFill>
              </a:defRPr>
            </a:lvl5pPr>
            <a:lvl6pPr marL="457131" marR="0" lvl="5" indent="-203131" algn="l" rtl="0">
              <a:spcBef>
                <a:spcPts val="0"/>
              </a:spcBef>
              <a:spcAft>
                <a:spcPts val="0"/>
              </a:spcAft>
              <a:buSzPts val="3000"/>
              <a:buChar char="■"/>
              <a:defRPr sz="3000" b="1" i="0" u="none" strike="noStrike" cap="none">
                <a:solidFill>
                  <a:schemeClr val="accent1"/>
                </a:solidFill>
              </a:defRPr>
            </a:lvl6pPr>
            <a:lvl7pPr marL="914261" marR="0" lvl="6" indent="-203061" algn="l" rtl="0">
              <a:spcBef>
                <a:spcPts val="0"/>
              </a:spcBef>
              <a:spcAft>
                <a:spcPts val="0"/>
              </a:spcAft>
              <a:buSzPts val="3000"/>
              <a:buChar char="●"/>
              <a:defRPr sz="3000" b="1" i="0" u="none" strike="noStrike" cap="none">
                <a:solidFill>
                  <a:schemeClr val="accent1"/>
                </a:solidFill>
              </a:defRPr>
            </a:lvl7pPr>
            <a:lvl8pPr marL="1371393" marR="0" lvl="7" indent="-202993" algn="l" rtl="0">
              <a:spcBef>
                <a:spcPts val="0"/>
              </a:spcBef>
              <a:spcAft>
                <a:spcPts val="0"/>
              </a:spcAft>
              <a:buSzPts val="3000"/>
              <a:buChar char="○"/>
              <a:defRPr sz="3000" b="1" i="0" u="none" strike="noStrike" cap="none">
                <a:solidFill>
                  <a:schemeClr val="accent1"/>
                </a:solidFill>
              </a:defRPr>
            </a:lvl8pPr>
            <a:lvl9pPr marL="1828525" marR="0" lvl="8" indent="-202925" algn="l" rtl="0">
              <a:spcBef>
                <a:spcPts val="0"/>
              </a:spcBef>
              <a:spcAft>
                <a:spcPts val="0"/>
              </a:spcAft>
              <a:buSzPts val="3000"/>
              <a:buChar char="■"/>
              <a:defRPr sz="3000" b="1" i="0" u="none" strike="noStrike" cap="none">
                <a:solidFill>
                  <a:schemeClr val="accent1"/>
                </a:solidFill>
              </a:defRPr>
            </a:lvl9pPr>
          </a:lstStyle>
          <a:p>
            <a:endParaRPr/>
          </a:p>
        </p:txBody>
      </p:sp>
      <p:sp>
        <p:nvSpPr>
          <p:cNvPr id="30" name="Shape 30"/>
          <p:cNvSpPr txBox="1">
            <a:spLocks noGrp="1"/>
          </p:cNvSpPr>
          <p:nvPr>
            <p:ph type="subTitle" idx="1"/>
          </p:nvPr>
        </p:nvSpPr>
        <p:spPr>
          <a:xfrm>
            <a:off x="562425" y="1378005"/>
            <a:ext cx="11065500" cy="529200"/>
          </a:xfrm>
          <a:prstGeom prst="rect">
            <a:avLst/>
          </a:prstGeom>
          <a:noFill/>
          <a:ln>
            <a:noFill/>
          </a:ln>
        </p:spPr>
        <p:txBody>
          <a:bodyPr spcFirstLastPara="1" wrap="square" lIns="91425" tIns="91425" rIns="91425" bIns="91425" anchor="t" anchorCtr="0"/>
          <a:lstStyle>
            <a:lvl1pPr marL="342849" marR="0" lvl="0" indent="-342849" algn="l" rtl="0">
              <a:lnSpc>
                <a:spcPct val="100000"/>
              </a:lnSpc>
              <a:spcBef>
                <a:spcPts val="0"/>
              </a:spcBef>
              <a:spcAft>
                <a:spcPts val="0"/>
              </a:spcAft>
              <a:buClr>
                <a:srgbClr val="FFFFFF"/>
              </a:buClr>
              <a:buSzPts val="2200"/>
              <a:buFont typeface="Arial"/>
              <a:buNone/>
              <a:defRPr sz="2200" b="0" i="0" u="none" strike="noStrike" cap="none">
                <a:solidFill>
                  <a:srgbClr val="FFFFFF"/>
                </a:solidFill>
                <a:latin typeface="Arial"/>
                <a:ea typeface="Arial"/>
                <a:cs typeface="Arial"/>
                <a:sym typeface="Arial"/>
              </a:defRPr>
            </a:lvl1pPr>
            <a:lvl2pPr marL="457131" marR="0" lvl="1" indent="-12631" algn="ctr" rtl="0">
              <a:lnSpc>
                <a:spcPct val="100000"/>
              </a:lnSpc>
              <a:spcBef>
                <a:spcPts val="200"/>
              </a:spcBef>
              <a:spcAft>
                <a:spcPts val="0"/>
              </a:spcAft>
              <a:buClr>
                <a:schemeClr val="accent2"/>
              </a:buClr>
              <a:buSzPts val="1800"/>
              <a:buFont typeface="Arial"/>
              <a:buNone/>
              <a:defRPr sz="1900" b="0" i="0" u="none" strike="noStrike" cap="none">
                <a:solidFill>
                  <a:srgbClr val="898989"/>
                </a:solidFill>
                <a:latin typeface="Arial"/>
                <a:ea typeface="Arial"/>
                <a:cs typeface="Arial"/>
                <a:sym typeface="Arial"/>
              </a:defRPr>
            </a:lvl2pPr>
            <a:lvl3pPr marL="914261" marR="0" lvl="2" indent="-12561" algn="ctr" rtl="0">
              <a:lnSpc>
                <a:spcPct val="100000"/>
              </a:lnSpc>
              <a:spcBef>
                <a:spcPts val="600"/>
              </a:spcBef>
              <a:spcAft>
                <a:spcPts val="0"/>
              </a:spcAft>
              <a:buClr>
                <a:schemeClr val="accent2"/>
              </a:buClr>
              <a:buSzPts val="1400"/>
              <a:buFont typeface="Arial"/>
              <a:buNone/>
              <a:defRPr sz="1600" b="0" i="0" u="none" strike="noStrike" cap="none">
                <a:solidFill>
                  <a:srgbClr val="898989"/>
                </a:solidFill>
                <a:latin typeface="Arial"/>
                <a:ea typeface="Arial"/>
                <a:cs typeface="Arial"/>
                <a:sym typeface="Arial"/>
              </a:defRPr>
            </a:lvl3pPr>
            <a:lvl4pPr marL="1371393" marR="0" lvl="3" indent="-12493" algn="ctr" rtl="0">
              <a:lnSpc>
                <a:spcPct val="100000"/>
              </a:lnSpc>
              <a:spcBef>
                <a:spcPts val="600"/>
              </a:spcBef>
              <a:spcAft>
                <a:spcPts val="0"/>
              </a:spcAft>
              <a:buClr>
                <a:schemeClr val="accent2"/>
              </a:buClr>
              <a:buSzPts val="1400"/>
              <a:buFont typeface="Arial"/>
              <a:buNone/>
              <a:defRPr sz="1500" b="0" i="0" u="none" strike="noStrike" cap="none">
                <a:solidFill>
                  <a:srgbClr val="898989"/>
                </a:solidFill>
                <a:latin typeface="Arial"/>
                <a:ea typeface="Arial"/>
                <a:cs typeface="Arial"/>
                <a:sym typeface="Arial"/>
              </a:defRPr>
            </a:lvl4pPr>
            <a:lvl5pPr marL="1828525" marR="0" lvl="4" indent="-12425" algn="ctr" rtl="0">
              <a:lnSpc>
                <a:spcPct val="100000"/>
              </a:lnSpc>
              <a:spcBef>
                <a:spcPts val="600"/>
              </a:spcBef>
              <a:spcAft>
                <a:spcPts val="0"/>
              </a:spcAft>
              <a:buClr>
                <a:srgbClr val="7F7F7F"/>
              </a:buClr>
              <a:buSzPts val="1400"/>
              <a:buFont typeface="Arial"/>
              <a:buNone/>
              <a:defRPr sz="2100" b="0" i="0" u="none" strike="noStrike" cap="none">
                <a:solidFill>
                  <a:srgbClr val="898989"/>
                </a:solidFill>
                <a:latin typeface="Arial"/>
                <a:ea typeface="Arial"/>
                <a:cs typeface="Arial"/>
                <a:sym typeface="Arial"/>
              </a:defRPr>
            </a:lvl5pPr>
            <a:lvl6pPr marL="2285657" marR="0" lvl="5" indent="-12357" algn="ctr" rtl="0">
              <a:lnSpc>
                <a:spcPct val="100000"/>
              </a:lnSpc>
              <a:spcBef>
                <a:spcPts val="600"/>
              </a:spcBef>
              <a:spcAft>
                <a:spcPts val="0"/>
              </a:spcAft>
              <a:buClr>
                <a:srgbClr val="898989"/>
              </a:buClr>
              <a:buSzPts val="1400"/>
              <a:buFont typeface="Arial"/>
              <a:buNone/>
              <a:defRPr sz="2000" b="0" i="0" u="none" strike="noStrike" cap="none">
                <a:solidFill>
                  <a:srgbClr val="898989"/>
                </a:solidFill>
                <a:latin typeface="Arial"/>
                <a:ea typeface="Arial"/>
                <a:cs typeface="Arial"/>
                <a:sym typeface="Arial"/>
              </a:defRPr>
            </a:lvl6pPr>
            <a:lvl7pPr marL="2742788" marR="0" lvl="6" indent="-12288" algn="ctr" rtl="0">
              <a:lnSpc>
                <a:spcPct val="100000"/>
              </a:lnSpc>
              <a:spcBef>
                <a:spcPts val="400"/>
              </a:spcBef>
              <a:spcAft>
                <a:spcPts val="0"/>
              </a:spcAft>
              <a:buClr>
                <a:srgbClr val="898989"/>
              </a:buClr>
              <a:buSzPts val="1400"/>
              <a:buFont typeface="Arial"/>
              <a:buNone/>
              <a:defRPr sz="2000" b="0" i="0" u="none" strike="noStrike" cap="none">
                <a:solidFill>
                  <a:srgbClr val="898989"/>
                </a:solidFill>
                <a:latin typeface="Arial"/>
                <a:ea typeface="Arial"/>
                <a:cs typeface="Arial"/>
                <a:sym typeface="Arial"/>
              </a:defRPr>
            </a:lvl7pPr>
            <a:lvl8pPr marL="3199918" marR="0" lvl="7" indent="-12218" algn="ctr" rtl="0">
              <a:lnSpc>
                <a:spcPct val="100000"/>
              </a:lnSpc>
              <a:spcBef>
                <a:spcPts val="400"/>
              </a:spcBef>
              <a:spcAft>
                <a:spcPts val="0"/>
              </a:spcAft>
              <a:buClr>
                <a:srgbClr val="898989"/>
              </a:buClr>
              <a:buSzPts val="1400"/>
              <a:buFont typeface="Arial"/>
              <a:buNone/>
              <a:defRPr sz="2000" b="0" i="0" u="none" strike="noStrike" cap="none">
                <a:solidFill>
                  <a:srgbClr val="898989"/>
                </a:solidFill>
                <a:latin typeface="Arial"/>
                <a:ea typeface="Arial"/>
                <a:cs typeface="Arial"/>
                <a:sym typeface="Arial"/>
              </a:defRPr>
            </a:lvl8pPr>
            <a:lvl9pPr marL="3657050" marR="0" lvl="8" indent="-12150" algn="ctr" rtl="0">
              <a:lnSpc>
                <a:spcPct val="100000"/>
              </a:lnSpc>
              <a:spcBef>
                <a:spcPts val="400"/>
              </a:spcBef>
              <a:spcAft>
                <a:spcPts val="0"/>
              </a:spcAft>
              <a:buClr>
                <a:srgbClr val="898989"/>
              </a:buClr>
              <a:buSzPts val="1400"/>
              <a:buFont typeface="Arial"/>
              <a:buNone/>
              <a:defRPr sz="2000" b="0" i="0" u="none" strike="noStrike" cap="none">
                <a:solidFill>
                  <a:srgbClr val="898989"/>
                </a:solidFill>
                <a:latin typeface="Arial"/>
                <a:ea typeface="Arial"/>
                <a:cs typeface="Arial"/>
                <a:sym typeface="Arial"/>
              </a:defRPr>
            </a:lvl9pPr>
          </a:lstStyle>
          <a:p>
            <a:endParaRPr/>
          </a:p>
        </p:txBody>
      </p:sp>
      <p:sp>
        <p:nvSpPr>
          <p:cNvPr id="31" name="Shape 31"/>
          <p:cNvSpPr txBox="1">
            <a:spLocks noGrp="1"/>
          </p:cNvSpPr>
          <p:nvPr>
            <p:ph type="body" idx="2"/>
          </p:nvPr>
        </p:nvSpPr>
        <p:spPr>
          <a:xfrm>
            <a:off x="562425" y="1982300"/>
            <a:ext cx="6649200" cy="611400"/>
          </a:xfrm>
          <a:prstGeom prst="rect">
            <a:avLst/>
          </a:prstGeom>
          <a:noFill/>
          <a:ln>
            <a:noFill/>
          </a:ln>
        </p:spPr>
        <p:txBody>
          <a:bodyPr spcFirstLastPara="1" wrap="square" lIns="91425" tIns="91425" rIns="91425" bIns="91425" anchor="t" anchorCtr="0"/>
          <a:lstStyle>
            <a:lvl1pPr marL="457200" lvl="0" indent="-228600" rtl="0">
              <a:lnSpc>
                <a:spcPct val="100000"/>
              </a:lnSpc>
              <a:spcBef>
                <a:spcPts val="0"/>
              </a:spcBef>
              <a:spcAft>
                <a:spcPts val="0"/>
              </a:spcAft>
              <a:buClr>
                <a:schemeClr val="lt1"/>
              </a:buClr>
              <a:buSzPts val="1700"/>
              <a:buFont typeface="Arial"/>
              <a:buNone/>
              <a:defRPr sz="1700">
                <a:solidFill>
                  <a:schemeClr val="lt1"/>
                </a:solidFill>
                <a:latin typeface="Arial"/>
                <a:ea typeface="Arial"/>
                <a:cs typeface="Arial"/>
                <a:sym typeface="Arial"/>
              </a:defRPr>
            </a:lvl1pPr>
            <a:lvl2pPr marL="914400" lvl="1" indent="-228600" rtl="0">
              <a:spcBef>
                <a:spcPts val="0"/>
              </a:spcBef>
              <a:spcAft>
                <a:spcPts val="0"/>
              </a:spcAft>
              <a:buClr>
                <a:srgbClr val="FFFFFF"/>
              </a:buClr>
              <a:buSzPts val="1700"/>
              <a:buFont typeface="Arial"/>
              <a:buNone/>
              <a:defRPr sz="1700">
                <a:solidFill>
                  <a:srgbClr val="FFFFFF"/>
                </a:solidFill>
                <a:latin typeface="Arial"/>
                <a:ea typeface="Arial"/>
                <a:cs typeface="Arial"/>
                <a:sym typeface="Arial"/>
              </a:defRPr>
            </a:lvl2pPr>
            <a:lvl3pPr marL="1371600" lvl="2" indent="-311150" rtl="0">
              <a:spcBef>
                <a:spcPts val="0"/>
              </a:spcBef>
              <a:spcAft>
                <a:spcPts val="0"/>
              </a:spcAft>
              <a:buSzPts val="1300"/>
              <a:buChar char="•"/>
              <a:defRPr sz="1500">
                <a:solidFill>
                  <a:schemeClr val="accent2"/>
                </a:solidFill>
                <a:latin typeface="Arial"/>
                <a:ea typeface="Arial"/>
                <a:cs typeface="Arial"/>
                <a:sym typeface="Arial"/>
              </a:defRPr>
            </a:lvl3pPr>
            <a:lvl4pPr marL="1828800" lvl="3" indent="-311150" rtl="0">
              <a:spcBef>
                <a:spcPts val="600"/>
              </a:spcBef>
              <a:spcAft>
                <a:spcPts val="0"/>
              </a:spcAft>
              <a:buSzPts val="1300"/>
              <a:buChar char="•"/>
              <a:defRPr sz="1400">
                <a:solidFill>
                  <a:schemeClr val="accent2"/>
                </a:solidFill>
                <a:latin typeface="Arial"/>
                <a:ea typeface="Arial"/>
                <a:cs typeface="Arial"/>
                <a:sym typeface="Arial"/>
              </a:defRPr>
            </a:lvl4pPr>
            <a:lvl5pPr marL="2286000" lvl="4" indent="-228600" rtl="0">
              <a:spcBef>
                <a:spcPts val="600"/>
              </a:spcBef>
              <a:spcAft>
                <a:spcPts val="0"/>
              </a:spcAft>
              <a:buSzPts val="1300"/>
              <a:buNone/>
              <a:defRPr sz="2000">
                <a:solidFill>
                  <a:srgbClr val="5C656A"/>
                </a:solidFill>
                <a:latin typeface="Arial"/>
                <a:ea typeface="Arial"/>
                <a:cs typeface="Arial"/>
                <a:sym typeface="Arial"/>
              </a:defRPr>
            </a:lvl5pPr>
            <a:lvl6pPr marL="2743200" lvl="5" indent="-311150" rtl="0">
              <a:spcBef>
                <a:spcPts val="600"/>
              </a:spcBef>
              <a:spcAft>
                <a:spcPts val="0"/>
              </a:spcAft>
              <a:buSzPts val="1300"/>
              <a:buChar char="•"/>
              <a:defRPr sz="1900">
                <a:solidFill>
                  <a:schemeClr val="dk1"/>
                </a:solidFill>
              </a:defRPr>
            </a:lvl6pPr>
            <a:lvl7pPr marL="3200400" lvl="6" indent="-311150" rtl="0">
              <a:spcBef>
                <a:spcPts val="0"/>
              </a:spcBef>
              <a:spcAft>
                <a:spcPts val="0"/>
              </a:spcAft>
              <a:buSzPts val="1300"/>
              <a:buChar char="•"/>
              <a:defRPr sz="1900">
                <a:solidFill>
                  <a:schemeClr val="dk1"/>
                </a:solidFill>
              </a:defRPr>
            </a:lvl7pPr>
            <a:lvl8pPr marL="3657600" lvl="7" indent="-311150" rtl="0">
              <a:spcBef>
                <a:spcPts val="0"/>
              </a:spcBef>
              <a:spcAft>
                <a:spcPts val="0"/>
              </a:spcAft>
              <a:buSzPts val="1300"/>
              <a:buChar char="•"/>
              <a:defRPr sz="1900">
                <a:solidFill>
                  <a:schemeClr val="dk1"/>
                </a:solidFill>
              </a:defRPr>
            </a:lvl8pPr>
            <a:lvl9pPr marL="4114800" lvl="8" indent="-311150" rtl="0">
              <a:spcBef>
                <a:spcPts val="0"/>
              </a:spcBef>
              <a:spcAft>
                <a:spcPts val="0"/>
              </a:spcAft>
              <a:buSzPts val="1300"/>
              <a:buChar char="•"/>
              <a:defRPr sz="1900">
                <a:solidFill>
                  <a:schemeClr val="dk1"/>
                </a:solidFill>
              </a:defRPr>
            </a:lvl9pPr>
          </a:lstStyle>
          <a:p>
            <a:endParaRPr/>
          </a:p>
        </p:txBody>
      </p:sp>
      <p:pic>
        <p:nvPicPr>
          <p:cNvPr id="32" name="Shape 32" descr="Cover Graphics.png"/>
          <p:cNvPicPr preferRelativeResize="0"/>
          <p:nvPr/>
        </p:nvPicPr>
        <p:blipFill>
          <a:blip r:embed="rId3">
            <a:alphaModFix/>
          </a:blip>
          <a:stretch>
            <a:fillRect/>
          </a:stretch>
        </p:blipFill>
        <p:spPr>
          <a:xfrm>
            <a:off x="1520550" y="4467517"/>
            <a:ext cx="2818776" cy="2366900"/>
          </a:xfrm>
          <a:prstGeom prst="rect">
            <a:avLst/>
          </a:prstGeom>
          <a:noFill/>
          <a:ln>
            <a:noFill/>
          </a:ln>
        </p:spPr>
      </p:pic>
      <p:pic>
        <p:nvPicPr>
          <p:cNvPr id="33" name="Shape 33"/>
          <p:cNvPicPr preferRelativeResize="0"/>
          <p:nvPr/>
        </p:nvPicPr>
        <p:blipFill rotWithShape="1">
          <a:blip r:embed="rId4">
            <a:alphaModFix/>
          </a:blip>
          <a:srcRect/>
          <a:stretch/>
        </p:blipFill>
        <p:spPr>
          <a:xfrm>
            <a:off x="10730734" y="5737688"/>
            <a:ext cx="1188600" cy="831900"/>
          </a:xfrm>
          <a:prstGeom prst="rect">
            <a:avLst/>
          </a:prstGeom>
          <a:noFill/>
          <a:ln>
            <a:noFill/>
          </a:ln>
        </p:spPr>
      </p:pic>
    </p:spTree>
    <p:extLst>
      <p:ext uri="{BB962C8B-B14F-4D97-AF65-F5344CB8AC3E}">
        <p14:creationId xmlns:p14="http://schemas.microsoft.com/office/powerpoint/2010/main" val="24533611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2 Column">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571500" y="63503"/>
            <a:ext cx="11045952" cy="990119"/>
          </a:xfrm>
          <a:prstGeom prst="rect">
            <a:avLst/>
          </a:prstGeom>
          <a:effectLst/>
        </p:spPr>
        <p:txBody>
          <a:bodyPr rtlCol="0">
            <a:noAutofit/>
          </a:bodyPr>
          <a:lstStyle>
            <a:lvl1pPr>
              <a:lnSpc>
                <a:spcPct val="95000"/>
              </a:lnSpc>
              <a:defRPr/>
            </a:lvl1pPr>
          </a:lstStyle>
          <a:p>
            <a:r>
              <a:rPr lang="en-US"/>
              <a:t>Click to edit Master title style</a:t>
            </a:r>
            <a:endParaRPr lang="en-US" dirty="0"/>
          </a:p>
        </p:txBody>
      </p:sp>
      <p:sp>
        <p:nvSpPr>
          <p:cNvPr id="3" name="Content Placeholder 2"/>
          <p:cNvSpPr>
            <a:spLocks noGrp="1"/>
          </p:cNvSpPr>
          <p:nvPr>
            <p:ph sz="quarter" idx="11"/>
          </p:nvPr>
        </p:nvSpPr>
        <p:spPr>
          <a:xfrm>
            <a:off x="571500" y="1764285"/>
            <a:ext cx="5303520" cy="4223766"/>
          </a:xfrm>
        </p:spPr>
        <p:txBody>
          <a:bodyPr/>
          <a:lstStyle>
            <a:lvl1pPr>
              <a:lnSpc>
                <a:spcPct val="100000"/>
              </a:lnSpc>
              <a:defRPr/>
            </a:lvl1pPr>
            <a:lvl2pPr>
              <a:lnSpc>
                <a:spcPct val="100000"/>
              </a:lnSpc>
              <a:defRPr>
                <a:solidFill>
                  <a:schemeClr val="bg2"/>
                </a:solidFill>
              </a:defRPr>
            </a:lvl2pPr>
            <a:lvl3pPr>
              <a:lnSpc>
                <a:spcPct val="100000"/>
              </a:lnSpc>
              <a:defRPr>
                <a:solidFill>
                  <a:schemeClr val="bg2"/>
                </a:solidFill>
              </a:defRPr>
            </a:lvl3pPr>
            <a:lvl4pPr>
              <a:lnSpc>
                <a:spcPct val="100000"/>
              </a:lnSpc>
              <a:defRPr>
                <a:solidFill>
                  <a:schemeClr val="bg2"/>
                </a:solidFill>
              </a:defRPr>
            </a:lvl4pPr>
            <a:lvl5pPr>
              <a:lnSpc>
                <a:spcPct val="10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5"/>
          <p:cNvSpPr>
            <a:spLocks noGrp="1"/>
          </p:cNvSpPr>
          <p:nvPr>
            <p:ph sz="quarter" idx="12"/>
          </p:nvPr>
        </p:nvSpPr>
        <p:spPr>
          <a:xfrm>
            <a:off x="6313932" y="1764285"/>
            <a:ext cx="5303520" cy="4223766"/>
          </a:xfrm>
        </p:spPr>
        <p:txBody>
          <a:bodyPr/>
          <a:lstStyle>
            <a:lvl1pPr>
              <a:lnSpc>
                <a:spcPct val="100000"/>
              </a:lnSpc>
              <a:defRPr/>
            </a:lvl1pPr>
            <a:lvl2pPr>
              <a:lnSpc>
                <a:spcPct val="100000"/>
              </a:lnSpc>
              <a:defRPr>
                <a:solidFill>
                  <a:schemeClr val="bg2"/>
                </a:solidFill>
              </a:defRPr>
            </a:lvl2pPr>
            <a:lvl3pPr>
              <a:lnSpc>
                <a:spcPct val="100000"/>
              </a:lnSpc>
              <a:defRPr>
                <a:solidFill>
                  <a:schemeClr val="bg2"/>
                </a:solidFill>
              </a:defRPr>
            </a:lvl3pPr>
            <a:lvl4pPr>
              <a:lnSpc>
                <a:spcPct val="100000"/>
              </a:lnSpc>
              <a:defRPr>
                <a:solidFill>
                  <a:schemeClr val="bg2"/>
                </a:solidFill>
              </a:defRPr>
            </a:lvl4pPr>
            <a:lvl5pPr>
              <a:lnSpc>
                <a:spcPct val="10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3"/>
          <p:cNvSpPr>
            <a:spLocks noGrp="1"/>
          </p:cNvSpPr>
          <p:nvPr>
            <p:ph type="body" sz="quarter" idx="16"/>
          </p:nvPr>
        </p:nvSpPr>
        <p:spPr>
          <a:xfrm>
            <a:off x="571503" y="1097179"/>
            <a:ext cx="11046141" cy="338554"/>
          </a:xfrm>
          <a:noFill/>
          <a:ln>
            <a:noFill/>
          </a:ln>
        </p:spPr>
        <p:txBody>
          <a:bodyPr vert="horz" wrap="square" lIns="0" tIns="0" rIns="0" bIns="0" numCol="1" rtlCol="0" anchor="t" anchorCtr="0" compatLnSpc="1">
            <a:prstTxWarp prst="textNoShape">
              <a:avLst/>
            </a:prstTxWarp>
            <a:spAutoFit/>
          </a:bodyPr>
          <a:lstStyle>
            <a:lvl1pPr>
              <a:lnSpc>
                <a:spcPct val="100000"/>
              </a:lnSpc>
              <a:defRPr lang="en-US" sz="2200" b="0" i="0" spc="0">
                <a:solidFill>
                  <a:schemeClr val="accent2">
                    <a:lumMod val="75000"/>
                  </a:schemeClr>
                </a:solidFill>
                <a:latin typeface="Salesforce Sans Light" charset="0"/>
                <a:ea typeface="Salesforce Sans Light" charset="0"/>
                <a:cs typeface="Salesforce Sans Light" charset="0"/>
              </a:defRPr>
            </a:lvl1pPr>
          </a:lstStyle>
          <a:p>
            <a:pPr lvl="0">
              <a:lnSpc>
                <a:spcPct val="100000"/>
              </a:lnSpc>
              <a:spcBef>
                <a:spcPts val="0"/>
              </a:spcBef>
              <a:spcAft>
                <a:spcPts val="0"/>
              </a:spcAft>
            </a:pPr>
            <a:r>
              <a:rPr lang="en-US" dirty="0"/>
              <a:t>Click to edit Master text styles</a:t>
            </a:r>
          </a:p>
        </p:txBody>
      </p:sp>
      <p:sp>
        <p:nvSpPr>
          <p:cNvPr id="10" name="Footer Placeholder 3"/>
          <p:cNvSpPr>
            <a:spLocks noGrp="1"/>
          </p:cNvSpPr>
          <p:nvPr>
            <p:ph type="ftr" sz="quarter" idx="17"/>
          </p:nvPr>
        </p:nvSpPr>
        <p:spPr>
          <a:xfrm>
            <a:off x="577850" y="6410462"/>
            <a:ext cx="8870949" cy="213858"/>
          </a:xfrm>
        </p:spPr>
        <p:txBody>
          <a:bodyPr/>
          <a:lstStyle>
            <a:lvl1pPr>
              <a:defRPr/>
            </a:lvl1pPr>
          </a:lstStyle>
          <a:p>
            <a:endParaRPr lang="en-US" dirty="0"/>
          </a:p>
        </p:txBody>
      </p:sp>
    </p:spTree>
    <p:extLst/>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C - Basic">
  <p:cSld name="C - Basic">
    <p:spTree>
      <p:nvGrpSpPr>
        <p:cNvPr id="1" name="Shape 39"/>
        <p:cNvGrpSpPr/>
        <p:nvPr/>
      </p:nvGrpSpPr>
      <p:grpSpPr>
        <a:xfrm>
          <a:off x="0" y="0"/>
          <a:ext cx="0" cy="0"/>
          <a:chOff x="0" y="0"/>
          <a:chExt cx="0" cy="0"/>
        </a:xfrm>
      </p:grpSpPr>
      <p:sp>
        <p:nvSpPr>
          <p:cNvPr id="40" name="Shape 40"/>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lstStyle>
            <a:lvl1pPr lvl="0" rtl="0">
              <a:lnSpc>
                <a:spcPct val="95000"/>
              </a:lnSpc>
              <a:spcBef>
                <a:spcPts val="0"/>
              </a:spcBef>
              <a:spcAft>
                <a:spcPts val="0"/>
              </a:spcAft>
              <a:buSzPts val="3000"/>
              <a:buNone/>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41" name="Shape 41"/>
          <p:cNvSpPr txBox="1">
            <a:spLocks noGrp="1"/>
          </p:cNvSpPr>
          <p:nvPr>
            <p:ph type="body" idx="1"/>
          </p:nvPr>
        </p:nvSpPr>
        <p:spPr>
          <a:xfrm>
            <a:off x="571500" y="1081136"/>
            <a:ext cx="11046000" cy="369300"/>
          </a:xfrm>
          <a:prstGeom prst="rect">
            <a:avLst/>
          </a:prstGeom>
          <a:noFill/>
          <a:ln>
            <a:noFill/>
          </a:ln>
        </p:spPr>
        <p:txBody>
          <a:bodyPr spcFirstLastPara="1" wrap="square" lIns="91425" tIns="91425" rIns="91425" bIns="91425" anchor="ctr" anchorCtr="0"/>
          <a:lstStyle>
            <a:lvl1pPr marL="457200" lvl="0" indent="-228600" rtl="0">
              <a:lnSpc>
                <a:spcPct val="100000"/>
              </a:lnSpc>
              <a:spcBef>
                <a:spcPts val="0"/>
              </a:spcBef>
              <a:spcAft>
                <a:spcPts val="0"/>
              </a:spcAft>
              <a:buClr>
                <a:schemeClr val="accent2"/>
              </a:buClr>
              <a:buSzPts val="2400"/>
              <a:buNone/>
              <a:defRPr sz="2400">
                <a:solidFill>
                  <a:schemeClr val="accent2"/>
                </a:solidFill>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a:p>
        </p:txBody>
      </p:sp>
      <p:sp>
        <p:nvSpPr>
          <p:cNvPr id="42" name="Shape 42"/>
          <p:cNvSpPr txBox="1">
            <a:spLocks noGrp="1"/>
          </p:cNvSpPr>
          <p:nvPr>
            <p:ph type="body" idx="2"/>
          </p:nvPr>
        </p:nvSpPr>
        <p:spPr>
          <a:xfrm>
            <a:off x="571500" y="1688084"/>
            <a:ext cx="11046000" cy="4223700"/>
          </a:xfrm>
          <a:prstGeom prst="rect">
            <a:avLst/>
          </a:prstGeom>
          <a:noFill/>
          <a:ln>
            <a:noFill/>
          </a:ln>
        </p:spPr>
        <p:txBody>
          <a:bodyPr spcFirstLastPara="1" wrap="square" lIns="91425" tIns="91425" rIns="91425" bIns="91425" anchor="t" anchorCtr="0"/>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600"/>
              </a:spcBef>
              <a:spcAft>
                <a:spcPts val="0"/>
              </a:spcAft>
              <a:buSzPts val="1800"/>
              <a:buChar char="•"/>
              <a:defRPr/>
            </a:lvl2pPr>
            <a:lvl3pPr marL="1371600" lvl="2" indent="-317500" rtl="0">
              <a:lnSpc>
                <a:spcPct val="100000"/>
              </a:lnSpc>
              <a:spcBef>
                <a:spcPts val="300"/>
              </a:spcBef>
              <a:spcAft>
                <a:spcPts val="0"/>
              </a:spcAft>
              <a:buSzPts val="1400"/>
              <a:buChar char="•"/>
              <a:defRPr/>
            </a:lvl3pPr>
            <a:lvl4pPr marL="1828800" lvl="3" indent="-317500" rtl="0">
              <a:lnSpc>
                <a:spcPct val="100000"/>
              </a:lnSpc>
              <a:spcBef>
                <a:spcPts val="600"/>
              </a:spcBef>
              <a:spcAft>
                <a:spcPts val="0"/>
              </a:spcAft>
              <a:buSzPts val="1400"/>
              <a:buChar char="•"/>
              <a:defRPr/>
            </a:lvl4pPr>
            <a:lvl5pPr marL="2286000" lvl="4" indent="-228600" rtl="0">
              <a:lnSpc>
                <a:spcPct val="100000"/>
              </a:lnSpc>
              <a:spcBef>
                <a:spcPts val="600"/>
              </a:spcBef>
              <a:spcAft>
                <a:spcPts val="0"/>
              </a:spcAft>
              <a:buClr>
                <a:schemeClr val="accent2"/>
              </a:buClr>
              <a:buSzPts val="1400"/>
              <a:buNone/>
              <a:defRPr>
                <a:solidFill>
                  <a:schemeClr val="accent2"/>
                </a:solidFil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a:p>
        </p:txBody>
      </p:sp>
    </p:spTree>
    <p:extLst>
      <p:ext uri="{BB962C8B-B14F-4D97-AF65-F5344CB8AC3E}">
        <p14:creationId xmlns:p14="http://schemas.microsoft.com/office/powerpoint/2010/main" val="375119332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H - Basic Footer - Mountain Right">
  <p:cSld name="H - Basic Footer - Mountain Right">
    <p:spTree>
      <p:nvGrpSpPr>
        <p:cNvPr id="1" name="Shape 570"/>
        <p:cNvGrpSpPr/>
        <p:nvPr/>
      </p:nvGrpSpPr>
      <p:grpSpPr>
        <a:xfrm>
          <a:off x="0" y="0"/>
          <a:ext cx="0" cy="0"/>
          <a:chOff x="0" y="0"/>
          <a:chExt cx="0" cy="0"/>
        </a:xfrm>
      </p:grpSpPr>
      <p:pic>
        <p:nvPicPr>
          <p:cNvPr id="571" name="Shape 571" descr="Footer-Right"/>
          <p:cNvPicPr preferRelativeResize="0"/>
          <p:nvPr/>
        </p:nvPicPr>
        <p:blipFill rotWithShape="1">
          <a:blip r:embed="rId2">
            <a:alphaModFix/>
          </a:blip>
          <a:srcRect/>
          <a:stretch/>
        </p:blipFill>
        <p:spPr>
          <a:xfrm>
            <a:off x="0" y="10392"/>
            <a:ext cx="12185648" cy="6854427"/>
          </a:xfrm>
          <a:prstGeom prst="rect">
            <a:avLst/>
          </a:prstGeom>
          <a:noFill/>
          <a:ln>
            <a:noFill/>
          </a:ln>
        </p:spPr>
      </p:pic>
      <p:sp>
        <p:nvSpPr>
          <p:cNvPr id="572" name="Shape 572"/>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lstStyle>
            <a:lvl1pPr lvl="0" rtl="0">
              <a:lnSpc>
                <a:spcPct val="95000"/>
              </a:lnSpc>
              <a:spcBef>
                <a:spcPts val="0"/>
              </a:spcBef>
              <a:spcAft>
                <a:spcPts val="0"/>
              </a:spcAft>
              <a:buSzPts val="3100"/>
              <a:buNone/>
              <a:defRPr/>
            </a:lvl1pPr>
            <a:lvl2pPr lvl="1" rtl="0">
              <a:spcBef>
                <a:spcPts val="0"/>
              </a:spcBef>
              <a:spcAft>
                <a:spcPts val="0"/>
              </a:spcAft>
              <a:buSzPts val="1500"/>
              <a:buChar char="○"/>
              <a:defRPr sz="3200">
                <a:solidFill>
                  <a:schemeClr val="accent1"/>
                </a:solidFill>
              </a:defRPr>
            </a:lvl2pPr>
            <a:lvl3pPr lvl="2" rtl="0">
              <a:spcBef>
                <a:spcPts val="0"/>
              </a:spcBef>
              <a:spcAft>
                <a:spcPts val="0"/>
              </a:spcAft>
              <a:buSzPts val="1500"/>
              <a:buChar char="■"/>
              <a:defRPr sz="3200">
                <a:solidFill>
                  <a:schemeClr val="accent1"/>
                </a:solidFill>
              </a:defRPr>
            </a:lvl3pPr>
            <a:lvl4pPr lvl="3" rtl="0">
              <a:spcBef>
                <a:spcPts val="0"/>
              </a:spcBef>
              <a:spcAft>
                <a:spcPts val="0"/>
              </a:spcAft>
              <a:buSzPts val="1500"/>
              <a:buChar char="●"/>
              <a:defRPr sz="3200">
                <a:solidFill>
                  <a:schemeClr val="accent1"/>
                </a:solidFill>
              </a:defRPr>
            </a:lvl4pPr>
            <a:lvl5pPr lvl="4" rtl="0">
              <a:spcBef>
                <a:spcPts val="0"/>
              </a:spcBef>
              <a:spcAft>
                <a:spcPts val="0"/>
              </a:spcAft>
              <a:buSzPts val="1500"/>
              <a:buChar char="○"/>
              <a:defRPr sz="3200">
                <a:solidFill>
                  <a:schemeClr val="accent1"/>
                </a:solidFill>
              </a:defRPr>
            </a:lvl5pPr>
            <a:lvl6pPr lvl="5" rtl="0">
              <a:spcBef>
                <a:spcPts val="0"/>
              </a:spcBef>
              <a:spcAft>
                <a:spcPts val="0"/>
              </a:spcAft>
              <a:buSzPts val="1500"/>
              <a:buChar char="■"/>
              <a:defRPr sz="3200">
                <a:solidFill>
                  <a:schemeClr val="accent1"/>
                </a:solidFill>
              </a:defRPr>
            </a:lvl6pPr>
            <a:lvl7pPr lvl="6" rtl="0">
              <a:spcBef>
                <a:spcPts val="0"/>
              </a:spcBef>
              <a:spcAft>
                <a:spcPts val="0"/>
              </a:spcAft>
              <a:buSzPts val="1500"/>
              <a:buChar char="●"/>
              <a:defRPr sz="3200">
                <a:solidFill>
                  <a:schemeClr val="accent1"/>
                </a:solidFill>
              </a:defRPr>
            </a:lvl7pPr>
            <a:lvl8pPr lvl="7" rtl="0">
              <a:spcBef>
                <a:spcPts val="0"/>
              </a:spcBef>
              <a:spcAft>
                <a:spcPts val="0"/>
              </a:spcAft>
              <a:buSzPts val="1500"/>
              <a:buChar char="○"/>
              <a:defRPr sz="3200">
                <a:solidFill>
                  <a:schemeClr val="accent1"/>
                </a:solidFill>
              </a:defRPr>
            </a:lvl8pPr>
            <a:lvl9pPr lvl="8" rtl="0">
              <a:spcBef>
                <a:spcPts val="0"/>
              </a:spcBef>
              <a:spcAft>
                <a:spcPts val="0"/>
              </a:spcAft>
              <a:buSzPts val="1500"/>
              <a:buChar char="■"/>
              <a:defRPr sz="3200">
                <a:solidFill>
                  <a:schemeClr val="accent1"/>
                </a:solidFill>
              </a:defRPr>
            </a:lvl9pPr>
          </a:lstStyle>
          <a:p>
            <a:endParaRPr/>
          </a:p>
        </p:txBody>
      </p:sp>
      <p:sp>
        <p:nvSpPr>
          <p:cNvPr id="573" name="Shape 573"/>
          <p:cNvSpPr txBox="1">
            <a:spLocks noGrp="1"/>
          </p:cNvSpPr>
          <p:nvPr>
            <p:ph type="body" idx="1"/>
          </p:nvPr>
        </p:nvSpPr>
        <p:spPr>
          <a:xfrm>
            <a:off x="571500" y="1081136"/>
            <a:ext cx="11046000" cy="369300"/>
          </a:xfrm>
          <a:prstGeom prst="rect">
            <a:avLst/>
          </a:prstGeom>
          <a:noFill/>
          <a:ln>
            <a:noFill/>
          </a:ln>
        </p:spPr>
        <p:txBody>
          <a:bodyPr spcFirstLastPara="1" wrap="square" lIns="91425" tIns="91425" rIns="91425" bIns="91425" anchor="ctr" anchorCtr="0"/>
          <a:lstStyle>
            <a:lvl1pPr marL="457200" lvl="0" indent="-228600" rtl="0">
              <a:lnSpc>
                <a:spcPct val="100000"/>
              </a:lnSpc>
              <a:spcBef>
                <a:spcPts val="0"/>
              </a:spcBef>
              <a:spcAft>
                <a:spcPts val="0"/>
              </a:spcAft>
              <a:buClr>
                <a:schemeClr val="accent2"/>
              </a:buClr>
              <a:buSzPts val="2400"/>
              <a:buNone/>
              <a:defRPr sz="2400">
                <a:solidFill>
                  <a:schemeClr val="accent2"/>
                </a:solidFill>
              </a:defRPr>
            </a:lvl1pPr>
            <a:lvl2pPr marL="914400" lvl="1" indent="-349250" rtl="0">
              <a:spcBef>
                <a:spcPts val="0"/>
              </a:spcBef>
              <a:spcAft>
                <a:spcPts val="0"/>
              </a:spcAft>
              <a:buClr>
                <a:schemeClr val="accent2"/>
              </a:buClr>
              <a:buSzPts val="1900"/>
              <a:buChar char="•"/>
              <a:defRPr sz="1900">
                <a:solidFill>
                  <a:schemeClr val="accent2"/>
                </a:solidFill>
                <a:latin typeface="Arial"/>
                <a:ea typeface="Arial"/>
                <a:cs typeface="Arial"/>
                <a:sym typeface="Arial"/>
              </a:defRPr>
            </a:lvl2pPr>
            <a:lvl3pPr marL="1371600" lvl="2" indent="-323850" rtl="0">
              <a:spcBef>
                <a:spcPts val="300"/>
              </a:spcBef>
              <a:spcAft>
                <a:spcPts val="0"/>
              </a:spcAft>
              <a:buClr>
                <a:schemeClr val="accent2"/>
              </a:buClr>
              <a:buSzPts val="1500"/>
              <a:buChar char="•"/>
              <a:defRPr sz="1600">
                <a:solidFill>
                  <a:schemeClr val="accent2"/>
                </a:solidFill>
                <a:latin typeface="Arial"/>
                <a:ea typeface="Arial"/>
                <a:cs typeface="Arial"/>
                <a:sym typeface="Arial"/>
              </a:defRPr>
            </a:lvl3pPr>
            <a:lvl4pPr marL="1828800" lvl="3" indent="-323850" rtl="0">
              <a:spcBef>
                <a:spcPts val="700"/>
              </a:spcBef>
              <a:spcAft>
                <a:spcPts val="0"/>
              </a:spcAft>
              <a:buClr>
                <a:schemeClr val="accent2"/>
              </a:buClr>
              <a:buSzPts val="1500"/>
              <a:buChar char="•"/>
              <a:defRPr sz="1500">
                <a:solidFill>
                  <a:schemeClr val="accent2"/>
                </a:solidFill>
                <a:latin typeface="Arial"/>
                <a:ea typeface="Arial"/>
                <a:cs typeface="Arial"/>
                <a:sym typeface="Arial"/>
              </a:defRPr>
            </a:lvl4pPr>
            <a:lvl5pPr marL="2286000" lvl="4" indent="-228600" rtl="0">
              <a:spcBef>
                <a:spcPts val="700"/>
              </a:spcBef>
              <a:spcAft>
                <a:spcPts val="0"/>
              </a:spcAft>
              <a:buClr>
                <a:schemeClr val="accent2"/>
              </a:buClr>
              <a:buSzPts val="1500"/>
              <a:buNone/>
              <a:defRPr sz="2100">
                <a:solidFill>
                  <a:schemeClr val="accent2"/>
                </a:solidFill>
                <a:latin typeface="Arial"/>
                <a:ea typeface="Arial"/>
                <a:cs typeface="Arial"/>
                <a:sym typeface="Arial"/>
              </a:defRPr>
            </a:lvl5pPr>
            <a:lvl6pPr marL="2743200" lvl="5" indent="-323850" rtl="0">
              <a:spcBef>
                <a:spcPts val="700"/>
              </a:spcBef>
              <a:spcAft>
                <a:spcPts val="0"/>
              </a:spcAft>
              <a:buClr>
                <a:schemeClr val="accent2"/>
              </a:buClr>
              <a:buSzPts val="1500"/>
              <a:buChar char="•"/>
              <a:defRPr sz="2000">
                <a:solidFill>
                  <a:schemeClr val="accent2"/>
                </a:solidFill>
              </a:defRPr>
            </a:lvl6pPr>
            <a:lvl7pPr marL="3200400" lvl="6" indent="-323850" rtl="0">
              <a:spcBef>
                <a:spcPts val="0"/>
              </a:spcBef>
              <a:spcAft>
                <a:spcPts val="0"/>
              </a:spcAft>
              <a:buClr>
                <a:schemeClr val="accent2"/>
              </a:buClr>
              <a:buSzPts val="1500"/>
              <a:buChar char="•"/>
              <a:defRPr sz="2000">
                <a:solidFill>
                  <a:schemeClr val="accent2"/>
                </a:solidFill>
              </a:defRPr>
            </a:lvl7pPr>
            <a:lvl8pPr marL="3657600" lvl="7" indent="-323850" rtl="0">
              <a:spcBef>
                <a:spcPts val="0"/>
              </a:spcBef>
              <a:spcAft>
                <a:spcPts val="0"/>
              </a:spcAft>
              <a:buClr>
                <a:schemeClr val="accent2"/>
              </a:buClr>
              <a:buSzPts val="1500"/>
              <a:buChar char="•"/>
              <a:defRPr sz="2000">
                <a:solidFill>
                  <a:schemeClr val="accent2"/>
                </a:solidFill>
              </a:defRPr>
            </a:lvl8pPr>
            <a:lvl9pPr marL="4114800" lvl="8" indent="-323850" rtl="0">
              <a:spcBef>
                <a:spcPts val="0"/>
              </a:spcBef>
              <a:spcAft>
                <a:spcPts val="0"/>
              </a:spcAft>
              <a:buClr>
                <a:schemeClr val="accent2"/>
              </a:buClr>
              <a:buSzPts val="1500"/>
              <a:buChar char="•"/>
              <a:defRPr sz="2000">
                <a:solidFill>
                  <a:schemeClr val="accent2"/>
                </a:solidFill>
              </a:defRPr>
            </a:lvl9pPr>
          </a:lstStyle>
          <a:p>
            <a:endParaRPr/>
          </a:p>
        </p:txBody>
      </p:sp>
      <p:sp>
        <p:nvSpPr>
          <p:cNvPr id="574" name="Shape 574"/>
          <p:cNvSpPr txBox="1">
            <a:spLocks noGrp="1"/>
          </p:cNvSpPr>
          <p:nvPr>
            <p:ph type="body" idx="2"/>
          </p:nvPr>
        </p:nvSpPr>
        <p:spPr>
          <a:xfrm>
            <a:off x="571500" y="1688084"/>
            <a:ext cx="11046000" cy="4223700"/>
          </a:xfrm>
          <a:prstGeom prst="rect">
            <a:avLst/>
          </a:prstGeom>
          <a:noFill/>
          <a:ln>
            <a:noFill/>
          </a:ln>
        </p:spPr>
        <p:txBody>
          <a:bodyPr spcFirstLastPara="1" wrap="square" lIns="91425" tIns="91425" rIns="91425" bIns="91425" anchor="t" anchorCtr="0"/>
          <a:lstStyle>
            <a:lvl1pPr marL="457200" lvl="0" indent="-228600" rtl="0">
              <a:lnSpc>
                <a:spcPct val="100000"/>
              </a:lnSpc>
              <a:spcBef>
                <a:spcPts val="1100"/>
              </a:spcBef>
              <a:spcAft>
                <a:spcPts val="0"/>
              </a:spcAft>
              <a:buClr>
                <a:srgbClr val="5B5B5B"/>
              </a:buClr>
              <a:buSzPts val="2000"/>
              <a:buNone/>
              <a:defRPr sz="2000">
                <a:solidFill>
                  <a:srgbClr val="5B5B5B"/>
                </a:solidFill>
              </a:defRPr>
            </a:lvl1pPr>
            <a:lvl2pPr marL="914400" lvl="1" indent="-349250" rtl="0">
              <a:lnSpc>
                <a:spcPct val="100000"/>
              </a:lnSpc>
              <a:spcBef>
                <a:spcPts val="700"/>
              </a:spcBef>
              <a:spcAft>
                <a:spcPts val="0"/>
              </a:spcAft>
              <a:buSzPts val="1900"/>
              <a:buChar char="•"/>
              <a:defRPr/>
            </a:lvl2pPr>
            <a:lvl3pPr marL="1371600" lvl="2" indent="-323850" rtl="0">
              <a:lnSpc>
                <a:spcPct val="100000"/>
              </a:lnSpc>
              <a:spcBef>
                <a:spcPts val="300"/>
              </a:spcBef>
              <a:spcAft>
                <a:spcPts val="0"/>
              </a:spcAft>
              <a:buSzPts val="1500"/>
              <a:buChar char="•"/>
              <a:defRPr/>
            </a:lvl3pPr>
            <a:lvl4pPr marL="1828800" lvl="3" indent="-323850" rtl="0">
              <a:lnSpc>
                <a:spcPct val="100000"/>
              </a:lnSpc>
              <a:spcBef>
                <a:spcPts val="700"/>
              </a:spcBef>
              <a:spcAft>
                <a:spcPts val="0"/>
              </a:spcAft>
              <a:buSzPts val="1500"/>
              <a:buChar char="•"/>
              <a:defRPr/>
            </a:lvl4pPr>
            <a:lvl5pPr marL="2286000" lvl="4" indent="-228600" rtl="0">
              <a:lnSpc>
                <a:spcPct val="100000"/>
              </a:lnSpc>
              <a:spcBef>
                <a:spcPts val="700"/>
              </a:spcBef>
              <a:spcAft>
                <a:spcPts val="0"/>
              </a:spcAft>
              <a:buClr>
                <a:schemeClr val="accent2"/>
              </a:buClr>
              <a:buSzPts val="1500"/>
              <a:buNone/>
              <a:defRPr>
                <a:solidFill>
                  <a:schemeClr val="accent2"/>
                </a:solidFill>
              </a:defRPr>
            </a:lvl5pPr>
            <a:lvl6pPr marL="2743200" lvl="5" indent="-323850" rtl="0">
              <a:spcBef>
                <a:spcPts val="700"/>
              </a:spcBef>
              <a:spcAft>
                <a:spcPts val="0"/>
              </a:spcAft>
              <a:buClr>
                <a:schemeClr val="accent2"/>
              </a:buClr>
              <a:buSzPts val="1500"/>
              <a:buChar char="•"/>
              <a:defRPr sz="2000">
                <a:solidFill>
                  <a:schemeClr val="accent2"/>
                </a:solidFill>
              </a:defRPr>
            </a:lvl6pPr>
            <a:lvl7pPr marL="3200400" lvl="6" indent="-323850" rtl="0">
              <a:spcBef>
                <a:spcPts val="0"/>
              </a:spcBef>
              <a:spcAft>
                <a:spcPts val="0"/>
              </a:spcAft>
              <a:buClr>
                <a:schemeClr val="accent2"/>
              </a:buClr>
              <a:buSzPts val="1500"/>
              <a:buChar char="•"/>
              <a:defRPr sz="2000">
                <a:solidFill>
                  <a:schemeClr val="accent2"/>
                </a:solidFill>
              </a:defRPr>
            </a:lvl7pPr>
            <a:lvl8pPr marL="3657600" lvl="7" indent="-323850" rtl="0">
              <a:spcBef>
                <a:spcPts val="0"/>
              </a:spcBef>
              <a:spcAft>
                <a:spcPts val="0"/>
              </a:spcAft>
              <a:buClr>
                <a:schemeClr val="accent2"/>
              </a:buClr>
              <a:buSzPts val="1500"/>
              <a:buChar char="•"/>
              <a:defRPr sz="2000">
                <a:solidFill>
                  <a:schemeClr val="accent2"/>
                </a:solidFill>
              </a:defRPr>
            </a:lvl8pPr>
            <a:lvl9pPr marL="4114800" lvl="8" indent="-323850" rtl="0">
              <a:spcBef>
                <a:spcPts val="0"/>
              </a:spcBef>
              <a:spcAft>
                <a:spcPts val="0"/>
              </a:spcAft>
              <a:buClr>
                <a:schemeClr val="accent2"/>
              </a:buClr>
              <a:buSzPts val="1500"/>
              <a:buChar char="•"/>
              <a:defRPr sz="2000">
                <a:solidFill>
                  <a:schemeClr val="accent2"/>
                </a:solidFill>
              </a:defRPr>
            </a:lvl9pPr>
          </a:lstStyle>
          <a:p>
            <a:endParaRPr/>
          </a:p>
        </p:txBody>
      </p:sp>
      <p:pic>
        <p:nvPicPr>
          <p:cNvPr id="575" name="Shape 575" descr="Picture 23"/>
          <p:cNvPicPr preferRelativeResize="0"/>
          <p:nvPr/>
        </p:nvPicPr>
        <p:blipFill rotWithShape="1">
          <a:blip r:embed="rId3">
            <a:alphaModFix/>
          </a:blip>
          <a:srcRect/>
          <a:stretch/>
        </p:blipFill>
        <p:spPr>
          <a:xfrm>
            <a:off x="11320472" y="6257915"/>
            <a:ext cx="616200" cy="431700"/>
          </a:xfrm>
          <a:prstGeom prst="rect">
            <a:avLst/>
          </a:prstGeom>
          <a:noFill/>
          <a:ln>
            <a:noFill/>
          </a:ln>
        </p:spPr>
      </p:pic>
    </p:spTree>
    <p:extLst>
      <p:ext uri="{BB962C8B-B14F-4D97-AF65-F5344CB8AC3E}">
        <p14:creationId xmlns:p14="http://schemas.microsoft.com/office/powerpoint/2010/main" val="137806907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matchingName="Title Slide_ A">
  <p:cSld name="1_Title Slide_ A">
    <p:bg>
      <p:bgPr>
        <a:solidFill>
          <a:srgbClr val="178BD1"/>
        </a:solidFill>
        <a:effectLst/>
      </p:bgPr>
    </p:bg>
    <p:spTree>
      <p:nvGrpSpPr>
        <p:cNvPr id="1" name="Shape 552"/>
        <p:cNvGrpSpPr/>
        <p:nvPr/>
      </p:nvGrpSpPr>
      <p:grpSpPr>
        <a:xfrm>
          <a:off x="0" y="0"/>
          <a:ext cx="0" cy="0"/>
          <a:chOff x="0" y="0"/>
          <a:chExt cx="0" cy="0"/>
        </a:xfrm>
      </p:grpSpPr>
      <p:pic>
        <p:nvPicPr>
          <p:cNvPr id="553" name="Shape 553"/>
          <p:cNvPicPr preferRelativeResize="0"/>
          <p:nvPr/>
        </p:nvPicPr>
        <p:blipFill rotWithShape="1">
          <a:blip r:embed="rId2">
            <a:alphaModFix/>
          </a:blip>
          <a:srcRect r="1097" b="1097"/>
          <a:stretch/>
        </p:blipFill>
        <p:spPr>
          <a:xfrm>
            <a:off x="0" y="893"/>
            <a:ext cx="12188700" cy="6856200"/>
          </a:xfrm>
          <a:prstGeom prst="rect">
            <a:avLst/>
          </a:prstGeom>
          <a:noFill/>
          <a:ln>
            <a:noFill/>
          </a:ln>
        </p:spPr>
      </p:pic>
      <p:sp>
        <p:nvSpPr>
          <p:cNvPr id="554" name="Shape 554"/>
          <p:cNvSpPr txBox="1">
            <a:spLocks noGrp="1"/>
          </p:cNvSpPr>
          <p:nvPr>
            <p:ph type="ctrTitle"/>
          </p:nvPr>
        </p:nvSpPr>
        <p:spPr>
          <a:xfrm>
            <a:off x="810806" y="343743"/>
            <a:ext cx="7708200" cy="1298400"/>
          </a:xfrm>
          <a:prstGeom prst="rect">
            <a:avLst/>
          </a:prstGeom>
          <a:noFill/>
          <a:ln>
            <a:noFill/>
          </a:ln>
        </p:spPr>
        <p:txBody>
          <a:bodyPr spcFirstLastPara="1" wrap="square" lIns="91425" tIns="91425" rIns="91425" bIns="91425" anchor="b" anchorCtr="0"/>
          <a:lstStyle>
            <a:lvl1pPr marL="0" marR="0" lvl="0" indent="0" algn="l" rtl="0">
              <a:lnSpc>
                <a:spcPct val="90000"/>
              </a:lnSpc>
              <a:spcBef>
                <a:spcPts val="0"/>
              </a:spcBef>
              <a:spcAft>
                <a:spcPts val="0"/>
              </a:spcAft>
              <a:buSzPts val="1400"/>
              <a:buNone/>
              <a:defRPr sz="3600" b="1" i="0" u="none" strike="noStrike" cap="none">
                <a:solidFill>
                  <a:schemeClr val="lt1"/>
                </a:solidFill>
                <a:latin typeface="Arial"/>
                <a:ea typeface="Arial"/>
                <a:cs typeface="Arial"/>
                <a:sym typeface="Arial"/>
              </a:defRPr>
            </a:lvl1pPr>
            <a:lvl2pPr marL="0" marR="0" lvl="1"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9pPr>
          </a:lstStyle>
          <a:p>
            <a:endParaRPr/>
          </a:p>
        </p:txBody>
      </p:sp>
      <p:sp>
        <p:nvSpPr>
          <p:cNvPr id="555" name="Shape 555"/>
          <p:cNvSpPr txBox="1">
            <a:spLocks noGrp="1"/>
          </p:cNvSpPr>
          <p:nvPr>
            <p:ph type="subTitle" idx="1"/>
          </p:nvPr>
        </p:nvSpPr>
        <p:spPr>
          <a:xfrm>
            <a:off x="822995" y="1663649"/>
            <a:ext cx="7695900" cy="477000"/>
          </a:xfrm>
          <a:prstGeom prst="rect">
            <a:avLst/>
          </a:prstGeom>
          <a:noFill/>
          <a:ln>
            <a:noFill/>
          </a:ln>
        </p:spPr>
        <p:txBody>
          <a:bodyPr spcFirstLastPara="1" wrap="square" lIns="91425" tIns="91425" rIns="91425" bIns="91425" anchor="t" anchorCtr="0"/>
          <a:lstStyle>
            <a:lvl1pPr marL="11112" marR="0" lvl="0" indent="-11112" algn="l" rtl="0">
              <a:lnSpc>
                <a:spcPct val="95000"/>
              </a:lnSpc>
              <a:spcBef>
                <a:spcPts val="0"/>
              </a:spcBef>
              <a:spcAft>
                <a:spcPts val="0"/>
              </a:spcAft>
              <a:buClr>
                <a:srgbClr val="7F7F7F"/>
              </a:buClr>
              <a:buSzPts val="2000"/>
              <a:buFont typeface="Arial"/>
              <a:buNone/>
              <a:defRPr sz="2200" b="0" i="0" u="none" strike="noStrike" cap="none">
                <a:solidFill>
                  <a:schemeClr val="lt1"/>
                </a:solidFill>
                <a:latin typeface="Arial"/>
                <a:ea typeface="Arial"/>
                <a:cs typeface="Arial"/>
                <a:sym typeface="Arial"/>
              </a:defRPr>
            </a:lvl1pPr>
            <a:lvl2pPr marL="457200" marR="0" lvl="1" indent="0" algn="ctr" rtl="0">
              <a:spcBef>
                <a:spcPts val="200"/>
              </a:spcBef>
              <a:spcAft>
                <a:spcPts val="0"/>
              </a:spcAft>
              <a:buClr>
                <a:schemeClr val="accent2"/>
              </a:buClr>
              <a:buSzPts val="1800"/>
              <a:buFont typeface="Arial"/>
              <a:buNone/>
              <a:defRPr sz="1800" b="0" i="0" u="none" strike="noStrike" cap="none">
                <a:solidFill>
                  <a:srgbClr val="898989"/>
                </a:solidFill>
                <a:latin typeface="Arial"/>
                <a:ea typeface="Arial"/>
                <a:cs typeface="Arial"/>
                <a:sym typeface="Arial"/>
              </a:defRPr>
            </a:lvl2pPr>
            <a:lvl3pPr marL="914400" marR="0" lvl="2" indent="0" algn="ctr" rtl="0">
              <a:spcBef>
                <a:spcPts val="600"/>
              </a:spcBef>
              <a:spcAft>
                <a:spcPts val="0"/>
              </a:spcAft>
              <a:buClr>
                <a:schemeClr val="accent2"/>
              </a:buClr>
              <a:buSzPts val="1600"/>
              <a:buFont typeface="Arial"/>
              <a:buNone/>
              <a:defRPr sz="1600" b="0" i="0" u="none" strike="noStrike" cap="none">
                <a:solidFill>
                  <a:srgbClr val="898989"/>
                </a:solidFill>
                <a:latin typeface="Arial"/>
                <a:ea typeface="Arial"/>
                <a:cs typeface="Arial"/>
                <a:sym typeface="Arial"/>
              </a:defRPr>
            </a:lvl3pPr>
            <a:lvl4pPr marL="1371600" marR="0" lvl="3" indent="0" algn="ctr" rtl="0">
              <a:spcBef>
                <a:spcPts val="600"/>
              </a:spcBef>
              <a:spcAft>
                <a:spcPts val="0"/>
              </a:spcAft>
              <a:buClr>
                <a:schemeClr val="accent2"/>
              </a:buClr>
              <a:buSzPts val="1400"/>
              <a:buFont typeface="Arial"/>
              <a:buNone/>
              <a:defRPr sz="1400" b="1" i="0" u="none" strike="noStrike" cap="none">
                <a:solidFill>
                  <a:srgbClr val="898989"/>
                </a:solidFill>
                <a:latin typeface="Arial"/>
                <a:ea typeface="Arial"/>
                <a:cs typeface="Arial"/>
                <a:sym typeface="Arial"/>
              </a:defRPr>
            </a:lvl4pPr>
            <a:lvl5pPr marL="1828800" marR="0" lvl="4" indent="0" algn="ctr" rtl="0">
              <a:spcBef>
                <a:spcPts val="600"/>
              </a:spcBef>
              <a:spcAft>
                <a:spcPts val="0"/>
              </a:spcAft>
              <a:buClr>
                <a:srgbClr val="7F7F7F"/>
              </a:buClr>
              <a:buSzPts val="1400"/>
              <a:buFont typeface="Arial"/>
              <a:buNone/>
              <a:defRPr sz="2000" b="0" i="0" u="none" strike="noStrike" cap="none">
                <a:solidFill>
                  <a:srgbClr val="898989"/>
                </a:solidFill>
                <a:latin typeface="Arial"/>
                <a:ea typeface="Arial"/>
                <a:cs typeface="Arial"/>
                <a:sym typeface="Arial"/>
              </a:defRPr>
            </a:lvl5pPr>
            <a:lvl6pPr marL="2286000" marR="0" lvl="5" indent="0" algn="ctr" rtl="0">
              <a:spcBef>
                <a:spcPts val="600"/>
              </a:spcBef>
              <a:spcAft>
                <a:spcPts val="0"/>
              </a:spcAft>
              <a:buClr>
                <a:srgbClr val="898989"/>
              </a:buClr>
              <a:buSzPts val="2000"/>
              <a:buFont typeface="Arial"/>
              <a:buNone/>
              <a:defRPr sz="2000" b="0" i="0" u="none" strike="noStrike" cap="none">
                <a:solidFill>
                  <a:srgbClr val="898989"/>
                </a:solidFill>
                <a:latin typeface="Arial"/>
                <a:ea typeface="Arial"/>
                <a:cs typeface="Arial"/>
                <a:sym typeface="Arial"/>
              </a:defRPr>
            </a:lvl6pPr>
            <a:lvl7pPr marL="2743200" marR="0" lvl="6" indent="0" algn="ctr" rtl="0">
              <a:spcBef>
                <a:spcPts val="400"/>
              </a:spcBef>
              <a:spcAft>
                <a:spcPts val="0"/>
              </a:spcAft>
              <a:buClr>
                <a:srgbClr val="898989"/>
              </a:buClr>
              <a:buSzPts val="2000"/>
              <a:buFont typeface="Arial"/>
              <a:buNone/>
              <a:defRPr sz="2000" b="0" i="0" u="none" strike="noStrike" cap="none">
                <a:solidFill>
                  <a:srgbClr val="898989"/>
                </a:solidFill>
                <a:latin typeface="Arial"/>
                <a:ea typeface="Arial"/>
                <a:cs typeface="Arial"/>
                <a:sym typeface="Arial"/>
              </a:defRPr>
            </a:lvl7pPr>
            <a:lvl8pPr marL="3200400" marR="0" lvl="7" indent="0" algn="ctr" rtl="0">
              <a:spcBef>
                <a:spcPts val="400"/>
              </a:spcBef>
              <a:spcAft>
                <a:spcPts val="0"/>
              </a:spcAft>
              <a:buClr>
                <a:srgbClr val="898989"/>
              </a:buClr>
              <a:buSzPts val="2000"/>
              <a:buFont typeface="Arial"/>
              <a:buNone/>
              <a:defRPr sz="2000" b="0" i="0" u="none" strike="noStrike" cap="none">
                <a:solidFill>
                  <a:srgbClr val="898989"/>
                </a:solidFill>
                <a:latin typeface="Arial"/>
                <a:ea typeface="Arial"/>
                <a:cs typeface="Arial"/>
                <a:sym typeface="Arial"/>
              </a:defRPr>
            </a:lvl8pPr>
            <a:lvl9pPr marL="3657600" marR="0" lvl="8" indent="0" algn="ctr" rtl="0">
              <a:spcBef>
                <a:spcPts val="400"/>
              </a:spcBef>
              <a:spcAft>
                <a:spcPts val="0"/>
              </a:spcAft>
              <a:buClr>
                <a:srgbClr val="898989"/>
              </a:buClr>
              <a:buSzPts val="2000"/>
              <a:buFont typeface="Arial"/>
              <a:buNone/>
              <a:defRPr sz="2000" b="0" i="0" u="none" strike="noStrike" cap="none">
                <a:solidFill>
                  <a:srgbClr val="898989"/>
                </a:solidFill>
                <a:latin typeface="Arial"/>
                <a:ea typeface="Arial"/>
                <a:cs typeface="Arial"/>
                <a:sym typeface="Arial"/>
              </a:defRPr>
            </a:lvl9pPr>
          </a:lstStyle>
          <a:p>
            <a:endParaRPr/>
          </a:p>
        </p:txBody>
      </p:sp>
      <p:sp>
        <p:nvSpPr>
          <p:cNvPr id="556" name="Shape 556"/>
          <p:cNvSpPr txBox="1">
            <a:spLocks noGrp="1"/>
          </p:cNvSpPr>
          <p:nvPr>
            <p:ph type="body" idx="2"/>
          </p:nvPr>
        </p:nvSpPr>
        <p:spPr>
          <a:xfrm>
            <a:off x="822995" y="2794093"/>
            <a:ext cx="7695900" cy="285000"/>
          </a:xfrm>
          <a:prstGeom prst="rect">
            <a:avLst/>
          </a:prstGeom>
          <a:noFill/>
          <a:ln>
            <a:noFill/>
          </a:ln>
        </p:spPr>
        <p:txBody>
          <a:bodyPr spcFirstLastPara="1" wrap="square" lIns="91425" tIns="91425" rIns="91425" bIns="91425" anchor="t" anchorCtr="0"/>
          <a:lstStyle>
            <a:lvl1pPr marL="457200" marR="0" lvl="0" indent="-228600" algn="l" rtl="0">
              <a:spcBef>
                <a:spcPts val="0"/>
              </a:spcBef>
              <a:spcAft>
                <a:spcPts val="0"/>
              </a:spcAft>
              <a:buClr>
                <a:srgbClr val="7F7F7F"/>
              </a:buClr>
              <a:buSzPts val="2000"/>
              <a:buFont typeface="Arial"/>
              <a:buNone/>
              <a:defRPr sz="1600" b="0" i="0" u="none" strike="noStrike" cap="none">
                <a:solidFill>
                  <a:schemeClr val="lt1"/>
                </a:solidFill>
                <a:latin typeface="Arial"/>
                <a:ea typeface="Arial"/>
                <a:cs typeface="Arial"/>
                <a:sym typeface="Arial"/>
              </a:defRPr>
            </a:lvl1pPr>
            <a:lvl2pPr marL="914400" marR="0" lvl="1" indent="-228600" algn="l" rtl="0">
              <a:spcBef>
                <a:spcPts val="300"/>
              </a:spcBef>
              <a:spcAft>
                <a:spcPts val="0"/>
              </a:spcAft>
              <a:buClr>
                <a:schemeClr val="accent2"/>
              </a:buClr>
              <a:buSzPts val="1800"/>
              <a:buFont typeface="Arial"/>
              <a:buNone/>
              <a:defRPr sz="1400" b="0" i="0" u="none" strike="noStrike" cap="none">
                <a:solidFill>
                  <a:schemeClr val="lt2"/>
                </a:solidFill>
                <a:latin typeface="Arial"/>
                <a:ea typeface="Arial"/>
                <a:cs typeface="Arial"/>
                <a:sym typeface="Arial"/>
              </a:defRPr>
            </a:lvl2pPr>
            <a:lvl3pPr marL="1371600" marR="0" lvl="2" indent="-228600" algn="l" rtl="0">
              <a:lnSpc>
                <a:spcPct val="95000"/>
              </a:lnSpc>
              <a:spcBef>
                <a:spcPts val="300"/>
              </a:spcBef>
              <a:spcAft>
                <a:spcPts val="0"/>
              </a:spcAft>
              <a:buClr>
                <a:srgbClr val="BFBFBF"/>
              </a:buClr>
              <a:buSzPts val="1600"/>
              <a:buFont typeface="Arial"/>
              <a:buNone/>
              <a:defRPr sz="1400" b="0" i="0" u="none" strike="noStrike" cap="none">
                <a:solidFill>
                  <a:schemeClr val="lt2"/>
                </a:solidFill>
                <a:latin typeface="Arial"/>
                <a:ea typeface="Arial"/>
                <a:cs typeface="Arial"/>
                <a:sym typeface="Arial"/>
              </a:defRPr>
            </a:lvl3pPr>
            <a:lvl4pPr marL="1828800" marR="0" lvl="3" indent="-285750" algn="l" rtl="0">
              <a:spcBef>
                <a:spcPts val="0"/>
              </a:spcBef>
              <a:spcAft>
                <a:spcPts val="0"/>
              </a:spcAft>
              <a:buClr>
                <a:schemeClr val="accent2"/>
              </a:buClr>
              <a:buSzPts val="900"/>
              <a:buFont typeface="Arial"/>
              <a:buChar char="•"/>
              <a:defRPr sz="900" b="1" i="0" u="none" strike="noStrike" cap="none">
                <a:solidFill>
                  <a:schemeClr val="lt1"/>
                </a:solidFill>
                <a:latin typeface="Arial"/>
                <a:ea typeface="Arial"/>
                <a:cs typeface="Arial"/>
                <a:sym typeface="Arial"/>
              </a:defRPr>
            </a:lvl4pPr>
            <a:lvl5pPr marL="2286000" marR="0" lvl="4" indent="-228600" algn="l" rtl="0">
              <a:spcBef>
                <a:spcPts val="200"/>
              </a:spcBef>
              <a:spcAft>
                <a:spcPts val="0"/>
              </a:spcAft>
              <a:buSzPts val="1400"/>
              <a:buNone/>
              <a:defRPr sz="900" b="0" i="0" u="none" strike="noStrike" cap="none">
                <a:solidFill>
                  <a:schemeClr val="lt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57" name="Shape 557"/>
          <p:cNvSpPr txBox="1">
            <a:spLocks noGrp="1"/>
          </p:cNvSpPr>
          <p:nvPr>
            <p:ph type="body" idx="3"/>
          </p:nvPr>
        </p:nvSpPr>
        <p:spPr>
          <a:xfrm>
            <a:off x="822995" y="2526981"/>
            <a:ext cx="7695900" cy="247500"/>
          </a:xfrm>
          <a:prstGeom prst="rect">
            <a:avLst/>
          </a:prstGeom>
          <a:noFill/>
          <a:ln>
            <a:noFill/>
          </a:ln>
        </p:spPr>
        <p:txBody>
          <a:bodyPr spcFirstLastPara="1" wrap="square" lIns="91425" tIns="91425" rIns="91425" bIns="91425" anchor="t" anchorCtr="0"/>
          <a:lstStyle>
            <a:lvl1pPr marL="457200" marR="0" lvl="0" indent="-330200" algn="l" rtl="0">
              <a:lnSpc>
                <a:spcPct val="95000"/>
              </a:lnSpc>
              <a:spcBef>
                <a:spcPts val="0"/>
              </a:spcBef>
              <a:spcAft>
                <a:spcPts val="0"/>
              </a:spcAft>
              <a:buClr>
                <a:srgbClr val="7F7F7F"/>
              </a:buClr>
              <a:buSzPts val="1600"/>
              <a:buFont typeface="Arial"/>
              <a:buChar char="​"/>
              <a:defRPr sz="1600" b="0" i="0" u="none" strike="noStrike" cap="none">
                <a:solidFill>
                  <a:schemeClr val="lt1"/>
                </a:solidFill>
                <a:latin typeface="Arial"/>
                <a:ea typeface="Arial"/>
                <a:cs typeface="Arial"/>
                <a:sym typeface="Arial"/>
              </a:defRPr>
            </a:lvl1pPr>
            <a:lvl2pPr marL="914400" marR="0" lvl="1" indent="-342900" algn="l" rtl="0">
              <a:spcBef>
                <a:spcPts val="400"/>
              </a:spcBef>
              <a:spcAft>
                <a:spcPts val="0"/>
              </a:spcAft>
              <a:buClr>
                <a:schemeClr val="accent2"/>
              </a:buClr>
              <a:buSzPts val="1800"/>
              <a:buFont typeface="Arial"/>
              <a:buChar char="•"/>
              <a:defRPr sz="1800" b="0" i="0" u="none" strike="noStrike" cap="none">
                <a:solidFill>
                  <a:schemeClr val="accent2"/>
                </a:solidFill>
                <a:latin typeface="Arial"/>
                <a:ea typeface="Arial"/>
                <a:cs typeface="Arial"/>
                <a:sym typeface="Arial"/>
              </a:defRPr>
            </a:lvl2pPr>
            <a:lvl3pPr marL="1371600" marR="0" lvl="2" indent="-330200" algn="l" rtl="0">
              <a:spcBef>
                <a:spcPts val="6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1828800" marR="0" lvl="3" indent="-317500" algn="l" rtl="0">
              <a:spcBef>
                <a:spcPts val="600"/>
              </a:spcBef>
              <a:spcAft>
                <a:spcPts val="0"/>
              </a:spcAft>
              <a:buClr>
                <a:schemeClr val="accent2"/>
              </a:buClr>
              <a:buSzPts val="1400"/>
              <a:buFont typeface="Arial"/>
              <a:buChar char="•"/>
              <a:defRPr sz="1400" b="1" i="0" u="none" strike="noStrike" cap="none">
                <a:solidFill>
                  <a:schemeClr val="accent2"/>
                </a:solidFill>
                <a:latin typeface="Arial"/>
                <a:ea typeface="Arial"/>
                <a:cs typeface="Arial"/>
                <a:sym typeface="Arial"/>
              </a:defRPr>
            </a:lvl4pPr>
            <a:lvl5pPr marL="2286000" marR="0" lvl="4" indent="-228600" algn="l" rtl="0">
              <a:spcBef>
                <a:spcPts val="6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558" name="Shape 558"/>
          <p:cNvPicPr preferRelativeResize="0"/>
          <p:nvPr/>
        </p:nvPicPr>
        <p:blipFill rotWithShape="1">
          <a:blip r:embed="rId3">
            <a:alphaModFix/>
          </a:blip>
          <a:srcRect/>
          <a:stretch/>
        </p:blipFill>
        <p:spPr>
          <a:xfrm>
            <a:off x="10730734" y="5737688"/>
            <a:ext cx="1188600" cy="831900"/>
          </a:xfrm>
          <a:prstGeom prst="rect">
            <a:avLst/>
          </a:prstGeom>
          <a:noFill/>
          <a:ln>
            <a:noFill/>
          </a:ln>
        </p:spPr>
      </p:pic>
    </p:spTree>
    <p:extLst>
      <p:ext uri="{BB962C8B-B14F-4D97-AF65-F5344CB8AC3E}">
        <p14:creationId xmlns:p14="http://schemas.microsoft.com/office/powerpoint/2010/main" val="412413073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2-column_MtnFooter">
  <p:cSld name="2-column_MtnFooter">
    <p:spTree>
      <p:nvGrpSpPr>
        <p:cNvPr id="1" name="Shape 1863"/>
        <p:cNvGrpSpPr/>
        <p:nvPr/>
      </p:nvGrpSpPr>
      <p:grpSpPr>
        <a:xfrm>
          <a:off x="0" y="0"/>
          <a:ext cx="0" cy="0"/>
          <a:chOff x="0" y="0"/>
          <a:chExt cx="0" cy="0"/>
        </a:xfrm>
      </p:grpSpPr>
      <p:grpSp>
        <p:nvGrpSpPr>
          <p:cNvPr id="1864" name="Shape 1864"/>
          <p:cNvGrpSpPr/>
          <p:nvPr/>
        </p:nvGrpSpPr>
        <p:grpSpPr>
          <a:xfrm>
            <a:off x="405" y="6142153"/>
            <a:ext cx="12198114" cy="733528"/>
            <a:chOff x="405" y="6150391"/>
            <a:chExt cx="12198114" cy="733528"/>
          </a:xfrm>
        </p:grpSpPr>
        <p:sp>
          <p:nvSpPr>
            <p:cNvPr id="1865" name="Shape 1865"/>
            <p:cNvSpPr/>
            <p:nvPr/>
          </p:nvSpPr>
          <p:spPr>
            <a:xfrm>
              <a:off x="11917768" y="6405357"/>
              <a:ext cx="146700" cy="1992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1D9555"/>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900">
                <a:solidFill>
                  <a:srgbClr val="000000"/>
                </a:solidFill>
                <a:latin typeface="Calibri"/>
                <a:ea typeface="Calibri"/>
                <a:cs typeface="Calibri"/>
                <a:sym typeface="Calibri"/>
              </a:endParaRPr>
            </a:p>
          </p:txBody>
        </p:sp>
        <p:sp>
          <p:nvSpPr>
            <p:cNvPr id="1866" name="Shape 1866"/>
            <p:cNvSpPr/>
            <p:nvPr/>
          </p:nvSpPr>
          <p:spPr>
            <a:xfrm>
              <a:off x="11687027" y="6446518"/>
              <a:ext cx="100200" cy="1497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1D9555"/>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900">
                <a:solidFill>
                  <a:srgbClr val="000000"/>
                </a:solidFill>
                <a:latin typeface="Calibri"/>
                <a:ea typeface="Calibri"/>
                <a:cs typeface="Calibri"/>
                <a:sym typeface="Calibri"/>
              </a:endParaRPr>
            </a:p>
          </p:txBody>
        </p:sp>
        <p:sp>
          <p:nvSpPr>
            <p:cNvPr id="1867" name="Shape 1867"/>
            <p:cNvSpPr/>
            <p:nvPr/>
          </p:nvSpPr>
          <p:spPr>
            <a:xfrm>
              <a:off x="5543882" y="6582796"/>
              <a:ext cx="1893300" cy="299700"/>
            </a:xfrm>
            <a:custGeom>
              <a:avLst/>
              <a:gdLst/>
              <a:ahLst/>
              <a:cxnLst/>
              <a:rect l="0" t="0" r="0" b="0"/>
              <a:pathLst>
                <a:path w="120000" h="120000" extrusionOk="0">
                  <a:moveTo>
                    <a:pt x="120000" y="120000"/>
                  </a:moveTo>
                  <a:lnTo>
                    <a:pt x="91944" y="32544"/>
                  </a:lnTo>
                  <a:lnTo>
                    <a:pt x="82516" y="59733"/>
                  </a:lnTo>
                  <a:lnTo>
                    <a:pt x="68000" y="17811"/>
                  </a:lnTo>
                  <a:lnTo>
                    <a:pt x="64988" y="26650"/>
                  </a:lnTo>
                  <a:lnTo>
                    <a:pt x="55772" y="0"/>
                  </a:lnTo>
                  <a:lnTo>
                    <a:pt x="41361" y="41516"/>
                  </a:lnTo>
                  <a:lnTo>
                    <a:pt x="33183" y="17811"/>
                  </a:lnTo>
                  <a:lnTo>
                    <a:pt x="30744" y="24911"/>
                  </a:lnTo>
                  <a:lnTo>
                    <a:pt x="0" y="120000"/>
                  </a:lnTo>
                  <a:lnTo>
                    <a:pt x="120000" y="120000"/>
                  </a:lnTo>
                  <a:close/>
                </a:path>
              </a:pathLst>
            </a:custGeom>
            <a:solidFill>
              <a:srgbClr val="1D9555"/>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900">
                <a:solidFill>
                  <a:srgbClr val="000000"/>
                </a:solidFill>
                <a:latin typeface="Calibri"/>
                <a:ea typeface="Calibri"/>
                <a:cs typeface="Calibri"/>
                <a:sym typeface="Calibri"/>
              </a:endParaRPr>
            </a:p>
          </p:txBody>
        </p:sp>
        <p:sp>
          <p:nvSpPr>
            <p:cNvPr id="1868" name="Shape 1868"/>
            <p:cNvSpPr/>
            <p:nvPr/>
          </p:nvSpPr>
          <p:spPr>
            <a:xfrm>
              <a:off x="11193519" y="6495174"/>
              <a:ext cx="1005000" cy="387300"/>
            </a:xfrm>
            <a:custGeom>
              <a:avLst/>
              <a:gdLst/>
              <a:ahLst/>
              <a:cxnLst/>
              <a:rect l="0" t="0" r="0" b="0"/>
              <a:pathLst>
                <a:path w="120000" h="120000" extrusionOk="0">
                  <a:moveTo>
                    <a:pt x="82355" y="0"/>
                  </a:moveTo>
                  <a:lnTo>
                    <a:pt x="113280" y="49211"/>
                  </a:lnTo>
                  <a:lnTo>
                    <a:pt x="120000" y="44835"/>
                  </a:lnTo>
                  <a:lnTo>
                    <a:pt x="120000" y="120000"/>
                  </a:lnTo>
                  <a:lnTo>
                    <a:pt x="0" y="120000"/>
                  </a:lnTo>
                  <a:close/>
                </a:path>
              </a:pathLst>
            </a:custGeom>
            <a:solidFill>
              <a:srgbClr val="1D9555"/>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900">
                <a:solidFill>
                  <a:srgbClr val="000000"/>
                </a:solidFill>
                <a:latin typeface="Calibri"/>
                <a:ea typeface="Calibri"/>
                <a:cs typeface="Calibri"/>
                <a:sym typeface="Calibri"/>
              </a:endParaRPr>
            </a:p>
          </p:txBody>
        </p:sp>
        <p:sp>
          <p:nvSpPr>
            <p:cNvPr id="1869" name="Shape 1869"/>
            <p:cNvSpPr/>
            <p:nvPr/>
          </p:nvSpPr>
          <p:spPr>
            <a:xfrm>
              <a:off x="11701720" y="6484998"/>
              <a:ext cx="487200" cy="387300"/>
            </a:xfrm>
            <a:custGeom>
              <a:avLst/>
              <a:gdLst/>
              <a:ahLst/>
              <a:cxnLst/>
              <a:rect l="0" t="0" r="0" b="0"/>
              <a:pathLst>
                <a:path w="120000" h="120000" extrusionOk="0">
                  <a:moveTo>
                    <a:pt x="42322" y="0"/>
                  </a:moveTo>
                  <a:lnTo>
                    <a:pt x="106121" y="49211"/>
                  </a:lnTo>
                  <a:lnTo>
                    <a:pt x="120000" y="67952"/>
                  </a:lnTo>
                  <a:lnTo>
                    <a:pt x="120000" y="120000"/>
                  </a:lnTo>
                  <a:lnTo>
                    <a:pt x="15068" y="120000"/>
                  </a:lnTo>
                  <a:lnTo>
                    <a:pt x="33983" y="73611"/>
                  </a:lnTo>
                  <a:lnTo>
                    <a:pt x="0" y="58083"/>
                  </a:lnTo>
                  <a:close/>
                </a:path>
              </a:pathLst>
            </a:custGeom>
            <a:solidFill>
              <a:srgbClr val="000000">
                <a:alpha val="588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900">
                <a:solidFill>
                  <a:srgbClr val="000000"/>
                </a:solidFill>
                <a:latin typeface="Calibri"/>
                <a:ea typeface="Calibri"/>
                <a:cs typeface="Calibri"/>
                <a:sym typeface="Calibri"/>
              </a:endParaRPr>
            </a:p>
          </p:txBody>
        </p:sp>
        <p:sp>
          <p:nvSpPr>
            <p:cNvPr id="1870" name="Shape 1870"/>
            <p:cNvSpPr/>
            <p:nvPr/>
          </p:nvSpPr>
          <p:spPr>
            <a:xfrm>
              <a:off x="7511851" y="6443629"/>
              <a:ext cx="2772300" cy="438900"/>
            </a:xfrm>
            <a:custGeom>
              <a:avLst/>
              <a:gdLst/>
              <a:ahLst/>
              <a:cxnLst/>
              <a:rect l="0" t="0" r="0" b="0"/>
              <a:pathLst>
                <a:path w="120000" h="120000" extrusionOk="0">
                  <a:moveTo>
                    <a:pt x="120000" y="120000"/>
                  </a:moveTo>
                  <a:lnTo>
                    <a:pt x="91938" y="32544"/>
                  </a:lnTo>
                  <a:lnTo>
                    <a:pt x="82488" y="59733"/>
                  </a:lnTo>
                  <a:lnTo>
                    <a:pt x="68011" y="17811"/>
                  </a:lnTo>
                  <a:lnTo>
                    <a:pt x="64983" y="26650"/>
                  </a:lnTo>
                  <a:lnTo>
                    <a:pt x="55761" y="0"/>
                  </a:lnTo>
                  <a:lnTo>
                    <a:pt x="41372" y="41516"/>
                  </a:lnTo>
                  <a:lnTo>
                    <a:pt x="33150" y="17811"/>
                  </a:lnTo>
                  <a:lnTo>
                    <a:pt x="30711" y="24911"/>
                  </a:lnTo>
                  <a:lnTo>
                    <a:pt x="0" y="120000"/>
                  </a:lnTo>
                  <a:lnTo>
                    <a:pt x="120000" y="120000"/>
                  </a:lnTo>
                  <a:close/>
                </a:path>
              </a:pathLst>
            </a:custGeom>
            <a:solidFill>
              <a:srgbClr val="1D9555"/>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900">
                <a:solidFill>
                  <a:srgbClr val="000000"/>
                </a:solidFill>
                <a:latin typeface="Calibri"/>
                <a:ea typeface="Calibri"/>
                <a:cs typeface="Calibri"/>
                <a:sym typeface="Calibri"/>
              </a:endParaRPr>
            </a:p>
          </p:txBody>
        </p:sp>
        <p:sp>
          <p:nvSpPr>
            <p:cNvPr id="1871" name="Shape 1871"/>
            <p:cNvSpPr/>
            <p:nvPr/>
          </p:nvSpPr>
          <p:spPr>
            <a:xfrm>
              <a:off x="9223401" y="6438369"/>
              <a:ext cx="141900" cy="2121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1D9555"/>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900">
                <a:solidFill>
                  <a:srgbClr val="000000"/>
                </a:solidFill>
                <a:latin typeface="Calibri"/>
                <a:ea typeface="Calibri"/>
                <a:cs typeface="Calibri"/>
                <a:sym typeface="Calibri"/>
              </a:endParaRPr>
            </a:p>
          </p:txBody>
        </p:sp>
        <p:sp>
          <p:nvSpPr>
            <p:cNvPr id="1872" name="Shape 1872"/>
            <p:cNvSpPr/>
            <p:nvPr/>
          </p:nvSpPr>
          <p:spPr>
            <a:xfrm flipH="1">
              <a:off x="405" y="6232426"/>
              <a:ext cx="2748600" cy="650100"/>
            </a:xfrm>
            <a:custGeom>
              <a:avLst/>
              <a:gdLst/>
              <a:ahLst/>
              <a:cxnLst/>
              <a:rect l="0" t="0" r="0" b="0"/>
              <a:pathLst>
                <a:path w="120000" h="120000" extrusionOk="0">
                  <a:moveTo>
                    <a:pt x="106653" y="0"/>
                  </a:moveTo>
                  <a:lnTo>
                    <a:pt x="90672" y="28672"/>
                  </a:lnTo>
                  <a:lnTo>
                    <a:pt x="85451" y="19162"/>
                  </a:lnTo>
                  <a:lnTo>
                    <a:pt x="60282" y="64266"/>
                  </a:lnTo>
                  <a:lnTo>
                    <a:pt x="43935" y="35014"/>
                  </a:lnTo>
                  <a:lnTo>
                    <a:pt x="0" y="119999"/>
                  </a:lnTo>
                  <a:lnTo>
                    <a:pt x="120000" y="119999"/>
                  </a:lnTo>
                  <a:lnTo>
                    <a:pt x="120000" y="23859"/>
                  </a:lnTo>
                  <a:close/>
                </a:path>
              </a:pathLst>
            </a:custGeom>
            <a:solidFill>
              <a:srgbClr val="1D9555"/>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900">
                <a:solidFill>
                  <a:srgbClr val="000000"/>
                </a:solidFill>
                <a:latin typeface="Calibri"/>
                <a:ea typeface="Calibri"/>
                <a:cs typeface="Calibri"/>
                <a:sym typeface="Calibri"/>
              </a:endParaRPr>
            </a:p>
          </p:txBody>
        </p:sp>
        <p:sp>
          <p:nvSpPr>
            <p:cNvPr id="1873" name="Shape 1873"/>
            <p:cNvSpPr/>
            <p:nvPr/>
          </p:nvSpPr>
          <p:spPr>
            <a:xfrm>
              <a:off x="598305" y="6255249"/>
              <a:ext cx="118200" cy="1605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1D9555"/>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900">
                <a:solidFill>
                  <a:srgbClr val="000000"/>
                </a:solidFill>
                <a:latin typeface="Calibri"/>
                <a:ea typeface="Calibri"/>
                <a:cs typeface="Calibri"/>
                <a:sym typeface="Calibri"/>
              </a:endParaRPr>
            </a:p>
          </p:txBody>
        </p:sp>
        <p:sp>
          <p:nvSpPr>
            <p:cNvPr id="1874" name="Shape 1874"/>
            <p:cNvSpPr/>
            <p:nvPr/>
          </p:nvSpPr>
          <p:spPr>
            <a:xfrm>
              <a:off x="20339" y="6150391"/>
              <a:ext cx="173100" cy="2349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1D9555"/>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900">
                <a:solidFill>
                  <a:srgbClr val="000000"/>
                </a:solidFill>
                <a:latin typeface="Calibri"/>
                <a:ea typeface="Calibri"/>
                <a:cs typeface="Calibri"/>
                <a:sym typeface="Calibri"/>
              </a:endParaRPr>
            </a:p>
          </p:txBody>
        </p:sp>
        <p:sp>
          <p:nvSpPr>
            <p:cNvPr id="1875" name="Shape 1875"/>
            <p:cNvSpPr/>
            <p:nvPr/>
          </p:nvSpPr>
          <p:spPr>
            <a:xfrm>
              <a:off x="198743" y="6150807"/>
              <a:ext cx="118200" cy="1605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1D9555"/>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900">
                <a:solidFill>
                  <a:srgbClr val="000000"/>
                </a:solidFill>
                <a:latin typeface="Calibri"/>
                <a:ea typeface="Calibri"/>
                <a:cs typeface="Calibri"/>
                <a:sym typeface="Calibri"/>
              </a:endParaRPr>
            </a:p>
          </p:txBody>
        </p:sp>
        <p:sp>
          <p:nvSpPr>
            <p:cNvPr id="1876" name="Shape 1876"/>
            <p:cNvSpPr/>
            <p:nvPr/>
          </p:nvSpPr>
          <p:spPr>
            <a:xfrm>
              <a:off x="419843" y="6199611"/>
              <a:ext cx="118200" cy="1605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1D9555"/>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900">
                <a:solidFill>
                  <a:srgbClr val="000000"/>
                </a:solidFill>
                <a:latin typeface="Calibri"/>
                <a:ea typeface="Calibri"/>
                <a:cs typeface="Calibri"/>
                <a:sym typeface="Calibri"/>
              </a:endParaRPr>
            </a:p>
          </p:txBody>
        </p:sp>
        <p:sp>
          <p:nvSpPr>
            <p:cNvPr id="1877" name="Shape 1877"/>
            <p:cNvSpPr/>
            <p:nvPr/>
          </p:nvSpPr>
          <p:spPr>
            <a:xfrm>
              <a:off x="1000630" y="6336085"/>
              <a:ext cx="118200" cy="1605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1D9555"/>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900">
                <a:solidFill>
                  <a:srgbClr val="000000"/>
                </a:solidFill>
                <a:latin typeface="Calibri"/>
                <a:ea typeface="Calibri"/>
                <a:cs typeface="Calibri"/>
                <a:sym typeface="Calibri"/>
              </a:endParaRPr>
            </a:p>
          </p:txBody>
        </p:sp>
        <p:sp>
          <p:nvSpPr>
            <p:cNvPr id="1878" name="Shape 1878"/>
            <p:cNvSpPr/>
            <p:nvPr/>
          </p:nvSpPr>
          <p:spPr>
            <a:xfrm>
              <a:off x="726040" y="6351692"/>
              <a:ext cx="292800" cy="209700"/>
            </a:xfrm>
            <a:custGeom>
              <a:avLst/>
              <a:gdLst/>
              <a:ahLst/>
              <a:cxnLst/>
              <a:rect l="0" t="0" r="0" b="0"/>
              <a:pathLst>
                <a:path w="120000" h="120000" extrusionOk="0">
                  <a:moveTo>
                    <a:pt x="0" y="0"/>
                  </a:moveTo>
                  <a:lnTo>
                    <a:pt x="0" y="73733"/>
                  </a:lnTo>
                  <a:lnTo>
                    <a:pt x="120000" y="120000"/>
                  </a:lnTo>
                  <a:lnTo>
                    <a:pt x="50000" y="60238"/>
                  </a:lnTo>
                  <a:lnTo>
                    <a:pt x="0" y="0"/>
                  </a:lnTo>
                  <a:close/>
                </a:path>
              </a:pathLst>
            </a:custGeom>
            <a:solidFill>
              <a:srgbClr val="1D9555"/>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900">
                <a:solidFill>
                  <a:srgbClr val="000000"/>
                </a:solidFill>
                <a:latin typeface="Calibri"/>
                <a:ea typeface="Calibri"/>
                <a:cs typeface="Calibri"/>
                <a:sym typeface="Calibri"/>
              </a:endParaRPr>
            </a:p>
          </p:txBody>
        </p:sp>
        <p:sp>
          <p:nvSpPr>
            <p:cNvPr id="1879" name="Shape 1879"/>
            <p:cNvSpPr/>
            <p:nvPr/>
          </p:nvSpPr>
          <p:spPr>
            <a:xfrm>
              <a:off x="244026" y="6239413"/>
              <a:ext cx="405300" cy="618600"/>
            </a:xfrm>
            <a:custGeom>
              <a:avLst/>
              <a:gdLst/>
              <a:ahLst/>
              <a:cxnLst/>
              <a:rect l="0" t="0" r="0" b="0"/>
              <a:pathLst>
                <a:path w="120000" h="120000" extrusionOk="0">
                  <a:moveTo>
                    <a:pt x="16355" y="0"/>
                  </a:moveTo>
                  <a:lnTo>
                    <a:pt x="25961" y="62944"/>
                  </a:lnTo>
                  <a:lnTo>
                    <a:pt x="0" y="106072"/>
                  </a:lnTo>
                  <a:lnTo>
                    <a:pt x="9405" y="111827"/>
                  </a:lnTo>
                  <a:lnTo>
                    <a:pt x="3883" y="120000"/>
                  </a:lnTo>
                  <a:lnTo>
                    <a:pt x="23305" y="120000"/>
                  </a:lnTo>
                  <a:lnTo>
                    <a:pt x="84222" y="97500"/>
                  </a:lnTo>
                  <a:lnTo>
                    <a:pt x="120000" y="84511"/>
                  </a:lnTo>
                  <a:lnTo>
                    <a:pt x="69505" y="60000"/>
                  </a:lnTo>
                  <a:lnTo>
                    <a:pt x="16355" y="0"/>
                  </a:lnTo>
                  <a:close/>
                </a:path>
              </a:pathLst>
            </a:custGeom>
            <a:solidFill>
              <a:srgbClr val="000000">
                <a:alpha val="588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900">
                <a:solidFill>
                  <a:srgbClr val="000000"/>
                </a:solidFill>
                <a:latin typeface="Calibri"/>
                <a:ea typeface="Calibri"/>
                <a:cs typeface="Calibri"/>
                <a:sym typeface="Calibri"/>
              </a:endParaRPr>
            </a:p>
          </p:txBody>
        </p:sp>
        <p:sp>
          <p:nvSpPr>
            <p:cNvPr id="1880" name="Shape 1880"/>
            <p:cNvSpPr/>
            <p:nvPr/>
          </p:nvSpPr>
          <p:spPr>
            <a:xfrm>
              <a:off x="10265093" y="6422136"/>
              <a:ext cx="185400" cy="2517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5CC151"/>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900">
                <a:solidFill>
                  <a:srgbClr val="000000"/>
                </a:solidFill>
                <a:latin typeface="Calibri"/>
                <a:ea typeface="Calibri"/>
                <a:cs typeface="Calibri"/>
                <a:sym typeface="Calibri"/>
              </a:endParaRPr>
            </a:p>
          </p:txBody>
        </p:sp>
        <p:sp>
          <p:nvSpPr>
            <p:cNvPr id="1881" name="Shape 1881"/>
            <p:cNvSpPr/>
            <p:nvPr/>
          </p:nvSpPr>
          <p:spPr>
            <a:xfrm>
              <a:off x="9744615" y="6404616"/>
              <a:ext cx="192000" cy="2868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5CC151"/>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900">
                <a:solidFill>
                  <a:srgbClr val="000000"/>
                </a:solidFill>
                <a:latin typeface="Calibri"/>
                <a:ea typeface="Calibri"/>
                <a:cs typeface="Calibri"/>
                <a:sym typeface="Calibri"/>
              </a:endParaRPr>
            </a:p>
          </p:txBody>
        </p:sp>
        <p:sp>
          <p:nvSpPr>
            <p:cNvPr id="1882" name="Shape 1882"/>
            <p:cNvSpPr/>
            <p:nvPr/>
          </p:nvSpPr>
          <p:spPr>
            <a:xfrm>
              <a:off x="3029242" y="6246445"/>
              <a:ext cx="208500" cy="2832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1D9555"/>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900">
                <a:solidFill>
                  <a:srgbClr val="000000"/>
                </a:solidFill>
                <a:latin typeface="Calibri"/>
                <a:ea typeface="Calibri"/>
                <a:cs typeface="Calibri"/>
                <a:sym typeface="Calibri"/>
              </a:endParaRPr>
            </a:p>
          </p:txBody>
        </p:sp>
        <p:sp>
          <p:nvSpPr>
            <p:cNvPr id="1883" name="Shape 1883"/>
            <p:cNvSpPr/>
            <p:nvPr/>
          </p:nvSpPr>
          <p:spPr>
            <a:xfrm>
              <a:off x="6947500" y="6503669"/>
              <a:ext cx="123300" cy="1674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5CC151"/>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900">
                <a:solidFill>
                  <a:srgbClr val="000000"/>
                </a:solidFill>
                <a:latin typeface="Calibri"/>
                <a:ea typeface="Calibri"/>
                <a:cs typeface="Calibri"/>
                <a:sym typeface="Calibri"/>
              </a:endParaRPr>
            </a:p>
          </p:txBody>
        </p:sp>
        <p:sp>
          <p:nvSpPr>
            <p:cNvPr id="1884" name="Shape 1884"/>
            <p:cNvSpPr/>
            <p:nvPr/>
          </p:nvSpPr>
          <p:spPr>
            <a:xfrm>
              <a:off x="7786397" y="6508260"/>
              <a:ext cx="106500" cy="1590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5CC151"/>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100">
                <a:solidFill>
                  <a:srgbClr val="000000"/>
                </a:solidFill>
                <a:latin typeface="Calibri"/>
                <a:ea typeface="Calibri"/>
                <a:cs typeface="Calibri"/>
                <a:sym typeface="Calibri"/>
              </a:endParaRPr>
            </a:p>
          </p:txBody>
        </p:sp>
        <p:sp>
          <p:nvSpPr>
            <p:cNvPr id="1885" name="Shape 1885"/>
            <p:cNvSpPr/>
            <p:nvPr/>
          </p:nvSpPr>
          <p:spPr>
            <a:xfrm>
              <a:off x="7350855" y="6417001"/>
              <a:ext cx="163800" cy="2226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5CC151"/>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900">
                <a:solidFill>
                  <a:srgbClr val="000000"/>
                </a:solidFill>
                <a:latin typeface="Calibri"/>
                <a:ea typeface="Calibri"/>
                <a:cs typeface="Calibri"/>
                <a:sym typeface="Calibri"/>
              </a:endParaRPr>
            </a:p>
          </p:txBody>
        </p:sp>
        <p:sp>
          <p:nvSpPr>
            <p:cNvPr id="1886" name="Shape 1886"/>
            <p:cNvSpPr/>
            <p:nvPr/>
          </p:nvSpPr>
          <p:spPr>
            <a:xfrm>
              <a:off x="4285136" y="6438796"/>
              <a:ext cx="91200" cy="1236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1D9555"/>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900">
                <a:solidFill>
                  <a:srgbClr val="000000"/>
                </a:solidFill>
                <a:latin typeface="Calibri"/>
                <a:ea typeface="Calibri"/>
                <a:cs typeface="Calibri"/>
                <a:sym typeface="Calibri"/>
              </a:endParaRPr>
            </a:p>
          </p:txBody>
        </p:sp>
        <p:sp>
          <p:nvSpPr>
            <p:cNvPr id="1887" name="Shape 1887"/>
            <p:cNvSpPr/>
            <p:nvPr/>
          </p:nvSpPr>
          <p:spPr>
            <a:xfrm>
              <a:off x="6829402" y="6523070"/>
              <a:ext cx="127500" cy="1731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5CC151"/>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900">
                <a:solidFill>
                  <a:srgbClr val="000000"/>
                </a:solidFill>
                <a:latin typeface="Calibri"/>
                <a:ea typeface="Calibri"/>
                <a:cs typeface="Calibri"/>
                <a:sym typeface="Calibri"/>
              </a:endParaRPr>
            </a:p>
          </p:txBody>
        </p:sp>
        <p:sp>
          <p:nvSpPr>
            <p:cNvPr id="1888" name="Shape 1888"/>
            <p:cNvSpPr/>
            <p:nvPr/>
          </p:nvSpPr>
          <p:spPr>
            <a:xfrm>
              <a:off x="7827419" y="6588996"/>
              <a:ext cx="93300" cy="1395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5CC151"/>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100">
                <a:solidFill>
                  <a:srgbClr val="000000"/>
                </a:solidFill>
                <a:latin typeface="Calibri"/>
                <a:ea typeface="Calibri"/>
                <a:cs typeface="Calibri"/>
                <a:sym typeface="Calibri"/>
              </a:endParaRPr>
            </a:p>
          </p:txBody>
        </p:sp>
        <p:sp>
          <p:nvSpPr>
            <p:cNvPr id="1889" name="Shape 1889"/>
            <p:cNvSpPr/>
            <p:nvPr/>
          </p:nvSpPr>
          <p:spPr>
            <a:xfrm>
              <a:off x="8368772" y="6456447"/>
              <a:ext cx="93300" cy="1395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1D9555"/>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1100">
                <a:solidFill>
                  <a:srgbClr val="000000"/>
                </a:solidFill>
                <a:latin typeface="Calibri"/>
                <a:ea typeface="Calibri"/>
                <a:cs typeface="Calibri"/>
                <a:sym typeface="Calibri"/>
              </a:endParaRPr>
            </a:p>
          </p:txBody>
        </p:sp>
        <p:sp>
          <p:nvSpPr>
            <p:cNvPr id="1890" name="Shape 1890"/>
            <p:cNvSpPr/>
            <p:nvPr/>
          </p:nvSpPr>
          <p:spPr>
            <a:xfrm>
              <a:off x="4077554" y="6448865"/>
              <a:ext cx="91200" cy="1236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1D9555"/>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900">
                <a:solidFill>
                  <a:srgbClr val="000000"/>
                </a:solidFill>
                <a:latin typeface="Calibri"/>
                <a:ea typeface="Calibri"/>
                <a:cs typeface="Calibri"/>
                <a:sym typeface="Calibri"/>
              </a:endParaRPr>
            </a:p>
          </p:txBody>
        </p:sp>
        <p:sp>
          <p:nvSpPr>
            <p:cNvPr id="1891" name="Shape 1891"/>
            <p:cNvSpPr/>
            <p:nvPr/>
          </p:nvSpPr>
          <p:spPr>
            <a:xfrm>
              <a:off x="3845313" y="6349879"/>
              <a:ext cx="133500" cy="1812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1D9555"/>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900">
                <a:solidFill>
                  <a:srgbClr val="000000"/>
                </a:solidFill>
                <a:latin typeface="Calibri"/>
                <a:ea typeface="Calibri"/>
                <a:cs typeface="Calibri"/>
                <a:sym typeface="Calibri"/>
              </a:endParaRPr>
            </a:p>
          </p:txBody>
        </p:sp>
        <p:sp>
          <p:nvSpPr>
            <p:cNvPr id="1892" name="Shape 1892"/>
            <p:cNvSpPr/>
            <p:nvPr/>
          </p:nvSpPr>
          <p:spPr>
            <a:xfrm>
              <a:off x="8202721" y="6501130"/>
              <a:ext cx="486300" cy="373800"/>
            </a:xfrm>
            <a:custGeom>
              <a:avLst/>
              <a:gdLst/>
              <a:ahLst/>
              <a:cxnLst/>
              <a:rect l="0" t="0" r="0" b="0"/>
              <a:pathLst>
                <a:path w="120000" h="120000" extrusionOk="0">
                  <a:moveTo>
                    <a:pt x="18488" y="0"/>
                  </a:moveTo>
                  <a:lnTo>
                    <a:pt x="0" y="44666"/>
                  </a:lnTo>
                  <a:lnTo>
                    <a:pt x="34805" y="70772"/>
                  </a:lnTo>
                  <a:lnTo>
                    <a:pt x="40966" y="106944"/>
                  </a:lnTo>
                  <a:lnTo>
                    <a:pt x="78911" y="120000"/>
                  </a:lnTo>
                  <a:lnTo>
                    <a:pt x="120000" y="120000"/>
                  </a:lnTo>
                  <a:lnTo>
                    <a:pt x="30694" y="45294"/>
                  </a:lnTo>
                  <a:lnTo>
                    <a:pt x="18488" y="0"/>
                  </a:lnTo>
                  <a:close/>
                </a:path>
              </a:pathLst>
            </a:custGeom>
            <a:solidFill>
              <a:srgbClr val="000000">
                <a:alpha val="5880"/>
              </a:srgbClr>
            </a:solidFill>
            <a:ln>
              <a:noFill/>
            </a:ln>
          </p:spPr>
          <p:txBody>
            <a:bodyPr spcFirstLastPara="1" wrap="square" lIns="45700" tIns="45700" rIns="45700" bIns="45700" anchor="t" anchorCtr="0">
              <a:noAutofit/>
            </a:bodyPr>
            <a:lstStyle/>
            <a:p>
              <a:pPr marL="0" marR="0" lvl="0" indent="0" algn="l" rtl="0">
                <a:lnSpc>
                  <a:spcPct val="100000"/>
                </a:lnSpc>
                <a:spcBef>
                  <a:spcPts val="0"/>
                </a:spcBef>
                <a:spcAft>
                  <a:spcPts val="0"/>
                </a:spcAft>
                <a:buNone/>
              </a:pPr>
              <a:endParaRPr sz="900">
                <a:solidFill>
                  <a:schemeClr val="dk1"/>
                </a:solidFill>
                <a:latin typeface="Arial"/>
                <a:ea typeface="Arial"/>
                <a:cs typeface="Arial"/>
                <a:sym typeface="Arial"/>
              </a:endParaRPr>
            </a:p>
          </p:txBody>
        </p:sp>
        <p:sp>
          <p:nvSpPr>
            <p:cNvPr id="1893" name="Shape 1893"/>
            <p:cNvSpPr/>
            <p:nvPr/>
          </p:nvSpPr>
          <p:spPr>
            <a:xfrm>
              <a:off x="3317277" y="6253147"/>
              <a:ext cx="91200" cy="1236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1D9555"/>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900">
                <a:solidFill>
                  <a:srgbClr val="000000"/>
                </a:solidFill>
                <a:latin typeface="Calibri"/>
                <a:ea typeface="Calibri"/>
                <a:cs typeface="Calibri"/>
                <a:sym typeface="Calibri"/>
              </a:endParaRPr>
            </a:p>
          </p:txBody>
        </p:sp>
        <p:sp>
          <p:nvSpPr>
            <p:cNvPr id="1894" name="Shape 1894"/>
            <p:cNvSpPr/>
            <p:nvPr/>
          </p:nvSpPr>
          <p:spPr>
            <a:xfrm>
              <a:off x="10546185" y="6485755"/>
              <a:ext cx="123300" cy="1674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5CC151"/>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900">
                <a:solidFill>
                  <a:srgbClr val="000000"/>
                </a:solidFill>
                <a:latin typeface="Calibri"/>
                <a:ea typeface="Calibri"/>
                <a:cs typeface="Calibri"/>
                <a:sym typeface="Calibri"/>
              </a:endParaRPr>
            </a:p>
          </p:txBody>
        </p:sp>
        <p:sp>
          <p:nvSpPr>
            <p:cNvPr id="1895" name="Shape 1895"/>
            <p:cNvSpPr/>
            <p:nvPr/>
          </p:nvSpPr>
          <p:spPr>
            <a:xfrm>
              <a:off x="10768013" y="6579945"/>
              <a:ext cx="91200" cy="1236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5CC151"/>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900">
                <a:solidFill>
                  <a:srgbClr val="000000"/>
                </a:solidFill>
                <a:latin typeface="Calibri"/>
                <a:ea typeface="Calibri"/>
                <a:cs typeface="Calibri"/>
                <a:sym typeface="Calibri"/>
              </a:endParaRPr>
            </a:p>
          </p:txBody>
        </p:sp>
        <p:sp>
          <p:nvSpPr>
            <p:cNvPr id="1896" name="Shape 1896"/>
            <p:cNvSpPr/>
            <p:nvPr/>
          </p:nvSpPr>
          <p:spPr>
            <a:xfrm>
              <a:off x="1789741" y="6321924"/>
              <a:ext cx="3541200" cy="560400"/>
            </a:xfrm>
            <a:custGeom>
              <a:avLst/>
              <a:gdLst/>
              <a:ahLst/>
              <a:cxnLst/>
              <a:rect l="0" t="0" r="0" b="0"/>
              <a:pathLst>
                <a:path w="120000" h="120000" extrusionOk="0">
                  <a:moveTo>
                    <a:pt x="120000" y="120000"/>
                  </a:moveTo>
                  <a:lnTo>
                    <a:pt x="92794" y="24466"/>
                  </a:lnTo>
                  <a:lnTo>
                    <a:pt x="82488" y="59733"/>
                  </a:lnTo>
                  <a:lnTo>
                    <a:pt x="68011" y="17811"/>
                  </a:lnTo>
                  <a:lnTo>
                    <a:pt x="64983" y="26650"/>
                  </a:lnTo>
                  <a:lnTo>
                    <a:pt x="55761" y="0"/>
                  </a:lnTo>
                  <a:lnTo>
                    <a:pt x="41372" y="41516"/>
                  </a:lnTo>
                  <a:lnTo>
                    <a:pt x="33150" y="17811"/>
                  </a:lnTo>
                  <a:lnTo>
                    <a:pt x="30711" y="24911"/>
                  </a:lnTo>
                  <a:lnTo>
                    <a:pt x="0" y="120000"/>
                  </a:lnTo>
                  <a:lnTo>
                    <a:pt x="120000" y="120000"/>
                  </a:lnTo>
                  <a:close/>
                </a:path>
              </a:pathLst>
            </a:custGeom>
            <a:solidFill>
              <a:srgbClr val="1D9555"/>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900">
                <a:solidFill>
                  <a:srgbClr val="000000"/>
                </a:solidFill>
                <a:latin typeface="Calibri"/>
                <a:ea typeface="Calibri"/>
                <a:cs typeface="Calibri"/>
                <a:sym typeface="Calibri"/>
              </a:endParaRPr>
            </a:p>
          </p:txBody>
        </p:sp>
        <p:sp>
          <p:nvSpPr>
            <p:cNvPr id="1897" name="Shape 1897"/>
            <p:cNvSpPr/>
            <p:nvPr/>
          </p:nvSpPr>
          <p:spPr>
            <a:xfrm>
              <a:off x="6515274" y="6473943"/>
              <a:ext cx="2412300" cy="408600"/>
            </a:xfrm>
            <a:custGeom>
              <a:avLst/>
              <a:gdLst/>
              <a:ahLst/>
              <a:cxnLst/>
              <a:rect l="0" t="0" r="0" b="0"/>
              <a:pathLst>
                <a:path w="120000" h="120000" extrusionOk="0">
                  <a:moveTo>
                    <a:pt x="120000" y="120000"/>
                  </a:moveTo>
                  <a:lnTo>
                    <a:pt x="86555" y="57333"/>
                  </a:lnTo>
                  <a:lnTo>
                    <a:pt x="77533" y="74244"/>
                  </a:lnTo>
                  <a:lnTo>
                    <a:pt x="56155" y="31977"/>
                  </a:lnTo>
                  <a:lnTo>
                    <a:pt x="49750" y="49066"/>
                  </a:lnTo>
                  <a:lnTo>
                    <a:pt x="36216" y="0"/>
                  </a:lnTo>
                  <a:lnTo>
                    <a:pt x="0" y="120000"/>
                  </a:lnTo>
                  <a:lnTo>
                    <a:pt x="120000" y="120000"/>
                  </a:lnTo>
                  <a:close/>
                </a:path>
              </a:pathLst>
            </a:custGeom>
            <a:solidFill>
              <a:srgbClr val="5CC151"/>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900">
                <a:solidFill>
                  <a:srgbClr val="000000"/>
                </a:solidFill>
                <a:latin typeface="Calibri"/>
                <a:ea typeface="Calibri"/>
                <a:cs typeface="Calibri"/>
                <a:sym typeface="Calibri"/>
              </a:endParaRPr>
            </a:p>
          </p:txBody>
        </p:sp>
        <p:sp>
          <p:nvSpPr>
            <p:cNvPr id="1898" name="Shape 1898"/>
            <p:cNvSpPr/>
            <p:nvPr/>
          </p:nvSpPr>
          <p:spPr>
            <a:xfrm>
              <a:off x="3435240" y="6315639"/>
              <a:ext cx="292200" cy="280200"/>
            </a:xfrm>
            <a:custGeom>
              <a:avLst/>
              <a:gdLst/>
              <a:ahLst/>
              <a:cxnLst/>
              <a:rect l="0" t="0" r="0" b="0"/>
              <a:pathLst>
                <a:path w="120000" h="120000" extrusionOk="0">
                  <a:moveTo>
                    <a:pt x="0" y="0"/>
                  </a:moveTo>
                  <a:lnTo>
                    <a:pt x="42911" y="99911"/>
                  </a:lnTo>
                  <a:lnTo>
                    <a:pt x="120000" y="120000"/>
                  </a:lnTo>
                  <a:lnTo>
                    <a:pt x="111777" y="53305"/>
                  </a:lnTo>
                  <a:lnTo>
                    <a:pt x="0" y="0"/>
                  </a:lnTo>
                  <a:close/>
                </a:path>
              </a:pathLst>
            </a:custGeom>
            <a:solidFill>
              <a:srgbClr val="1D9555"/>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900">
                <a:solidFill>
                  <a:srgbClr val="000000"/>
                </a:solidFill>
                <a:latin typeface="Calibri"/>
                <a:ea typeface="Calibri"/>
                <a:cs typeface="Calibri"/>
                <a:sym typeface="Calibri"/>
              </a:endParaRPr>
            </a:p>
          </p:txBody>
        </p:sp>
        <p:sp>
          <p:nvSpPr>
            <p:cNvPr id="1899" name="Shape 1899"/>
            <p:cNvSpPr/>
            <p:nvPr/>
          </p:nvSpPr>
          <p:spPr>
            <a:xfrm>
              <a:off x="7644168" y="6583377"/>
              <a:ext cx="303300" cy="299700"/>
            </a:xfrm>
            <a:custGeom>
              <a:avLst/>
              <a:gdLst/>
              <a:ahLst/>
              <a:cxnLst/>
              <a:rect l="0" t="0" r="0" b="0"/>
              <a:pathLst>
                <a:path w="120000" h="120000" extrusionOk="0">
                  <a:moveTo>
                    <a:pt x="0" y="0"/>
                  </a:moveTo>
                  <a:lnTo>
                    <a:pt x="0" y="38327"/>
                  </a:lnTo>
                  <a:lnTo>
                    <a:pt x="46266" y="91938"/>
                  </a:lnTo>
                  <a:lnTo>
                    <a:pt x="120000" y="120000"/>
                  </a:lnTo>
                  <a:lnTo>
                    <a:pt x="60122" y="78661"/>
                  </a:lnTo>
                  <a:lnTo>
                    <a:pt x="0" y="0"/>
                  </a:lnTo>
                  <a:close/>
                </a:path>
              </a:pathLst>
            </a:custGeom>
            <a:solidFill>
              <a:srgbClr val="000000">
                <a:alpha val="5880"/>
              </a:srgbClr>
            </a:solidFill>
            <a:ln>
              <a:noFill/>
            </a:ln>
          </p:spPr>
          <p:txBody>
            <a:bodyPr spcFirstLastPara="1" wrap="square" lIns="45700" tIns="45700" rIns="45700" bIns="45700" anchor="t" anchorCtr="0">
              <a:noAutofit/>
            </a:bodyPr>
            <a:lstStyle/>
            <a:p>
              <a:pPr marL="0" marR="0" lvl="0" indent="0" algn="l" rtl="0">
                <a:lnSpc>
                  <a:spcPct val="100000"/>
                </a:lnSpc>
                <a:spcBef>
                  <a:spcPts val="0"/>
                </a:spcBef>
                <a:spcAft>
                  <a:spcPts val="0"/>
                </a:spcAft>
                <a:buNone/>
              </a:pPr>
              <a:endParaRPr sz="900">
                <a:solidFill>
                  <a:schemeClr val="dk1"/>
                </a:solidFill>
                <a:latin typeface="Arial"/>
                <a:ea typeface="Arial"/>
                <a:cs typeface="Arial"/>
                <a:sym typeface="Arial"/>
              </a:endParaRPr>
            </a:p>
          </p:txBody>
        </p:sp>
        <p:sp>
          <p:nvSpPr>
            <p:cNvPr id="1900" name="Shape 1900"/>
            <p:cNvSpPr/>
            <p:nvPr/>
          </p:nvSpPr>
          <p:spPr>
            <a:xfrm>
              <a:off x="8064206" y="6662842"/>
              <a:ext cx="210900" cy="159000"/>
            </a:xfrm>
            <a:custGeom>
              <a:avLst/>
              <a:gdLst/>
              <a:ahLst/>
              <a:cxnLst/>
              <a:rect l="0" t="0" r="0" b="0"/>
              <a:pathLst>
                <a:path w="120000" h="120000" extrusionOk="0">
                  <a:moveTo>
                    <a:pt x="43444" y="0"/>
                  </a:moveTo>
                  <a:lnTo>
                    <a:pt x="0" y="67088"/>
                  </a:lnTo>
                  <a:lnTo>
                    <a:pt x="120000" y="120000"/>
                  </a:lnTo>
                  <a:lnTo>
                    <a:pt x="50922" y="60000"/>
                  </a:lnTo>
                  <a:lnTo>
                    <a:pt x="43444" y="0"/>
                  </a:lnTo>
                  <a:close/>
                </a:path>
              </a:pathLst>
            </a:custGeom>
            <a:solidFill>
              <a:srgbClr val="000000">
                <a:alpha val="5880"/>
              </a:srgbClr>
            </a:solidFill>
            <a:ln>
              <a:noFill/>
            </a:ln>
          </p:spPr>
          <p:txBody>
            <a:bodyPr spcFirstLastPara="1" wrap="square" lIns="45700" tIns="45700" rIns="45700" bIns="45700" anchor="t" anchorCtr="0">
              <a:noAutofit/>
            </a:bodyPr>
            <a:lstStyle/>
            <a:p>
              <a:pPr marL="0" marR="0" lvl="0" indent="0" algn="l" rtl="0">
                <a:lnSpc>
                  <a:spcPct val="100000"/>
                </a:lnSpc>
                <a:spcBef>
                  <a:spcPts val="0"/>
                </a:spcBef>
                <a:spcAft>
                  <a:spcPts val="0"/>
                </a:spcAft>
                <a:buNone/>
              </a:pPr>
              <a:endParaRPr sz="900">
                <a:solidFill>
                  <a:schemeClr val="dk1"/>
                </a:solidFill>
                <a:latin typeface="Arial"/>
                <a:ea typeface="Arial"/>
                <a:cs typeface="Arial"/>
                <a:sym typeface="Arial"/>
              </a:endParaRPr>
            </a:p>
          </p:txBody>
        </p:sp>
        <p:sp>
          <p:nvSpPr>
            <p:cNvPr id="1901" name="Shape 1901"/>
            <p:cNvSpPr/>
            <p:nvPr/>
          </p:nvSpPr>
          <p:spPr>
            <a:xfrm>
              <a:off x="7135696" y="6467657"/>
              <a:ext cx="340200" cy="408600"/>
            </a:xfrm>
            <a:custGeom>
              <a:avLst/>
              <a:gdLst/>
              <a:ahLst/>
              <a:cxnLst/>
              <a:rect l="0" t="0" r="0" b="0"/>
              <a:pathLst>
                <a:path w="120000" h="120000" extrusionOk="0">
                  <a:moveTo>
                    <a:pt x="37938" y="0"/>
                  </a:moveTo>
                  <a:lnTo>
                    <a:pt x="0" y="68544"/>
                  </a:lnTo>
                  <a:lnTo>
                    <a:pt x="33750" y="88761"/>
                  </a:lnTo>
                  <a:lnTo>
                    <a:pt x="120000" y="120000"/>
                  </a:lnTo>
                  <a:lnTo>
                    <a:pt x="53383" y="76077"/>
                  </a:lnTo>
                  <a:lnTo>
                    <a:pt x="31322" y="45572"/>
                  </a:lnTo>
                  <a:lnTo>
                    <a:pt x="37938" y="0"/>
                  </a:lnTo>
                  <a:close/>
                </a:path>
              </a:pathLst>
            </a:custGeom>
            <a:solidFill>
              <a:srgbClr val="000000">
                <a:alpha val="5880"/>
              </a:srgbClr>
            </a:solidFill>
            <a:ln>
              <a:noFill/>
            </a:ln>
          </p:spPr>
          <p:txBody>
            <a:bodyPr spcFirstLastPara="1" wrap="square" lIns="45700" tIns="45700" rIns="45700" bIns="45700" anchor="t" anchorCtr="0">
              <a:noAutofit/>
            </a:bodyPr>
            <a:lstStyle/>
            <a:p>
              <a:pPr marL="0" marR="0" lvl="0" indent="0" algn="l" rtl="0">
                <a:lnSpc>
                  <a:spcPct val="100000"/>
                </a:lnSpc>
                <a:spcBef>
                  <a:spcPts val="0"/>
                </a:spcBef>
                <a:spcAft>
                  <a:spcPts val="0"/>
                </a:spcAft>
                <a:buNone/>
              </a:pPr>
              <a:endParaRPr sz="900">
                <a:solidFill>
                  <a:schemeClr val="dk1"/>
                </a:solidFill>
                <a:latin typeface="Arial"/>
                <a:ea typeface="Arial"/>
                <a:cs typeface="Arial"/>
                <a:sym typeface="Arial"/>
              </a:endParaRPr>
            </a:p>
          </p:txBody>
        </p:sp>
        <p:sp>
          <p:nvSpPr>
            <p:cNvPr id="1902" name="Shape 1902"/>
            <p:cNvSpPr/>
            <p:nvPr/>
          </p:nvSpPr>
          <p:spPr>
            <a:xfrm>
              <a:off x="2672219" y="6398843"/>
              <a:ext cx="621000" cy="477300"/>
            </a:xfrm>
            <a:custGeom>
              <a:avLst/>
              <a:gdLst/>
              <a:ahLst/>
              <a:cxnLst/>
              <a:rect l="0" t="0" r="0" b="0"/>
              <a:pathLst>
                <a:path w="120000" h="120000" extrusionOk="0">
                  <a:moveTo>
                    <a:pt x="18488" y="0"/>
                  </a:moveTo>
                  <a:lnTo>
                    <a:pt x="0" y="44666"/>
                  </a:lnTo>
                  <a:lnTo>
                    <a:pt x="34805" y="70772"/>
                  </a:lnTo>
                  <a:lnTo>
                    <a:pt x="40966" y="106944"/>
                  </a:lnTo>
                  <a:lnTo>
                    <a:pt x="78911" y="120000"/>
                  </a:lnTo>
                  <a:lnTo>
                    <a:pt x="120000" y="120000"/>
                  </a:lnTo>
                  <a:lnTo>
                    <a:pt x="30694" y="45294"/>
                  </a:lnTo>
                  <a:lnTo>
                    <a:pt x="18488" y="0"/>
                  </a:lnTo>
                  <a:close/>
                </a:path>
              </a:pathLst>
            </a:custGeom>
            <a:solidFill>
              <a:srgbClr val="000000">
                <a:alpha val="5880"/>
              </a:srgbClr>
            </a:solidFill>
            <a:ln>
              <a:noFill/>
            </a:ln>
          </p:spPr>
          <p:txBody>
            <a:bodyPr spcFirstLastPara="1" wrap="square" lIns="45700" tIns="45700" rIns="45700" bIns="45700" anchor="t" anchorCtr="0">
              <a:noAutofit/>
            </a:bodyPr>
            <a:lstStyle/>
            <a:p>
              <a:pPr marL="0" marR="0" lvl="0" indent="0" algn="l" rtl="0">
                <a:lnSpc>
                  <a:spcPct val="100000"/>
                </a:lnSpc>
                <a:spcBef>
                  <a:spcPts val="0"/>
                </a:spcBef>
                <a:spcAft>
                  <a:spcPts val="0"/>
                </a:spcAft>
                <a:buNone/>
              </a:pPr>
              <a:endParaRPr sz="900">
                <a:solidFill>
                  <a:schemeClr val="dk1"/>
                </a:solidFill>
                <a:latin typeface="Arial"/>
                <a:ea typeface="Arial"/>
                <a:cs typeface="Arial"/>
                <a:sym typeface="Arial"/>
              </a:endParaRPr>
            </a:p>
          </p:txBody>
        </p:sp>
        <p:sp>
          <p:nvSpPr>
            <p:cNvPr id="1903" name="Shape 1903"/>
            <p:cNvSpPr/>
            <p:nvPr/>
          </p:nvSpPr>
          <p:spPr>
            <a:xfrm>
              <a:off x="6094476" y="6673019"/>
              <a:ext cx="257100" cy="210900"/>
            </a:xfrm>
            <a:custGeom>
              <a:avLst/>
              <a:gdLst/>
              <a:ahLst/>
              <a:cxnLst/>
              <a:rect l="0" t="0" r="0" b="0"/>
              <a:pathLst>
                <a:path w="120000" h="120000" extrusionOk="0">
                  <a:moveTo>
                    <a:pt x="34583" y="0"/>
                  </a:moveTo>
                  <a:lnTo>
                    <a:pt x="3872" y="45294"/>
                  </a:lnTo>
                  <a:lnTo>
                    <a:pt x="21288" y="61650"/>
                  </a:lnTo>
                  <a:lnTo>
                    <a:pt x="0" y="120000"/>
                  </a:lnTo>
                  <a:lnTo>
                    <a:pt x="120000" y="120000"/>
                  </a:lnTo>
                  <a:lnTo>
                    <a:pt x="87744" y="96722"/>
                  </a:lnTo>
                  <a:lnTo>
                    <a:pt x="88644" y="60077"/>
                  </a:lnTo>
                  <a:lnTo>
                    <a:pt x="64516" y="41994"/>
                  </a:lnTo>
                  <a:lnTo>
                    <a:pt x="34583" y="0"/>
                  </a:lnTo>
                  <a:close/>
                </a:path>
              </a:pathLst>
            </a:custGeom>
            <a:solidFill>
              <a:srgbClr val="000000">
                <a:alpha val="588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900">
                <a:solidFill>
                  <a:srgbClr val="000000"/>
                </a:solidFill>
                <a:latin typeface="Calibri"/>
                <a:ea typeface="Calibri"/>
                <a:cs typeface="Calibri"/>
                <a:sym typeface="Calibri"/>
              </a:endParaRPr>
            </a:p>
          </p:txBody>
        </p:sp>
        <p:sp>
          <p:nvSpPr>
            <p:cNvPr id="1904" name="Shape 1904"/>
            <p:cNvSpPr/>
            <p:nvPr/>
          </p:nvSpPr>
          <p:spPr>
            <a:xfrm>
              <a:off x="9416040" y="6495175"/>
              <a:ext cx="2287200" cy="387300"/>
            </a:xfrm>
            <a:custGeom>
              <a:avLst/>
              <a:gdLst/>
              <a:ahLst/>
              <a:cxnLst/>
              <a:rect l="0" t="0" r="0" b="0"/>
              <a:pathLst>
                <a:path w="120000" h="120000" extrusionOk="0">
                  <a:moveTo>
                    <a:pt x="120000" y="120000"/>
                  </a:moveTo>
                  <a:lnTo>
                    <a:pt x="86544" y="57277"/>
                  </a:lnTo>
                  <a:lnTo>
                    <a:pt x="75516" y="62316"/>
                  </a:lnTo>
                  <a:lnTo>
                    <a:pt x="60394" y="33477"/>
                  </a:lnTo>
                  <a:lnTo>
                    <a:pt x="49777" y="49211"/>
                  </a:lnTo>
                  <a:lnTo>
                    <a:pt x="36188" y="0"/>
                  </a:lnTo>
                  <a:lnTo>
                    <a:pt x="0" y="120000"/>
                  </a:lnTo>
                  <a:lnTo>
                    <a:pt x="120000" y="120000"/>
                  </a:lnTo>
                  <a:close/>
                </a:path>
              </a:pathLst>
            </a:custGeom>
            <a:solidFill>
              <a:srgbClr val="5CC151"/>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900">
                <a:solidFill>
                  <a:srgbClr val="000000"/>
                </a:solidFill>
                <a:latin typeface="Calibri"/>
                <a:ea typeface="Calibri"/>
                <a:cs typeface="Calibri"/>
                <a:sym typeface="Calibri"/>
              </a:endParaRPr>
            </a:p>
          </p:txBody>
        </p:sp>
        <p:sp>
          <p:nvSpPr>
            <p:cNvPr id="1905" name="Shape 1905"/>
            <p:cNvSpPr/>
            <p:nvPr/>
          </p:nvSpPr>
          <p:spPr>
            <a:xfrm>
              <a:off x="9934011" y="6488307"/>
              <a:ext cx="643500" cy="387300"/>
            </a:xfrm>
            <a:custGeom>
              <a:avLst/>
              <a:gdLst/>
              <a:ahLst/>
              <a:cxnLst/>
              <a:rect l="0" t="0" r="0" b="0"/>
              <a:pathLst>
                <a:path w="120000" h="120000" extrusionOk="0">
                  <a:moveTo>
                    <a:pt x="32033" y="0"/>
                  </a:moveTo>
                  <a:lnTo>
                    <a:pt x="0" y="58083"/>
                  </a:lnTo>
                  <a:lnTo>
                    <a:pt x="25722" y="73611"/>
                  </a:lnTo>
                  <a:lnTo>
                    <a:pt x="11405" y="120000"/>
                  </a:lnTo>
                  <a:lnTo>
                    <a:pt x="120000" y="120000"/>
                  </a:lnTo>
                  <a:lnTo>
                    <a:pt x="80322" y="49211"/>
                  </a:lnTo>
                  <a:lnTo>
                    <a:pt x="32033" y="0"/>
                  </a:lnTo>
                  <a:close/>
                </a:path>
              </a:pathLst>
            </a:custGeom>
            <a:solidFill>
              <a:srgbClr val="000000">
                <a:alpha val="588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900">
                <a:solidFill>
                  <a:srgbClr val="000000"/>
                </a:solidFill>
                <a:latin typeface="Calibri"/>
                <a:ea typeface="Calibri"/>
                <a:cs typeface="Calibri"/>
                <a:sym typeface="Calibri"/>
              </a:endParaRPr>
            </a:p>
          </p:txBody>
        </p:sp>
        <p:grpSp>
          <p:nvGrpSpPr>
            <p:cNvPr id="1906" name="Shape 1906"/>
            <p:cNvGrpSpPr/>
            <p:nvPr/>
          </p:nvGrpSpPr>
          <p:grpSpPr>
            <a:xfrm>
              <a:off x="730709" y="6294727"/>
              <a:ext cx="3468632" cy="587525"/>
              <a:chOff x="635957" y="6252598"/>
              <a:chExt cx="3682200" cy="623700"/>
            </a:xfrm>
          </p:grpSpPr>
          <p:sp>
            <p:nvSpPr>
              <p:cNvPr id="1907" name="Shape 1907"/>
              <p:cNvSpPr/>
              <p:nvPr/>
            </p:nvSpPr>
            <p:spPr>
              <a:xfrm>
                <a:off x="635957" y="6252598"/>
                <a:ext cx="3682200" cy="623700"/>
              </a:xfrm>
              <a:custGeom>
                <a:avLst/>
                <a:gdLst/>
                <a:ahLst/>
                <a:cxnLst/>
                <a:rect l="0" t="0" r="0" b="0"/>
                <a:pathLst>
                  <a:path w="120000" h="120000" extrusionOk="0">
                    <a:moveTo>
                      <a:pt x="120000" y="120000"/>
                    </a:moveTo>
                    <a:lnTo>
                      <a:pt x="86555" y="57333"/>
                    </a:lnTo>
                    <a:lnTo>
                      <a:pt x="77533" y="74244"/>
                    </a:lnTo>
                    <a:lnTo>
                      <a:pt x="56155" y="31977"/>
                    </a:lnTo>
                    <a:lnTo>
                      <a:pt x="49750" y="49066"/>
                    </a:lnTo>
                    <a:lnTo>
                      <a:pt x="36216" y="0"/>
                    </a:lnTo>
                    <a:lnTo>
                      <a:pt x="0" y="120000"/>
                    </a:lnTo>
                    <a:lnTo>
                      <a:pt x="120000" y="120000"/>
                    </a:lnTo>
                    <a:close/>
                  </a:path>
                </a:pathLst>
              </a:custGeom>
              <a:solidFill>
                <a:srgbClr val="5CC151"/>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900">
                  <a:solidFill>
                    <a:srgbClr val="000000"/>
                  </a:solidFill>
                  <a:latin typeface="Calibri"/>
                  <a:ea typeface="Calibri"/>
                  <a:cs typeface="Calibri"/>
                  <a:sym typeface="Calibri"/>
                </a:endParaRPr>
              </a:p>
            </p:txBody>
          </p:sp>
          <p:sp>
            <p:nvSpPr>
              <p:cNvPr id="1908" name="Shape 1908"/>
              <p:cNvSpPr/>
              <p:nvPr/>
            </p:nvSpPr>
            <p:spPr>
              <a:xfrm>
                <a:off x="2359156" y="6418757"/>
                <a:ext cx="462900" cy="457500"/>
              </a:xfrm>
              <a:custGeom>
                <a:avLst/>
                <a:gdLst/>
                <a:ahLst/>
                <a:cxnLst/>
                <a:rect l="0" t="0" r="0" b="0"/>
                <a:pathLst>
                  <a:path w="120000" h="120000" extrusionOk="0">
                    <a:moveTo>
                      <a:pt x="0" y="0"/>
                    </a:moveTo>
                    <a:lnTo>
                      <a:pt x="0" y="38327"/>
                    </a:lnTo>
                    <a:lnTo>
                      <a:pt x="46266" y="91938"/>
                    </a:lnTo>
                    <a:lnTo>
                      <a:pt x="120000" y="120000"/>
                    </a:lnTo>
                    <a:lnTo>
                      <a:pt x="60122" y="78661"/>
                    </a:lnTo>
                    <a:lnTo>
                      <a:pt x="0" y="0"/>
                    </a:lnTo>
                    <a:close/>
                  </a:path>
                </a:pathLst>
              </a:custGeom>
              <a:solidFill>
                <a:srgbClr val="000000">
                  <a:alpha val="5880"/>
                </a:srgbClr>
              </a:solidFill>
              <a:ln>
                <a:noFill/>
              </a:ln>
            </p:spPr>
            <p:txBody>
              <a:bodyPr spcFirstLastPara="1" wrap="square" lIns="45700" tIns="45700" rIns="45700" bIns="45700" anchor="t" anchorCtr="0">
                <a:noAutofit/>
              </a:bodyPr>
              <a:lstStyle/>
              <a:p>
                <a:pPr marL="0" marR="0" lvl="0" indent="0" algn="l" rtl="0">
                  <a:lnSpc>
                    <a:spcPct val="100000"/>
                  </a:lnSpc>
                  <a:spcBef>
                    <a:spcPts val="0"/>
                  </a:spcBef>
                  <a:spcAft>
                    <a:spcPts val="0"/>
                  </a:spcAft>
                  <a:buNone/>
                </a:pPr>
                <a:endParaRPr sz="900">
                  <a:solidFill>
                    <a:schemeClr val="dk1"/>
                  </a:solidFill>
                  <a:latin typeface="Arial"/>
                  <a:ea typeface="Arial"/>
                  <a:cs typeface="Arial"/>
                  <a:sym typeface="Arial"/>
                </a:endParaRPr>
              </a:p>
            </p:txBody>
          </p:sp>
          <p:sp>
            <p:nvSpPr>
              <p:cNvPr id="1909" name="Shape 1909"/>
              <p:cNvSpPr/>
              <p:nvPr/>
            </p:nvSpPr>
            <p:spPr>
              <a:xfrm>
                <a:off x="3175409" y="6550536"/>
                <a:ext cx="321600" cy="242700"/>
              </a:xfrm>
              <a:custGeom>
                <a:avLst/>
                <a:gdLst/>
                <a:ahLst/>
                <a:cxnLst/>
                <a:rect l="0" t="0" r="0" b="0"/>
                <a:pathLst>
                  <a:path w="120000" h="120000" extrusionOk="0">
                    <a:moveTo>
                      <a:pt x="43444" y="0"/>
                    </a:moveTo>
                    <a:lnTo>
                      <a:pt x="0" y="67088"/>
                    </a:lnTo>
                    <a:lnTo>
                      <a:pt x="120000" y="120000"/>
                    </a:lnTo>
                    <a:lnTo>
                      <a:pt x="50922" y="60000"/>
                    </a:lnTo>
                    <a:lnTo>
                      <a:pt x="43444" y="0"/>
                    </a:lnTo>
                    <a:close/>
                  </a:path>
                </a:pathLst>
              </a:custGeom>
              <a:solidFill>
                <a:srgbClr val="000000">
                  <a:alpha val="5880"/>
                </a:srgbClr>
              </a:solidFill>
              <a:ln>
                <a:noFill/>
              </a:ln>
            </p:spPr>
            <p:txBody>
              <a:bodyPr spcFirstLastPara="1" wrap="square" lIns="45700" tIns="45700" rIns="45700" bIns="45700" anchor="t" anchorCtr="0">
                <a:noAutofit/>
              </a:bodyPr>
              <a:lstStyle/>
              <a:p>
                <a:pPr marL="0" marR="0" lvl="0" indent="0" algn="l" rtl="0">
                  <a:lnSpc>
                    <a:spcPct val="100000"/>
                  </a:lnSpc>
                  <a:spcBef>
                    <a:spcPts val="0"/>
                  </a:spcBef>
                  <a:spcAft>
                    <a:spcPts val="0"/>
                  </a:spcAft>
                  <a:buNone/>
                </a:pPr>
                <a:endParaRPr sz="900">
                  <a:solidFill>
                    <a:schemeClr val="dk1"/>
                  </a:solidFill>
                  <a:latin typeface="Arial"/>
                  <a:ea typeface="Arial"/>
                  <a:cs typeface="Arial"/>
                  <a:sym typeface="Arial"/>
                </a:endParaRPr>
              </a:p>
            </p:txBody>
          </p:sp>
          <p:sp>
            <p:nvSpPr>
              <p:cNvPr id="1910" name="Shape 1910"/>
              <p:cNvSpPr/>
              <p:nvPr/>
            </p:nvSpPr>
            <p:spPr>
              <a:xfrm>
                <a:off x="1582999" y="6252598"/>
                <a:ext cx="519300" cy="623700"/>
              </a:xfrm>
              <a:custGeom>
                <a:avLst/>
                <a:gdLst/>
                <a:ahLst/>
                <a:cxnLst/>
                <a:rect l="0" t="0" r="0" b="0"/>
                <a:pathLst>
                  <a:path w="120000" h="120000" extrusionOk="0">
                    <a:moveTo>
                      <a:pt x="37938" y="0"/>
                    </a:moveTo>
                    <a:lnTo>
                      <a:pt x="0" y="68544"/>
                    </a:lnTo>
                    <a:lnTo>
                      <a:pt x="33750" y="88761"/>
                    </a:lnTo>
                    <a:lnTo>
                      <a:pt x="120000" y="120000"/>
                    </a:lnTo>
                    <a:lnTo>
                      <a:pt x="53383" y="76077"/>
                    </a:lnTo>
                    <a:lnTo>
                      <a:pt x="31322" y="45572"/>
                    </a:lnTo>
                    <a:lnTo>
                      <a:pt x="37938" y="0"/>
                    </a:lnTo>
                    <a:close/>
                  </a:path>
                </a:pathLst>
              </a:custGeom>
              <a:solidFill>
                <a:srgbClr val="000000">
                  <a:alpha val="5880"/>
                </a:srgbClr>
              </a:solidFill>
              <a:ln>
                <a:noFill/>
              </a:ln>
            </p:spPr>
            <p:txBody>
              <a:bodyPr spcFirstLastPara="1" wrap="square" lIns="45700" tIns="45700" rIns="45700" bIns="45700" anchor="t" anchorCtr="0">
                <a:noAutofit/>
              </a:bodyPr>
              <a:lstStyle/>
              <a:p>
                <a:pPr marL="0" marR="0" lvl="0" indent="0" algn="l" rtl="0">
                  <a:lnSpc>
                    <a:spcPct val="100000"/>
                  </a:lnSpc>
                  <a:spcBef>
                    <a:spcPts val="0"/>
                  </a:spcBef>
                  <a:spcAft>
                    <a:spcPts val="0"/>
                  </a:spcAft>
                  <a:buNone/>
                </a:pPr>
                <a:endParaRPr sz="900">
                  <a:solidFill>
                    <a:schemeClr val="dk1"/>
                  </a:solidFill>
                  <a:latin typeface="Arial"/>
                  <a:ea typeface="Arial"/>
                  <a:cs typeface="Arial"/>
                  <a:sym typeface="Arial"/>
                </a:endParaRPr>
              </a:p>
            </p:txBody>
          </p:sp>
        </p:grpSp>
        <p:sp>
          <p:nvSpPr>
            <p:cNvPr id="1911" name="Shape 1911"/>
            <p:cNvSpPr/>
            <p:nvPr/>
          </p:nvSpPr>
          <p:spPr>
            <a:xfrm rot="479092">
              <a:off x="8763372" y="6466539"/>
              <a:ext cx="334745" cy="219345"/>
            </a:xfrm>
            <a:custGeom>
              <a:avLst/>
              <a:gdLst/>
              <a:ahLst/>
              <a:cxnLst/>
              <a:rect l="0" t="0" r="0" b="0"/>
              <a:pathLst>
                <a:path w="120000" h="120000" extrusionOk="0">
                  <a:moveTo>
                    <a:pt x="0" y="0"/>
                  </a:moveTo>
                  <a:lnTo>
                    <a:pt x="42911" y="99911"/>
                  </a:lnTo>
                  <a:lnTo>
                    <a:pt x="120000" y="120000"/>
                  </a:lnTo>
                  <a:lnTo>
                    <a:pt x="111777" y="53305"/>
                  </a:lnTo>
                  <a:lnTo>
                    <a:pt x="0" y="0"/>
                  </a:lnTo>
                  <a:close/>
                </a:path>
              </a:pathLst>
            </a:custGeom>
            <a:solidFill>
              <a:srgbClr val="000000">
                <a:alpha val="588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900">
                <a:solidFill>
                  <a:srgbClr val="000000"/>
                </a:solidFill>
                <a:latin typeface="Calibri"/>
                <a:ea typeface="Calibri"/>
                <a:cs typeface="Calibri"/>
                <a:sym typeface="Calibri"/>
              </a:endParaRPr>
            </a:p>
          </p:txBody>
        </p:sp>
        <p:grpSp>
          <p:nvGrpSpPr>
            <p:cNvPr id="1912" name="Shape 1912"/>
            <p:cNvGrpSpPr/>
            <p:nvPr/>
          </p:nvGrpSpPr>
          <p:grpSpPr>
            <a:xfrm>
              <a:off x="4486591" y="6543404"/>
              <a:ext cx="2002500" cy="339000"/>
              <a:chOff x="4486591" y="6531402"/>
              <a:chExt cx="2002500" cy="339000"/>
            </a:xfrm>
          </p:grpSpPr>
          <p:sp>
            <p:nvSpPr>
              <p:cNvPr id="1913" name="Shape 1913"/>
              <p:cNvSpPr/>
              <p:nvPr/>
            </p:nvSpPr>
            <p:spPr>
              <a:xfrm>
                <a:off x="5776414" y="6578757"/>
                <a:ext cx="110100" cy="1497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5CC151"/>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900">
                  <a:solidFill>
                    <a:srgbClr val="000000"/>
                  </a:solidFill>
                  <a:latin typeface="Calibri"/>
                  <a:ea typeface="Calibri"/>
                  <a:cs typeface="Calibri"/>
                  <a:sym typeface="Calibri"/>
                </a:endParaRPr>
              </a:p>
            </p:txBody>
          </p:sp>
          <p:sp>
            <p:nvSpPr>
              <p:cNvPr id="1914" name="Shape 1914"/>
              <p:cNvSpPr/>
              <p:nvPr/>
            </p:nvSpPr>
            <p:spPr>
              <a:xfrm>
                <a:off x="4486591" y="6531402"/>
                <a:ext cx="2002500" cy="339000"/>
              </a:xfrm>
              <a:custGeom>
                <a:avLst/>
                <a:gdLst/>
                <a:ahLst/>
                <a:cxnLst/>
                <a:rect l="0" t="0" r="0" b="0"/>
                <a:pathLst>
                  <a:path w="120000" h="120000" extrusionOk="0">
                    <a:moveTo>
                      <a:pt x="120000" y="120000"/>
                    </a:moveTo>
                    <a:lnTo>
                      <a:pt x="86544" y="57277"/>
                    </a:lnTo>
                    <a:lnTo>
                      <a:pt x="75516" y="62316"/>
                    </a:lnTo>
                    <a:lnTo>
                      <a:pt x="60394" y="33477"/>
                    </a:lnTo>
                    <a:lnTo>
                      <a:pt x="49777" y="49211"/>
                    </a:lnTo>
                    <a:lnTo>
                      <a:pt x="36188" y="0"/>
                    </a:lnTo>
                    <a:lnTo>
                      <a:pt x="0" y="120000"/>
                    </a:lnTo>
                    <a:lnTo>
                      <a:pt x="120000" y="120000"/>
                    </a:lnTo>
                    <a:close/>
                  </a:path>
                </a:pathLst>
              </a:custGeom>
              <a:solidFill>
                <a:srgbClr val="5CC151"/>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900">
                  <a:solidFill>
                    <a:srgbClr val="000000"/>
                  </a:solidFill>
                  <a:latin typeface="Calibri"/>
                  <a:ea typeface="Calibri"/>
                  <a:cs typeface="Calibri"/>
                  <a:sym typeface="Calibri"/>
                </a:endParaRPr>
              </a:p>
            </p:txBody>
          </p:sp>
          <p:sp>
            <p:nvSpPr>
              <p:cNvPr id="1915" name="Shape 1915"/>
              <p:cNvSpPr/>
              <p:nvPr/>
            </p:nvSpPr>
            <p:spPr>
              <a:xfrm>
                <a:off x="4936483" y="6531402"/>
                <a:ext cx="563400" cy="339000"/>
              </a:xfrm>
              <a:custGeom>
                <a:avLst/>
                <a:gdLst/>
                <a:ahLst/>
                <a:cxnLst/>
                <a:rect l="0" t="0" r="0" b="0"/>
                <a:pathLst>
                  <a:path w="120000" h="120000" extrusionOk="0">
                    <a:moveTo>
                      <a:pt x="32033" y="0"/>
                    </a:moveTo>
                    <a:lnTo>
                      <a:pt x="0" y="58083"/>
                    </a:lnTo>
                    <a:lnTo>
                      <a:pt x="25722" y="73611"/>
                    </a:lnTo>
                    <a:lnTo>
                      <a:pt x="11405" y="120000"/>
                    </a:lnTo>
                    <a:lnTo>
                      <a:pt x="120000" y="120000"/>
                    </a:lnTo>
                    <a:lnTo>
                      <a:pt x="80322" y="49211"/>
                    </a:lnTo>
                    <a:lnTo>
                      <a:pt x="32033" y="0"/>
                    </a:lnTo>
                    <a:close/>
                  </a:path>
                </a:pathLst>
              </a:custGeom>
              <a:solidFill>
                <a:srgbClr val="000000">
                  <a:alpha val="5880"/>
                </a:srgbClr>
              </a:solidFill>
              <a:ln>
                <a:noFill/>
              </a:ln>
            </p:spPr>
            <p:txBody>
              <a:bodyPr spcFirstLastPara="1" wrap="square" lIns="45700" tIns="45700" rIns="45700" bIns="45700" anchor="t" anchorCtr="0">
                <a:noAutofit/>
              </a:bodyPr>
              <a:lstStyle/>
              <a:p>
                <a:pPr marL="0" marR="0" lvl="0" indent="0" algn="l" rtl="0">
                  <a:lnSpc>
                    <a:spcPct val="100000"/>
                  </a:lnSpc>
                  <a:spcBef>
                    <a:spcPts val="0"/>
                  </a:spcBef>
                  <a:spcAft>
                    <a:spcPts val="0"/>
                  </a:spcAft>
                  <a:buNone/>
                </a:pPr>
                <a:endParaRPr sz="900">
                  <a:solidFill>
                    <a:schemeClr val="dk1"/>
                  </a:solidFill>
                  <a:latin typeface="Arial"/>
                  <a:ea typeface="Arial"/>
                  <a:cs typeface="Arial"/>
                  <a:sym typeface="Arial"/>
                </a:endParaRPr>
              </a:p>
            </p:txBody>
          </p:sp>
        </p:grpSp>
        <p:sp>
          <p:nvSpPr>
            <p:cNvPr id="1916" name="Shape 1916"/>
            <p:cNvSpPr/>
            <p:nvPr/>
          </p:nvSpPr>
          <p:spPr>
            <a:xfrm>
              <a:off x="5503225" y="6697346"/>
              <a:ext cx="208200" cy="160800"/>
            </a:xfrm>
            <a:custGeom>
              <a:avLst/>
              <a:gdLst/>
              <a:ahLst/>
              <a:cxnLst/>
              <a:rect l="0" t="0" r="0" b="0"/>
              <a:pathLst>
                <a:path w="120000" h="120000" extrusionOk="0">
                  <a:moveTo>
                    <a:pt x="0" y="0"/>
                  </a:moveTo>
                  <a:lnTo>
                    <a:pt x="13111" y="67983"/>
                  </a:lnTo>
                  <a:lnTo>
                    <a:pt x="120000" y="120000"/>
                  </a:lnTo>
                  <a:lnTo>
                    <a:pt x="40133" y="59744"/>
                  </a:lnTo>
                  <a:lnTo>
                    <a:pt x="0" y="0"/>
                  </a:lnTo>
                  <a:close/>
                </a:path>
              </a:pathLst>
            </a:custGeom>
            <a:solidFill>
              <a:srgbClr val="000000">
                <a:alpha val="5880"/>
              </a:srgbClr>
            </a:solidFill>
            <a:ln>
              <a:noFill/>
            </a:ln>
          </p:spPr>
          <p:txBody>
            <a:bodyPr spcFirstLastPara="1" wrap="square" lIns="45700" tIns="45700" rIns="45700" bIns="45700" anchor="t" anchorCtr="0">
              <a:noAutofit/>
            </a:bodyPr>
            <a:lstStyle/>
            <a:p>
              <a:pPr marL="0" marR="0" lvl="0" indent="0" algn="l" rtl="0">
                <a:lnSpc>
                  <a:spcPct val="100000"/>
                </a:lnSpc>
                <a:spcBef>
                  <a:spcPts val="0"/>
                </a:spcBef>
                <a:spcAft>
                  <a:spcPts val="0"/>
                </a:spcAft>
                <a:buNone/>
              </a:pPr>
              <a:endParaRPr sz="900">
                <a:solidFill>
                  <a:schemeClr val="dk1"/>
                </a:solidFill>
                <a:latin typeface="Arial"/>
                <a:ea typeface="Arial"/>
                <a:cs typeface="Arial"/>
                <a:sym typeface="Arial"/>
              </a:endParaRPr>
            </a:p>
          </p:txBody>
        </p:sp>
      </p:grpSp>
      <p:sp>
        <p:nvSpPr>
          <p:cNvPr id="1917" name="Shape 1917"/>
          <p:cNvSpPr txBox="1">
            <a:spLocks noGrp="1"/>
          </p:cNvSpPr>
          <p:nvPr>
            <p:ph type="title"/>
          </p:nvPr>
        </p:nvSpPr>
        <p:spPr>
          <a:xfrm>
            <a:off x="571500" y="63500"/>
            <a:ext cx="11046000" cy="990000"/>
          </a:xfrm>
          <a:prstGeom prst="rect">
            <a:avLst/>
          </a:prstGeom>
          <a:noFill/>
          <a:ln>
            <a:noFill/>
          </a:ln>
        </p:spPr>
        <p:txBody>
          <a:bodyPr spcFirstLastPara="1" wrap="square" lIns="121875" tIns="121875" rIns="121875" bIns="121875" anchor="b" anchorCtr="0"/>
          <a:lstStyle>
            <a:lvl1pPr marL="0" marR="0" lvl="0" indent="0" algn="l" rtl="0">
              <a:lnSpc>
                <a:spcPct val="95000"/>
              </a:lnSpc>
              <a:spcBef>
                <a:spcPts val="0"/>
              </a:spcBef>
              <a:spcAft>
                <a:spcPts val="0"/>
              </a:spcAft>
              <a:buSzPts val="3700"/>
              <a:buNone/>
              <a:defRPr sz="32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SzPts val="37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37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37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37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37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37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37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3700"/>
              <a:buNone/>
              <a:defRPr sz="3200" b="0" i="0" u="none" strike="noStrike" cap="none">
                <a:solidFill>
                  <a:schemeClr val="accent1"/>
                </a:solidFill>
                <a:latin typeface="Arial"/>
                <a:ea typeface="Arial"/>
                <a:cs typeface="Arial"/>
                <a:sym typeface="Arial"/>
              </a:defRPr>
            </a:lvl9pPr>
          </a:lstStyle>
          <a:p>
            <a:endParaRPr/>
          </a:p>
        </p:txBody>
      </p:sp>
      <p:sp>
        <p:nvSpPr>
          <p:cNvPr id="1918" name="Shape 1918"/>
          <p:cNvSpPr txBox="1">
            <a:spLocks noGrp="1"/>
          </p:cNvSpPr>
          <p:nvPr>
            <p:ph type="body" idx="1"/>
          </p:nvPr>
        </p:nvSpPr>
        <p:spPr>
          <a:xfrm>
            <a:off x="571500" y="1764285"/>
            <a:ext cx="5303400" cy="4223700"/>
          </a:xfrm>
          <a:prstGeom prst="rect">
            <a:avLst/>
          </a:prstGeom>
          <a:noFill/>
          <a:ln>
            <a:noFill/>
          </a:ln>
        </p:spPr>
        <p:txBody>
          <a:bodyPr spcFirstLastPara="1" wrap="square" lIns="121875" tIns="121875" rIns="121875" bIns="121875" anchor="t" anchorCtr="0"/>
          <a:lstStyle>
            <a:lvl1pPr marL="457200" marR="0" lvl="0" indent="-355600" algn="l" rtl="0">
              <a:lnSpc>
                <a:spcPct val="100000"/>
              </a:lnSpc>
              <a:spcBef>
                <a:spcPts val="1200"/>
              </a:spcBef>
              <a:spcAft>
                <a:spcPts val="0"/>
              </a:spcAft>
              <a:buClr>
                <a:srgbClr val="7F7F7F"/>
              </a:buClr>
              <a:buSzPts val="2000"/>
              <a:buFont typeface="Arial"/>
              <a:buChar char="​"/>
              <a:defRPr sz="2000" b="0" i="0" u="none" strike="noStrike" cap="none">
                <a:solidFill>
                  <a:srgbClr val="5C656A"/>
                </a:solidFill>
                <a:latin typeface="Arial"/>
                <a:ea typeface="Arial"/>
                <a:cs typeface="Arial"/>
                <a:sym typeface="Arial"/>
              </a:defRPr>
            </a:lvl1pPr>
            <a:lvl2pPr marL="914400" marR="0" lvl="1" indent="-349250" algn="l" rtl="0">
              <a:lnSpc>
                <a:spcPct val="100000"/>
              </a:lnSpc>
              <a:spcBef>
                <a:spcPts val="300"/>
              </a:spcBef>
              <a:spcAft>
                <a:spcPts val="0"/>
              </a:spcAft>
              <a:buClr>
                <a:schemeClr val="accent2"/>
              </a:buClr>
              <a:buSzPts val="1900"/>
              <a:buFont typeface="Arial"/>
              <a:buChar char="•"/>
              <a:defRPr sz="1900" b="0" i="0" u="none" strike="noStrike" cap="none">
                <a:solidFill>
                  <a:schemeClr val="accent2"/>
                </a:solidFill>
                <a:latin typeface="Arial"/>
                <a:ea typeface="Arial"/>
                <a:cs typeface="Arial"/>
                <a:sym typeface="Arial"/>
              </a:defRPr>
            </a:lvl2pPr>
            <a:lvl3pPr marL="1371600" marR="0" lvl="2" indent="-330200" algn="l" rtl="0">
              <a:lnSpc>
                <a:spcPct val="100000"/>
              </a:lnSpc>
              <a:spcBef>
                <a:spcPts val="7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1828800" marR="0" lvl="3" indent="-323850" algn="l" rtl="0">
              <a:lnSpc>
                <a:spcPct val="100000"/>
              </a:lnSpc>
              <a:spcBef>
                <a:spcPts val="700"/>
              </a:spcBef>
              <a:spcAft>
                <a:spcPts val="0"/>
              </a:spcAft>
              <a:buClr>
                <a:schemeClr val="accent2"/>
              </a:buClr>
              <a:buSzPts val="1500"/>
              <a:buFont typeface="Arial"/>
              <a:buChar char="•"/>
              <a:defRPr sz="1500" b="1" i="0" u="none" strike="noStrike" cap="none">
                <a:solidFill>
                  <a:schemeClr val="accent2"/>
                </a:solidFill>
                <a:latin typeface="Arial"/>
                <a:ea typeface="Arial"/>
                <a:cs typeface="Arial"/>
                <a:sym typeface="Arial"/>
              </a:defRPr>
            </a:lvl4pPr>
            <a:lvl5pPr marL="2286000" marR="0" lvl="4" indent="-228600" algn="l" rtl="0">
              <a:lnSpc>
                <a:spcPct val="100000"/>
              </a:lnSpc>
              <a:spcBef>
                <a:spcPts val="700"/>
              </a:spcBef>
              <a:spcAft>
                <a:spcPts val="0"/>
              </a:spcAft>
              <a:buSzPts val="1900"/>
              <a:buNone/>
              <a:defRPr sz="2000" b="0" i="0" u="none" strike="noStrike" cap="none">
                <a:solidFill>
                  <a:srgbClr val="5C656A"/>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21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21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2100"/>
              </a:spcBef>
              <a:spcAft>
                <a:spcPts val="210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919" name="Shape 1919"/>
          <p:cNvSpPr txBox="1">
            <a:spLocks noGrp="1"/>
          </p:cNvSpPr>
          <p:nvPr>
            <p:ph type="body" idx="2"/>
          </p:nvPr>
        </p:nvSpPr>
        <p:spPr>
          <a:xfrm>
            <a:off x="6313932" y="1764285"/>
            <a:ext cx="5303400" cy="4223700"/>
          </a:xfrm>
          <a:prstGeom prst="rect">
            <a:avLst/>
          </a:prstGeom>
          <a:noFill/>
          <a:ln>
            <a:noFill/>
          </a:ln>
        </p:spPr>
        <p:txBody>
          <a:bodyPr spcFirstLastPara="1" wrap="square" lIns="121875" tIns="121875" rIns="121875" bIns="121875" anchor="t" anchorCtr="0"/>
          <a:lstStyle>
            <a:lvl1pPr marL="457200" marR="0" lvl="0" indent="-355600" algn="l" rtl="0">
              <a:lnSpc>
                <a:spcPct val="100000"/>
              </a:lnSpc>
              <a:spcBef>
                <a:spcPts val="1200"/>
              </a:spcBef>
              <a:spcAft>
                <a:spcPts val="0"/>
              </a:spcAft>
              <a:buClr>
                <a:srgbClr val="7F7F7F"/>
              </a:buClr>
              <a:buSzPts val="2000"/>
              <a:buFont typeface="Arial"/>
              <a:buChar char="​"/>
              <a:defRPr sz="2000" b="0" i="0" u="none" strike="noStrike" cap="none">
                <a:solidFill>
                  <a:srgbClr val="5C656A"/>
                </a:solidFill>
                <a:latin typeface="Arial"/>
                <a:ea typeface="Arial"/>
                <a:cs typeface="Arial"/>
                <a:sym typeface="Arial"/>
              </a:defRPr>
            </a:lvl1pPr>
            <a:lvl2pPr marL="914400" marR="0" lvl="1" indent="-349250" algn="l" rtl="0">
              <a:lnSpc>
                <a:spcPct val="100000"/>
              </a:lnSpc>
              <a:spcBef>
                <a:spcPts val="300"/>
              </a:spcBef>
              <a:spcAft>
                <a:spcPts val="0"/>
              </a:spcAft>
              <a:buClr>
                <a:schemeClr val="accent2"/>
              </a:buClr>
              <a:buSzPts val="1900"/>
              <a:buFont typeface="Arial"/>
              <a:buChar char="•"/>
              <a:defRPr sz="1900" b="0" i="0" u="none" strike="noStrike" cap="none">
                <a:solidFill>
                  <a:schemeClr val="accent2"/>
                </a:solidFill>
                <a:latin typeface="Arial"/>
                <a:ea typeface="Arial"/>
                <a:cs typeface="Arial"/>
                <a:sym typeface="Arial"/>
              </a:defRPr>
            </a:lvl2pPr>
            <a:lvl3pPr marL="1371600" marR="0" lvl="2" indent="-330200" algn="l" rtl="0">
              <a:lnSpc>
                <a:spcPct val="100000"/>
              </a:lnSpc>
              <a:spcBef>
                <a:spcPts val="7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1828800" marR="0" lvl="3" indent="-323850" algn="l" rtl="0">
              <a:lnSpc>
                <a:spcPct val="100000"/>
              </a:lnSpc>
              <a:spcBef>
                <a:spcPts val="700"/>
              </a:spcBef>
              <a:spcAft>
                <a:spcPts val="0"/>
              </a:spcAft>
              <a:buClr>
                <a:schemeClr val="accent2"/>
              </a:buClr>
              <a:buSzPts val="1500"/>
              <a:buFont typeface="Arial"/>
              <a:buChar char="•"/>
              <a:defRPr sz="1500" b="1" i="0" u="none" strike="noStrike" cap="none">
                <a:solidFill>
                  <a:schemeClr val="accent2"/>
                </a:solidFill>
                <a:latin typeface="Arial"/>
                <a:ea typeface="Arial"/>
                <a:cs typeface="Arial"/>
                <a:sym typeface="Arial"/>
              </a:defRPr>
            </a:lvl4pPr>
            <a:lvl5pPr marL="2286000" marR="0" lvl="4" indent="-228600" algn="l" rtl="0">
              <a:lnSpc>
                <a:spcPct val="100000"/>
              </a:lnSpc>
              <a:spcBef>
                <a:spcPts val="700"/>
              </a:spcBef>
              <a:spcAft>
                <a:spcPts val="0"/>
              </a:spcAft>
              <a:buSzPts val="1900"/>
              <a:buNone/>
              <a:defRPr sz="2000" b="0" i="0" u="none" strike="noStrike" cap="none">
                <a:solidFill>
                  <a:srgbClr val="5C656A"/>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21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21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2100"/>
              </a:spcBef>
              <a:spcAft>
                <a:spcPts val="210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920" name="Shape 1920"/>
          <p:cNvSpPr txBox="1">
            <a:spLocks noGrp="1"/>
          </p:cNvSpPr>
          <p:nvPr>
            <p:ph type="body" idx="3"/>
          </p:nvPr>
        </p:nvSpPr>
        <p:spPr>
          <a:xfrm>
            <a:off x="571500" y="1081137"/>
            <a:ext cx="11046300" cy="369300"/>
          </a:xfrm>
          <a:prstGeom prst="rect">
            <a:avLst/>
          </a:prstGeom>
          <a:noFill/>
          <a:ln>
            <a:noFill/>
          </a:ln>
        </p:spPr>
        <p:txBody>
          <a:bodyPr spcFirstLastPara="1" wrap="square" lIns="121875" tIns="121875" rIns="121875" bIns="121875" anchor="t" anchorCtr="0"/>
          <a:lstStyle>
            <a:lvl1pPr marL="457200" marR="0" lvl="0" indent="-381000" algn="l" rtl="0">
              <a:lnSpc>
                <a:spcPct val="100000"/>
              </a:lnSpc>
              <a:spcBef>
                <a:spcPts val="0"/>
              </a:spcBef>
              <a:spcAft>
                <a:spcPts val="0"/>
              </a:spcAft>
              <a:buClr>
                <a:srgbClr val="7F7F7F"/>
              </a:buClr>
              <a:buSzPts val="2400"/>
              <a:buFont typeface="Arial"/>
              <a:buChar char="​"/>
              <a:defRPr sz="2400" b="0" i="0" u="none" strike="noStrike" cap="none">
                <a:solidFill>
                  <a:schemeClr val="accent2"/>
                </a:solidFill>
                <a:latin typeface="Arial"/>
                <a:ea typeface="Arial"/>
                <a:cs typeface="Arial"/>
                <a:sym typeface="Arial"/>
              </a:defRPr>
            </a:lvl1pPr>
            <a:lvl2pPr marL="914400" marR="0" lvl="1" indent="-349250" algn="l" rtl="0">
              <a:spcBef>
                <a:spcPts val="300"/>
              </a:spcBef>
              <a:spcAft>
                <a:spcPts val="0"/>
              </a:spcAft>
              <a:buClr>
                <a:schemeClr val="accent2"/>
              </a:buClr>
              <a:buSzPts val="1900"/>
              <a:buFont typeface="Arial"/>
              <a:buChar char="•"/>
              <a:defRPr sz="1900" b="0" i="0" u="none" strike="noStrike" cap="none">
                <a:solidFill>
                  <a:schemeClr val="accent2"/>
                </a:solidFill>
                <a:latin typeface="Arial"/>
                <a:ea typeface="Arial"/>
                <a:cs typeface="Arial"/>
                <a:sym typeface="Arial"/>
              </a:defRPr>
            </a:lvl2pPr>
            <a:lvl3pPr marL="1371600" marR="0" lvl="2" indent="-330200" algn="l" rtl="0">
              <a:spcBef>
                <a:spcPts val="7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1828800" marR="0" lvl="3" indent="-323850" algn="l" rtl="0">
              <a:spcBef>
                <a:spcPts val="700"/>
              </a:spcBef>
              <a:spcAft>
                <a:spcPts val="0"/>
              </a:spcAft>
              <a:buClr>
                <a:schemeClr val="accent2"/>
              </a:buClr>
              <a:buSzPts val="1500"/>
              <a:buFont typeface="Arial"/>
              <a:buChar char="•"/>
              <a:defRPr sz="1500" b="1" i="0" u="none" strike="noStrike" cap="none">
                <a:solidFill>
                  <a:schemeClr val="accent2"/>
                </a:solidFill>
                <a:latin typeface="Arial"/>
                <a:ea typeface="Arial"/>
                <a:cs typeface="Arial"/>
                <a:sym typeface="Arial"/>
              </a:defRPr>
            </a:lvl4pPr>
            <a:lvl5pPr marL="2286000" marR="0" lvl="4" indent="-228600" algn="l" rtl="0">
              <a:spcBef>
                <a:spcPts val="700"/>
              </a:spcBef>
              <a:spcAft>
                <a:spcPts val="0"/>
              </a:spcAft>
              <a:buSzPts val="1900"/>
              <a:buNone/>
              <a:defRPr sz="2000" b="0" i="0" u="none" strike="noStrike" cap="none">
                <a:solidFill>
                  <a:srgbClr val="5C656A"/>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21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21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2100"/>
              </a:spcBef>
              <a:spcAft>
                <a:spcPts val="210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921" name="Shape 1921"/>
          <p:cNvSpPr txBox="1">
            <a:spLocks noGrp="1"/>
          </p:cNvSpPr>
          <p:nvPr>
            <p:ph type="ftr" idx="11"/>
          </p:nvPr>
        </p:nvSpPr>
        <p:spPr>
          <a:xfrm>
            <a:off x="577851" y="6545047"/>
            <a:ext cx="10022700" cy="171600"/>
          </a:xfrm>
          <a:prstGeom prst="rect">
            <a:avLst/>
          </a:prstGeom>
          <a:noFill/>
          <a:ln>
            <a:noFill/>
          </a:ln>
        </p:spPr>
        <p:txBody>
          <a:bodyPr spcFirstLastPara="1" wrap="square" lIns="91425" tIns="91425" rIns="91425" bIns="91425" anchor="t" anchorCtr="0"/>
          <a:lstStyle>
            <a:lvl1pPr marL="0" marR="0" lvl="0" indent="0" algn="l" rtl="0">
              <a:spcBef>
                <a:spcPts val="0"/>
              </a:spcBef>
              <a:spcAft>
                <a:spcPts val="0"/>
              </a:spcAft>
              <a:buSzPts val="1400"/>
              <a:buNone/>
              <a:defRPr sz="1500">
                <a:solidFill>
                  <a:srgbClr val="FFFFFF"/>
                </a:solidFill>
                <a:latin typeface="Arial"/>
                <a:ea typeface="Arial"/>
                <a:cs typeface="Arial"/>
                <a:sym typeface="Arial"/>
              </a:defRPr>
            </a:lvl1pPr>
            <a:lvl2pPr marL="457200" marR="0" lvl="1"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127444771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matchingName="Segue_slide_Mountain">
  <p:cSld name="Segue_slide_Mountain">
    <p:bg>
      <p:bgPr>
        <a:gradFill>
          <a:gsLst>
            <a:gs pos="0">
              <a:srgbClr val="118ED9"/>
            </a:gs>
            <a:gs pos="78899">
              <a:srgbClr val="4CC0D9"/>
            </a:gs>
            <a:gs pos="100000">
              <a:srgbClr val="68E2B3"/>
            </a:gs>
          </a:gsLst>
          <a:lin ang="5400000" scaled="0"/>
        </a:gradFill>
        <a:effectLst/>
      </p:bgPr>
    </p:bg>
    <p:spTree>
      <p:nvGrpSpPr>
        <p:cNvPr id="1" name="Shape 335"/>
        <p:cNvGrpSpPr/>
        <p:nvPr/>
      </p:nvGrpSpPr>
      <p:grpSpPr>
        <a:xfrm>
          <a:off x="0" y="0"/>
          <a:ext cx="0" cy="0"/>
          <a:chOff x="0" y="0"/>
          <a:chExt cx="0" cy="0"/>
        </a:xfrm>
      </p:grpSpPr>
      <p:sp>
        <p:nvSpPr>
          <p:cNvPr id="336" name="Shape 336"/>
          <p:cNvSpPr/>
          <p:nvPr/>
        </p:nvSpPr>
        <p:spPr>
          <a:xfrm>
            <a:off x="0" y="0"/>
            <a:ext cx="12188825" cy="6858000"/>
          </a:xfrm>
          <a:prstGeom prst="rect">
            <a:avLst/>
          </a:prstGeom>
          <a:solidFill>
            <a:schemeClr val="accent1"/>
          </a:solidFill>
          <a:ln>
            <a:noFill/>
          </a:ln>
        </p:spPr>
        <p:txBody>
          <a:bodyPr spcFirstLastPara="1" wrap="square" lIns="91410" tIns="45688" rIns="91410" bIns="45688" anchor="t" anchorCtr="0">
            <a:noAutofit/>
          </a:bodyPr>
          <a:lstStyle/>
          <a:p>
            <a:pPr marL="0" marR="0" lvl="0" indent="0" algn="ctr" rtl="0">
              <a:spcBef>
                <a:spcPts val="0"/>
              </a:spcBef>
              <a:spcAft>
                <a:spcPts val="0"/>
              </a:spcAft>
              <a:buNone/>
            </a:pPr>
            <a:endParaRPr sz="1866">
              <a:solidFill>
                <a:schemeClr val="lt1"/>
              </a:solidFill>
              <a:latin typeface="Arial"/>
              <a:ea typeface="Arial"/>
              <a:cs typeface="Arial"/>
              <a:sym typeface="Arial"/>
            </a:endParaRPr>
          </a:p>
        </p:txBody>
      </p:sp>
      <p:sp>
        <p:nvSpPr>
          <p:cNvPr id="337" name="Shape 337"/>
          <p:cNvSpPr/>
          <p:nvPr/>
        </p:nvSpPr>
        <p:spPr>
          <a:xfrm>
            <a:off x="0" y="0"/>
            <a:ext cx="12188825" cy="6858000"/>
          </a:xfrm>
          <a:prstGeom prst="rect">
            <a:avLst/>
          </a:prstGeom>
          <a:gradFill>
            <a:gsLst>
              <a:gs pos="0">
                <a:srgbClr val="118ED9"/>
              </a:gs>
              <a:gs pos="49000">
                <a:srgbClr val="118ED9"/>
              </a:gs>
              <a:gs pos="78000">
                <a:schemeClr val="accent1"/>
              </a:gs>
              <a:gs pos="100000">
                <a:srgbClr val="92D371">
                  <a:alpha val="48627"/>
                </a:srgbClr>
              </a:gs>
            </a:gsLst>
            <a:lin ang="5400000" scaled="0"/>
          </a:gradFill>
          <a:ln>
            <a:noFill/>
          </a:ln>
        </p:spPr>
        <p:txBody>
          <a:bodyPr spcFirstLastPara="1" wrap="square" lIns="91410" tIns="45688" rIns="91410" bIns="45688" anchor="t" anchorCtr="0">
            <a:noAutofit/>
          </a:bodyPr>
          <a:lstStyle/>
          <a:p>
            <a:pPr marL="0" marR="0" lvl="0" indent="0" algn="ctr" rtl="0">
              <a:spcBef>
                <a:spcPts val="0"/>
              </a:spcBef>
              <a:spcAft>
                <a:spcPts val="0"/>
              </a:spcAft>
              <a:buNone/>
            </a:pPr>
            <a:endParaRPr sz="1866">
              <a:solidFill>
                <a:schemeClr val="lt1"/>
              </a:solidFill>
              <a:latin typeface="Arial"/>
              <a:ea typeface="Arial"/>
              <a:cs typeface="Arial"/>
              <a:sym typeface="Arial"/>
            </a:endParaRPr>
          </a:p>
        </p:txBody>
      </p:sp>
      <p:sp>
        <p:nvSpPr>
          <p:cNvPr id="338" name="Shape 338"/>
          <p:cNvSpPr txBox="1">
            <a:spLocks noGrp="1"/>
          </p:cNvSpPr>
          <p:nvPr>
            <p:ph type="body" idx="1"/>
          </p:nvPr>
        </p:nvSpPr>
        <p:spPr>
          <a:xfrm>
            <a:off x="3852049" y="3815238"/>
            <a:ext cx="7470189" cy="715903"/>
          </a:xfrm>
          <a:prstGeom prst="rect">
            <a:avLst/>
          </a:prstGeom>
          <a:noFill/>
          <a:ln>
            <a:noFill/>
          </a:ln>
        </p:spPr>
        <p:txBody>
          <a:bodyPr spcFirstLastPara="1" wrap="square" lIns="68575" tIns="68575" rIns="68575" bIns="68575" anchor="t" anchorCtr="0"/>
          <a:lstStyle>
            <a:lvl1pPr marL="609448" marR="0" lvl="0" indent="-304724" algn="l" rtl="0">
              <a:lnSpc>
                <a:spcPct val="100000"/>
              </a:lnSpc>
              <a:spcBef>
                <a:spcPts val="0"/>
              </a:spcBef>
              <a:spcAft>
                <a:spcPts val="0"/>
              </a:spcAft>
              <a:buClr>
                <a:srgbClr val="7F7F7F"/>
              </a:buClr>
              <a:buSzPts val="1500"/>
              <a:buFont typeface="Arial"/>
              <a:buNone/>
              <a:defRPr sz="2399" b="0" i="0" u="none" strike="noStrike" cap="none">
                <a:solidFill>
                  <a:schemeClr val="lt1"/>
                </a:solidFill>
                <a:latin typeface="Arial"/>
                <a:ea typeface="Arial"/>
                <a:cs typeface="Arial"/>
                <a:sym typeface="Arial"/>
              </a:defRPr>
            </a:lvl1pPr>
            <a:lvl2pPr marL="1218895" marR="0" lvl="1" indent="-304724" algn="l" rtl="0">
              <a:spcBef>
                <a:spcPts val="267"/>
              </a:spcBef>
              <a:spcAft>
                <a:spcPts val="0"/>
              </a:spcAft>
              <a:buClr>
                <a:schemeClr val="accent2"/>
              </a:buClr>
              <a:buSzPts val="1400"/>
              <a:buFont typeface="Arial"/>
              <a:buNone/>
              <a:defRPr sz="2000" b="1" i="0" u="none" strike="noStrike" cap="none">
                <a:solidFill>
                  <a:schemeClr val="accent2"/>
                </a:solidFill>
                <a:latin typeface="Arial"/>
                <a:ea typeface="Arial"/>
                <a:cs typeface="Arial"/>
                <a:sym typeface="Arial"/>
              </a:defRPr>
            </a:lvl2pPr>
            <a:lvl3pPr marL="1828343" marR="0" lvl="2" indent="-304724" algn="l" rtl="0">
              <a:spcBef>
                <a:spcPts val="667"/>
              </a:spcBef>
              <a:spcAft>
                <a:spcPts val="0"/>
              </a:spcAft>
              <a:buClr>
                <a:schemeClr val="accent2"/>
              </a:buClr>
              <a:buSzPts val="1200"/>
              <a:buFont typeface="Arial"/>
              <a:buNone/>
              <a:defRPr sz="1866" b="1" i="0" u="none" strike="noStrike" cap="none">
                <a:solidFill>
                  <a:schemeClr val="accent2"/>
                </a:solidFill>
                <a:latin typeface="Arial"/>
                <a:ea typeface="Arial"/>
                <a:cs typeface="Arial"/>
                <a:sym typeface="Arial"/>
              </a:defRPr>
            </a:lvl3pPr>
            <a:lvl4pPr marL="2437790" marR="0" lvl="3" indent="-304724" algn="l" rtl="0">
              <a:spcBef>
                <a:spcPts val="667"/>
              </a:spcBef>
              <a:spcAft>
                <a:spcPts val="0"/>
              </a:spcAft>
              <a:buClr>
                <a:schemeClr val="accent2"/>
              </a:buClr>
              <a:buSzPts val="1100"/>
              <a:buFont typeface="Arial"/>
              <a:buNone/>
              <a:defRPr sz="1600" b="1" i="0" u="none" strike="noStrike" cap="none">
                <a:solidFill>
                  <a:schemeClr val="accent2"/>
                </a:solidFill>
                <a:latin typeface="Arial"/>
                <a:ea typeface="Arial"/>
                <a:cs typeface="Arial"/>
                <a:sym typeface="Arial"/>
              </a:defRPr>
            </a:lvl4pPr>
            <a:lvl5pPr marL="3047238" marR="0" lvl="4" indent="-304724" algn="l" rtl="0">
              <a:spcBef>
                <a:spcPts val="667"/>
              </a:spcBef>
              <a:spcAft>
                <a:spcPts val="0"/>
              </a:spcAft>
              <a:buClr>
                <a:srgbClr val="7F7F7F"/>
              </a:buClr>
              <a:buSzPts val="1100"/>
              <a:buFont typeface="Arial"/>
              <a:buNone/>
              <a:defRPr sz="1600" b="1" i="0" u="none" strike="noStrike" cap="none">
                <a:solidFill>
                  <a:srgbClr val="5C656A"/>
                </a:solidFill>
                <a:latin typeface="Arial"/>
                <a:ea typeface="Arial"/>
                <a:cs typeface="Arial"/>
                <a:sym typeface="Arial"/>
              </a:defRPr>
            </a:lvl5pPr>
            <a:lvl6pPr marL="3656686" marR="0" lvl="5" indent="-304724" algn="l" rtl="0">
              <a:spcBef>
                <a:spcPts val="667"/>
              </a:spcBef>
              <a:spcAft>
                <a:spcPts val="0"/>
              </a:spcAft>
              <a:buClr>
                <a:schemeClr val="dk1"/>
              </a:buClr>
              <a:buSzPts val="1500"/>
              <a:buFont typeface="Arial"/>
              <a:buNone/>
              <a:defRPr sz="1600" b="1" i="0" u="none" strike="noStrike" cap="none">
                <a:solidFill>
                  <a:schemeClr val="dk1"/>
                </a:solidFill>
                <a:latin typeface="Arial"/>
                <a:ea typeface="Arial"/>
                <a:cs typeface="Arial"/>
                <a:sym typeface="Arial"/>
              </a:defRPr>
            </a:lvl6pPr>
            <a:lvl7pPr marL="4266133" marR="0" lvl="6" indent="-304724" algn="l" rtl="0">
              <a:spcBef>
                <a:spcPts val="267"/>
              </a:spcBef>
              <a:spcAft>
                <a:spcPts val="0"/>
              </a:spcAft>
              <a:buClr>
                <a:schemeClr val="dk1"/>
              </a:buClr>
              <a:buSzPts val="1500"/>
              <a:buFont typeface="Arial"/>
              <a:buNone/>
              <a:defRPr sz="1600" b="1" i="0" u="none" strike="noStrike" cap="none">
                <a:solidFill>
                  <a:schemeClr val="dk1"/>
                </a:solidFill>
                <a:latin typeface="Arial"/>
                <a:ea typeface="Arial"/>
                <a:cs typeface="Arial"/>
                <a:sym typeface="Arial"/>
              </a:defRPr>
            </a:lvl7pPr>
            <a:lvl8pPr marL="4875581" marR="0" lvl="7" indent="-304724" algn="l" rtl="0">
              <a:spcBef>
                <a:spcPts val="267"/>
              </a:spcBef>
              <a:spcAft>
                <a:spcPts val="0"/>
              </a:spcAft>
              <a:buClr>
                <a:schemeClr val="dk1"/>
              </a:buClr>
              <a:buSzPts val="1500"/>
              <a:buFont typeface="Arial"/>
              <a:buNone/>
              <a:defRPr sz="1600" b="1" i="0" u="none" strike="noStrike" cap="none">
                <a:solidFill>
                  <a:schemeClr val="dk1"/>
                </a:solidFill>
                <a:latin typeface="Arial"/>
                <a:ea typeface="Arial"/>
                <a:cs typeface="Arial"/>
                <a:sym typeface="Arial"/>
              </a:defRPr>
            </a:lvl8pPr>
            <a:lvl9pPr marL="5485028" marR="0" lvl="8" indent="-304724" algn="l" rtl="0">
              <a:spcBef>
                <a:spcPts val="267"/>
              </a:spcBef>
              <a:spcAft>
                <a:spcPts val="0"/>
              </a:spcAft>
              <a:buClr>
                <a:schemeClr val="dk1"/>
              </a:buClr>
              <a:buSzPts val="1500"/>
              <a:buFont typeface="Arial"/>
              <a:buNone/>
              <a:defRPr sz="1600" b="1" i="0" u="none" strike="noStrike" cap="none">
                <a:solidFill>
                  <a:schemeClr val="dk1"/>
                </a:solidFill>
                <a:latin typeface="Arial"/>
                <a:ea typeface="Arial"/>
                <a:cs typeface="Arial"/>
                <a:sym typeface="Arial"/>
              </a:defRPr>
            </a:lvl9pPr>
          </a:lstStyle>
          <a:p>
            <a:endParaRPr/>
          </a:p>
        </p:txBody>
      </p:sp>
      <p:sp>
        <p:nvSpPr>
          <p:cNvPr id="339" name="Shape 339"/>
          <p:cNvSpPr/>
          <p:nvPr/>
        </p:nvSpPr>
        <p:spPr>
          <a:xfrm>
            <a:off x="10203060" y="1"/>
            <a:ext cx="1999134" cy="1431727"/>
          </a:xfrm>
          <a:custGeom>
            <a:avLst/>
            <a:gdLst/>
            <a:ahLst/>
            <a:cxnLst/>
            <a:rect l="0" t="0" r="0" b="0"/>
            <a:pathLst>
              <a:path w="120000" h="120000" extrusionOk="0">
                <a:moveTo>
                  <a:pt x="11633" y="0"/>
                </a:moveTo>
                <a:cubicBezTo>
                  <a:pt x="11705" y="6266"/>
                  <a:pt x="12655" y="12261"/>
                  <a:pt x="14372" y="17677"/>
                </a:cubicBezTo>
                <a:cubicBezTo>
                  <a:pt x="5788" y="24655"/>
                  <a:pt x="0" y="37633"/>
                  <a:pt x="0" y="52522"/>
                </a:cubicBezTo>
                <a:cubicBezTo>
                  <a:pt x="0" y="74744"/>
                  <a:pt x="12883" y="92788"/>
                  <a:pt x="28772" y="92788"/>
                </a:cubicBezTo>
                <a:cubicBezTo>
                  <a:pt x="30794" y="92788"/>
                  <a:pt x="32772" y="92472"/>
                  <a:pt x="34688" y="91911"/>
                </a:cubicBezTo>
                <a:cubicBezTo>
                  <a:pt x="39055" y="108294"/>
                  <a:pt x="50405" y="120000"/>
                  <a:pt x="63755" y="120000"/>
                </a:cubicBezTo>
                <a:cubicBezTo>
                  <a:pt x="76577" y="120000"/>
                  <a:pt x="87572" y="109250"/>
                  <a:pt x="92277" y="93855"/>
                </a:cubicBezTo>
                <a:cubicBezTo>
                  <a:pt x="95866" y="96288"/>
                  <a:pt x="99905" y="97644"/>
                  <a:pt x="104172" y="97644"/>
                </a:cubicBezTo>
                <a:cubicBezTo>
                  <a:pt x="110094" y="97644"/>
                  <a:pt x="115538" y="94961"/>
                  <a:pt x="120000" y="90494"/>
                </a:cubicBezTo>
                <a:lnTo>
                  <a:pt x="120000" y="0"/>
                </a:lnTo>
                <a:lnTo>
                  <a:pt x="11633" y="0"/>
                </a:lnTo>
                <a:close/>
              </a:path>
            </a:pathLst>
          </a:custGeom>
          <a:solidFill>
            <a:srgbClr val="FFFFFF"/>
          </a:solidFill>
          <a:ln>
            <a:noFill/>
          </a:ln>
        </p:spPr>
        <p:txBody>
          <a:bodyPr spcFirstLastPara="1" wrap="square" lIns="45688" tIns="45688" rIns="45688" bIns="45688" anchor="ctr" anchorCtr="0">
            <a:noAutofit/>
          </a:bodyPr>
          <a:lstStyle/>
          <a:p>
            <a:pPr marL="0" marR="0" lvl="0" indent="0" algn="l" rtl="0">
              <a:lnSpc>
                <a:spcPct val="93000"/>
              </a:lnSpc>
              <a:spcBef>
                <a:spcPts val="0"/>
              </a:spcBef>
              <a:spcAft>
                <a:spcPts val="0"/>
              </a:spcAft>
              <a:buNone/>
            </a:pPr>
            <a:endParaRPr sz="1866">
              <a:solidFill>
                <a:schemeClr val="dk1"/>
              </a:solidFill>
              <a:latin typeface="Arial"/>
              <a:ea typeface="Arial"/>
              <a:cs typeface="Arial"/>
              <a:sym typeface="Arial"/>
            </a:endParaRPr>
          </a:p>
        </p:txBody>
      </p:sp>
      <p:pic>
        <p:nvPicPr>
          <p:cNvPr id="340" name="Shape 340"/>
          <p:cNvPicPr preferRelativeResize="0"/>
          <p:nvPr/>
        </p:nvPicPr>
        <p:blipFill rotWithShape="1">
          <a:blip r:embed="rId2">
            <a:alphaModFix/>
          </a:blip>
          <a:srcRect/>
          <a:stretch/>
        </p:blipFill>
        <p:spPr>
          <a:xfrm>
            <a:off x="10955541" y="324936"/>
            <a:ext cx="832838" cy="583245"/>
          </a:xfrm>
          <a:prstGeom prst="rect">
            <a:avLst/>
          </a:prstGeom>
          <a:noFill/>
          <a:ln>
            <a:noFill/>
          </a:ln>
        </p:spPr>
      </p:pic>
      <p:sp>
        <p:nvSpPr>
          <p:cNvPr id="341" name="Shape 341"/>
          <p:cNvSpPr txBox="1">
            <a:spLocks noGrp="1"/>
          </p:cNvSpPr>
          <p:nvPr>
            <p:ph type="ctrTitle"/>
          </p:nvPr>
        </p:nvSpPr>
        <p:spPr>
          <a:xfrm>
            <a:off x="3850115" y="903485"/>
            <a:ext cx="7465295" cy="2860057"/>
          </a:xfrm>
          <a:prstGeom prst="rect">
            <a:avLst/>
          </a:prstGeom>
          <a:noFill/>
          <a:ln>
            <a:noFill/>
          </a:ln>
        </p:spPr>
        <p:txBody>
          <a:bodyPr spcFirstLastPara="1" wrap="square" lIns="68575" tIns="68575" rIns="68575" bIns="68575" anchor="b" anchorCtr="0"/>
          <a:lstStyle>
            <a:lvl1pPr marL="0" marR="0" lvl="0" indent="0" algn="l" rtl="0">
              <a:lnSpc>
                <a:spcPct val="100000"/>
              </a:lnSpc>
              <a:spcBef>
                <a:spcPts val="0"/>
              </a:spcBef>
              <a:spcAft>
                <a:spcPts val="0"/>
              </a:spcAft>
              <a:buClr>
                <a:schemeClr val="lt1"/>
              </a:buClr>
              <a:buSzPts val="1100"/>
              <a:buFont typeface="Arial"/>
              <a:buNone/>
              <a:defRPr sz="5465" b="0" i="0" u="none" strike="noStrike" cap="none">
                <a:solidFill>
                  <a:schemeClr val="lt1"/>
                </a:solidFill>
                <a:latin typeface="Arial"/>
                <a:ea typeface="Arial"/>
                <a:cs typeface="Arial"/>
                <a:sym typeface="Arial"/>
              </a:defRPr>
            </a:lvl1pPr>
            <a:lvl2pPr marL="0" marR="0" lvl="1" indent="0" algn="l" rtl="0">
              <a:spcBef>
                <a:spcPts val="0"/>
              </a:spcBef>
              <a:spcAft>
                <a:spcPts val="0"/>
              </a:spcAft>
              <a:buSzPts val="1100"/>
              <a:buNone/>
              <a:defRPr sz="3199"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100"/>
              <a:buNone/>
              <a:defRPr sz="3199"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100"/>
              <a:buNone/>
              <a:defRPr sz="3199"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100"/>
              <a:buNone/>
              <a:defRPr sz="3199" b="0" i="0" u="none" strike="noStrike" cap="none">
                <a:solidFill>
                  <a:schemeClr val="accent1"/>
                </a:solidFill>
                <a:latin typeface="Arial"/>
                <a:ea typeface="Arial"/>
                <a:cs typeface="Arial"/>
                <a:sym typeface="Arial"/>
              </a:defRPr>
            </a:lvl5pPr>
            <a:lvl6pPr marL="457086" marR="0" lvl="5" indent="0" algn="l" rtl="0">
              <a:spcBef>
                <a:spcPts val="0"/>
              </a:spcBef>
              <a:spcAft>
                <a:spcPts val="0"/>
              </a:spcAft>
              <a:buSzPts val="1100"/>
              <a:buNone/>
              <a:defRPr sz="3199" b="0" i="0" u="none" strike="noStrike" cap="none">
                <a:solidFill>
                  <a:schemeClr val="accent1"/>
                </a:solidFill>
                <a:latin typeface="Arial"/>
                <a:ea typeface="Arial"/>
                <a:cs typeface="Arial"/>
                <a:sym typeface="Arial"/>
              </a:defRPr>
            </a:lvl6pPr>
            <a:lvl7pPr marL="914171" marR="0" lvl="6" indent="0" algn="l" rtl="0">
              <a:spcBef>
                <a:spcPts val="0"/>
              </a:spcBef>
              <a:spcAft>
                <a:spcPts val="0"/>
              </a:spcAft>
              <a:buSzPts val="1100"/>
              <a:buNone/>
              <a:defRPr sz="3199" b="0" i="0" u="none" strike="noStrike" cap="none">
                <a:solidFill>
                  <a:schemeClr val="accent1"/>
                </a:solidFill>
                <a:latin typeface="Arial"/>
                <a:ea typeface="Arial"/>
                <a:cs typeface="Arial"/>
                <a:sym typeface="Arial"/>
              </a:defRPr>
            </a:lvl7pPr>
            <a:lvl8pPr marL="1371257" marR="0" lvl="7" indent="0" algn="l" rtl="0">
              <a:spcBef>
                <a:spcPts val="0"/>
              </a:spcBef>
              <a:spcAft>
                <a:spcPts val="0"/>
              </a:spcAft>
              <a:buSzPts val="1100"/>
              <a:buNone/>
              <a:defRPr sz="3199" b="0" i="0" u="none" strike="noStrike" cap="none">
                <a:solidFill>
                  <a:schemeClr val="accent1"/>
                </a:solidFill>
                <a:latin typeface="Arial"/>
                <a:ea typeface="Arial"/>
                <a:cs typeface="Arial"/>
                <a:sym typeface="Arial"/>
              </a:defRPr>
            </a:lvl8pPr>
            <a:lvl9pPr marL="1828343" marR="0" lvl="8" indent="0" algn="l" rtl="0">
              <a:spcBef>
                <a:spcPts val="0"/>
              </a:spcBef>
              <a:spcAft>
                <a:spcPts val="0"/>
              </a:spcAft>
              <a:buSzPts val="1100"/>
              <a:buNone/>
              <a:defRPr sz="3199" b="0" i="0" u="none" strike="noStrike" cap="none">
                <a:solidFill>
                  <a:schemeClr val="accent1"/>
                </a:solidFill>
                <a:latin typeface="Arial"/>
                <a:ea typeface="Arial"/>
                <a:cs typeface="Arial"/>
                <a:sym typeface="Arial"/>
              </a:defRPr>
            </a:lvl9pPr>
          </a:lstStyle>
          <a:p>
            <a:endParaRPr/>
          </a:p>
        </p:txBody>
      </p:sp>
      <p:pic>
        <p:nvPicPr>
          <p:cNvPr id="342" name="Shape 342" descr="Wayfinder-Graphic_cropped.png"/>
          <p:cNvPicPr preferRelativeResize="0"/>
          <p:nvPr/>
        </p:nvPicPr>
        <p:blipFill rotWithShape="1">
          <a:blip r:embed="rId3">
            <a:alphaModFix/>
          </a:blip>
          <a:srcRect l="10455" b="420"/>
          <a:stretch/>
        </p:blipFill>
        <p:spPr>
          <a:xfrm>
            <a:off x="2" y="1394691"/>
            <a:ext cx="5162774" cy="5463311"/>
          </a:xfrm>
          <a:prstGeom prst="rect">
            <a:avLst/>
          </a:prstGeom>
          <a:noFill/>
          <a:ln>
            <a:noFill/>
          </a:ln>
        </p:spPr>
      </p:pic>
    </p:spTree>
    <p:extLst>
      <p:ext uri="{BB962C8B-B14F-4D97-AF65-F5344CB8AC3E}">
        <p14:creationId xmlns:p14="http://schemas.microsoft.com/office/powerpoint/2010/main" val="353994757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Basic 2_MtnFooter">
  <p:cSld name="Basic 2_MtnFooter">
    <p:spTree>
      <p:nvGrpSpPr>
        <p:cNvPr id="1" name="Shape 343"/>
        <p:cNvGrpSpPr/>
        <p:nvPr/>
      </p:nvGrpSpPr>
      <p:grpSpPr>
        <a:xfrm>
          <a:off x="0" y="0"/>
          <a:ext cx="0" cy="0"/>
          <a:chOff x="0" y="0"/>
          <a:chExt cx="0" cy="0"/>
        </a:xfrm>
      </p:grpSpPr>
      <p:grpSp>
        <p:nvGrpSpPr>
          <p:cNvPr id="344" name="Shape 344"/>
          <p:cNvGrpSpPr/>
          <p:nvPr/>
        </p:nvGrpSpPr>
        <p:grpSpPr>
          <a:xfrm>
            <a:off x="390" y="6142154"/>
            <a:ext cx="12198205" cy="733517"/>
            <a:chOff x="389" y="6150391"/>
            <a:chExt cx="12198206" cy="733518"/>
          </a:xfrm>
        </p:grpSpPr>
        <p:sp>
          <p:nvSpPr>
            <p:cNvPr id="345" name="Shape 345"/>
            <p:cNvSpPr/>
            <p:nvPr/>
          </p:nvSpPr>
          <p:spPr>
            <a:xfrm>
              <a:off x="11917768" y="6405357"/>
              <a:ext cx="146727" cy="199239"/>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346" name="Shape 346"/>
            <p:cNvSpPr/>
            <p:nvPr/>
          </p:nvSpPr>
          <p:spPr>
            <a:xfrm>
              <a:off x="11687027" y="6446518"/>
              <a:ext cx="100216" cy="149691"/>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347" name="Shape 347"/>
            <p:cNvSpPr/>
            <p:nvPr/>
          </p:nvSpPr>
          <p:spPr>
            <a:xfrm>
              <a:off x="5543882" y="6582796"/>
              <a:ext cx="1893429" cy="299658"/>
            </a:xfrm>
            <a:custGeom>
              <a:avLst/>
              <a:gdLst/>
              <a:ahLst/>
              <a:cxnLst/>
              <a:rect l="0" t="0" r="0" b="0"/>
              <a:pathLst>
                <a:path w="120000" h="120000" extrusionOk="0">
                  <a:moveTo>
                    <a:pt x="120000" y="120000"/>
                  </a:moveTo>
                  <a:lnTo>
                    <a:pt x="91944" y="32544"/>
                  </a:lnTo>
                  <a:lnTo>
                    <a:pt x="82516" y="59733"/>
                  </a:lnTo>
                  <a:lnTo>
                    <a:pt x="68000" y="17811"/>
                  </a:lnTo>
                  <a:lnTo>
                    <a:pt x="64988" y="26650"/>
                  </a:lnTo>
                  <a:lnTo>
                    <a:pt x="55772" y="0"/>
                  </a:lnTo>
                  <a:lnTo>
                    <a:pt x="41361" y="41516"/>
                  </a:lnTo>
                  <a:lnTo>
                    <a:pt x="33183" y="17811"/>
                  </a:lnTo>
                  <a:lnTo>
                    <a:pt x="30744" y="24911"/>
                  </a:lnTo>
                  <a:lnTo>
                    <a:pt x="0" y="120000"/>
                  </a:lnTo>
                  <a:lnTo>
                    <a:pt x="120000" y="12000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348" name="Shape 348"/>
            <p:cNvSpPr/>
            <p:nvPr/>
          </p:nvSpPr>
          <p:spPr>
            <a:xfrm>
              <a:off x="11193519" y="6495174"/>
              <a:ext cx="1005076" cy="387280"/>
            </a:xfrm>
            <a:custGeom>
              <a:avLst/>
              <a:gdLst/>
              <a:ahLst/>
              <a:cxnLst/>
              <a:rect l="0" t="0" r="0" b="0"/>
              <a:pathLst>
                <a:path w="120000" h="120000" extrusionOk="0">
                  <a:moveTo>
                    <a:pt x="82355" y="0"/>
                  </a:moveTo>
                  <a:lnTo>
                    <a:pt x="113280" y="49211"/>
                  </a:lnTo>
                  <a:lnTo>
                    <a:pt x="120000" y="44835"/>
                  </a:lnTo>
                  <a:lnTo>
                    <a:pt x="120000" y="120000"/>
                  </a:lnTo>
                  <a:lnTo>
                    <a:pt x="0" y="12000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349" name="Shape 349"/>
            <p:cNvSpPr/>
            <p:nvPr/>
          </p:nvSpPr>
          <p:spPr>
            <a:xfrm>
              <a:off x="11701720" y="6484998"/>
              <a:ext cx="487105" cy="387280"/>
            </a:xfrm>
            <a:custGeom>
              <a:avLst/>
              <a:gdLst/>
              <a:ahLst/>
              <a:cxnLst/>
              <a:rect l="0" t="0" r="0" b="0"/>
              <a:pathLst>
                <a:path w="120000" h="120000" extrusionOk="0">
                  <a:moveTo>
                    <a:pt x="42322" y="0"/>
                  </a:moveTo>
                  <a:lnTo>
                    <a:pt x="106121" y="49211"/>
                  </a:lnTo>
                  <a:lnTo>
                    <a:pt x="120000" y="67952"/>
                  </a:lnTo>
                  <a:lnTo>
                    <a:pt x="120000" y="120000"/>
                  </a:lnTo>
                  <a:lnTo>
                    <a:pt x="15068" y="120000"/>
                  </a:lnTo>
                  <a:lnTo>
                    <a:pt x="33983" y="73611"/>
                  </a:lnTo>
                  <a:lnTo>
                    <a:pt x="0" y="58083"/>
                  </a:lnTo>
                  <a:close/>
                </a:path>
              </a:pathLst>
            </a:custGeom>
            <a:solidFill>
              <a:srgbClr val="000000">
                <a:alpha val="5882"/>
              </a:srgbClr>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350" name="Shape 350"/>
            <p:cNvSpPr/>
            <p:nvPr/>
          </p:nvSpPr>
          <p:spPr>
            <a:xfrm>
              <a:off x="7511851" y="6443629"/>
              <a:ext cx="2772293" cy="438825"/>
            </a:xfrm>
            <a:custGeom>
              <a:avLst/>
              <a:gdLst/>
              <a:ahLst/>
              <a:cxnLst/>
              <a:rect l="0" t="0" r="0" b="0"/>
              <a:pathLst>
                <a:path w="120000" h="120000" extrusionOk="0">
                  <a:moveTo>
                    <a:pt x="120000" y="120000"/>
                  </a:moveTo>
                  <a:lnTo>
                    <a:pt x="91938" y="32544"/>
                  </a:lnTo>
                  <a:lnTo>
                    <a:pt x="82488" y="59733"/>
                  </a:lnTo>
                  <a:lnTo>
                    <a:pt x="68011" y="17811"/>
                  </a:lnTo>
                  <a:lnTo>
                    <a:pt x="64983" y="26650"/>
                  </a:lnTo>
                  <a:lnTo>
                    <a:pt x="55761" y="0"/>
                  </a:lnTo>
                  <a:lnTo>
                    <a:pt x="41372" y="41516"/>
                  </a:lnTo>
                  <a:lnTo>
                    <a:pt x="33150" y="17811"/>
                  </a:lnTo>
                  <a:lnTo>
                    <a:pt x="30711" y="24911"/>
                  </a:lnTo>
                  <a:lnTo>
                    <a:pt x="0" y="120000"/>
                  </a:lnTo>
                  <a:lnTo>
                    <a:pt x="120000" y="12000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351" name="Shape 351"/>
            <p:cNvSpPr/>
            <p:nvPr/>
          </p:nvSpPr>
          <p:spPr>
            <a:xfrm>
              <a:off x="9223401" y="6438369"/>
              <a:ext cx="141919" cy="211984"/>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352" name="Shape 352"/>
            <p:cNvSpPr/>
            <p:nvPr/>
          </p:nvSpPr>
          <p:spPr>
            <a:xfrm flipH="1">
              <a:off x="389" y="6232426"/>
              <a:ext cx="2748616" cy="650028"/>
            </a:xfrm>
            <a:custGeom>
              <a:avLst/>
              <a:gdLst/>
              <a:ahLst/>
              <a:cxnLst/>
              <a:rect l="0" t="0" r="0" b="0"/>
              <a:pathLst>
                <a:path w="120000" h="120000" extrusionOk="0">
                  <a:moveTo>
                    <a:pt x="106653" y="0"/>
                  </a:moveTo>
                  <a:lnTo>
                    <a:pt x="90672" y="28672"/>
                  </a:lnTo>
                  <a:lnTo>
                    <a:pt x="85451" y="19162"/>
                  </a:lnTo>
                  <a:lnTo>
                    <a:pt x="60282" y="64266"/>
                  </a:lnTo>
                  <a:lnTo>
                    <a:pt x="43935" y="35014"/>
                  </a:lnTo>
                  <a:lnTo>
                    <a:pt x="0" y="119999"/>
                  </a:lnTo>
                  <a:lnTo>
                    <a:pt x="120000" y="119999"/>
                  </a:lnTo>
                  <a:lnTo>
                    <a:pt x="120000" y="23859"/>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353" name="Shape 353"/>
            <p:cNvSpPr/>
            <p:nvPr/>
          </p:nvSpPr>
          <p:spPr>
            <a:xfrm>
              <a:off x="598305" y="6255249"/>
              <a:ext cx="118179" cy="160474"/>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354" name="Shape 354"/>
            <p:cNvSpPr/>
            <p:nvPr/>
          </p:nvSpPr>
          <p:spPr>
            <a:xfrm>
              <a:off x="20339" y="6150391"/>
              <a:ext cx="173027" cy="234949"/>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355" name="Shape 355"/>
            <p:cNvSpPr/>
            <p:nvPr/>
          </p:nvSpPr>
          <p:spPr>
            <a:xfrm>
              <a:off x="198743" y="6150807"/>
              <a:ext cx="118179" cy="160474"/>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356" name="Shape 356"/>
            <p:cNvSpPr/>
            <p:nvPr/>
          </p:nvSpPr>
          <p:spPr>
            <a:xfrm>
              <a:off x="419843" y="6199611"/>
              <a:ext cx="118179" cy="160474"/>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357" name="Shape 357"/>
            <p:cNvSpPr/>
            <p:nvPr/>
          </p:nvSpPr>
          <p:spPr>
            <a:xfrm>
              <a:off x="1000630" y="6336085"/>
              <a:ext cx="118179" cy="160474"/>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358" name="Shape 358"/>
            <p:cNvSpPr/>
            <p:nvPr/>
          </p:nvSpPr>
          <p:spPr>
            <a:xfrm>
              <a:off x="726040" y="6351692"/>
              <a:ext cx="292751" cy="209601"/>
            </a:xfrm>
            <a:custGeom>
              <a:avLst/>
              <a:gdLst/>
              <a:ahLst/>
              <a:cxnLst/>
              <a:rect l="0" t="0" r="0" b="0"/>
              <a:pathLst>
                <a:path w="120000" h="120000" extrusionOk="0">
                  <a:moveTo>
                    <a:pt x="0" y="0"/>
                  </a:moveTo>
                  <a:lnTo>
                    <a:pt x="0" y="73733"/>
                  </a:lnTo>
                  <a:lnTo>
                    <a:pt x="120000" y="120000"/>
                  </a:lnTo>
                  <a:lnTo>
                    <a:pt x="50000" y="60238"/>
                  </a:lnTo>
                  <a:lnTo>
                    <a:pt x="0" y="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359" name="Shape 359"/>
            <p:cNvSpPr/>
            <p:nvPr/>
          </p:nvSpPr>
          <p:spPr>
            <a:xfrm>
              <a:off x="244026" y="6239413"/>
              <a:ext cx="405153" cy="618588"/>
            </a:xfrm>
            <a:custGeom>
              <a:avLst/>
              <a:gdLst/>
              <a:ahLst/>
              <a:cxnLst/>
              <a:rect l="0" t="0" r="0" b="0"/>
              <a:pathLst>
                <a:path w="120000" h="120000" extrusionOk="0">
                  <a:moveTo>
                    <a:pt x="16355" y="0"/>
                  </a:moveTo>
                  <a:lnTo>
                    <a:pt x="25961" y="62944"/>
                  </a:lnTo>
                  <a:lnTo>
                    <a:pt x="0" y="106072"/>
                  </a:lnTo>
                  <a:lnTo>
                    <a:pt x="9405" y="111827"/>
                  </a:lnTo>
                  <a:lnTo>
                    <a:pt x="3883" y="120000"/>
                  </a:lnTo>
                  <a:lnTo>
                    <a:pt x="23305" y="120000"/>
                  </a:lnTo>
                  <a:lnTo>
                    <a:pt x="84222" y="97500"/>
                  </a:lnTo>
                  <a:lnTo>
                    <a:pt x="120000" y="84511"/>
                  </a:lnTo>
                  <a:lnTo>
                    <a:pt x="69505" y="60000"/>
                  </a:lnTo>
                  <a:lnTo>
                    <a:pt x="16355" y="0"/>
                  </a:lnTo>
                  <a:close/>
                </a:path>
              </a:pathLst>
            </a:custGeom>
            <a:solidFill>
              <a:srgbClr val="000000">
                <a:alpha val="5882"/>
              </a:srgbClr>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360" name="Shape 360"/>
            <p:cNvSpPr/>
            <p:nvPr/>
          </p:nvSpPr>
          <p:spPr>
            <a:xfrm>
              <a:off x="10265093" y="6422136"/>
              <a:ext cx="185385" cy="251738"/>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5CC151"/>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361" name="Shape 361"/>
            <p:cNvSpPr/>
            <p:nvPr/>
          </p:nvSpPr>
          <p:spPr>
            <a:xfrm>
              <a:off x="9744615" y="6404616"/>
              <a:ext cx="191978" cy="286758"/>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5CC151"/>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362" name="Shape 362"/>
            <p:cNvSpPr/>
            <p:nvPr/>
          </p:nvSpPr>
          <p:spPr>
            <a:xfrm>
              <a:off x="3029242" y="6246445"/>
              <a:ext cx="208529" cy="283164"/>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363" name="Shape 363"/>
            <p:cNvSpPr/>
            <p:nvPr/>
          </p:nvSpPr>
          <p:spPr>
            <a:xfrm>
              <a:off x="6947500" y="6503669"/>
              <a:ext cx="123175" cy="167262"/>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5CC151"/>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364" name="Shape 364"/>
            <p:cNvSpPr/>
            <p:nvPr/>
          </p:nvSpPr>
          <p:spPr>
            <a:xfrm>
              <a:off x="7786397" y="6508260"/>
              <a:ext cx="106381" cy="158901"/>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5CC151"/>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1066">
                <a:solidFill>
                  <a:srgbClr val="000000"/>
                </a:solidFill>
                <a:latin typeface="Calibri"/>
                <a:ea typeface="Calibri"/>
                <a:cs typeface="Calibri"/>
                <a:sym typeface="Calibri"/>
              </a:endParaRPr>
            </a:p>
          </p:txBody>
        </p:sp>
        <p:sp>
          <p:nvSpPr>
            <p:cNvPr id="365" name="Shape 365"/>
            <p:cNvSpPr/>
            <p:nvPr/>
          </p:nvSpPr>
          <p:spPr>
            <a:xfrm>
              <a:off x="7350855" y="6417001"/>
              <a:ext cx="163854" cy="222500"/>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5CC151"/>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366" name="Shape 366"/>
            <p:cNvSpPr/>
            <p:nvPr/>
          </p:nvSpPr>
          <p:spPr>
            <a:xfrm>
              <a:off x="4285136" y="6438796"/>
              <a:ext cx="91105" cy="123712"/>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367" name="Shape 367"/>
            <p:cNvSpPr/>
            <p:nvPr/>
          </p:nvSpPr>
          <p:spPr>
            <a:xfrm>
              <a:off x="6829402" y="6523070"/>
              <a:ext cx="127568" cy="173227"/>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5CC151"/>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368" name="Shape 368"/>
            <p:cNvSpPr/>
            <p:nvPr/>
          </p:nvSpPr>
          <p:spPr>
            <a:xfrm>
              <a:off x="7827419" y="6588996"/>
              <a:ext cx="93375" cy="139474"/>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5CC151"/>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1066">
                <a:solidFill>
                  <a:srgbClr val="000000"/>
                </a:solidFill>
                <a:latin typeface="Calibri"/>
                <a:ea typeface="Calibri"/>
                <a:cs typeface="Calibri"/>
                <a:sym typeface="Calibri"/>
              </a:endParaRPr>
            </a:p>
          </p:txBody>
        </p:sp>
        <p:sp>
          <p:nvSpPr>
            <p:cNvPr id="369" name="Shape 369"/>
            <p:cNvSpPr/>
            <p:nvPr/>
          </p:nvSpPr>
          <p:spPr>
            <a:xfrm>
              <a:off x="8368772" y="6456447"/>
              <a:ext cx="93375" cy="139474"/>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1066">
                <a:solidFill>
                  <a:srgbClr val="000000"/>
                </a:solidFill>
                <a:latin typeface="Calibri"/>
                <a:ea typeface="Calibri"/>
                <a:cs typeface="Calibri"/>
                <a:sym typeface="Calibri"/>
              </a:endParaRPr>
            </a:p>
          </p:txBody>
        </p:sp>
        <p:sp>
          <p:nvSpPr>
            <p:cNvPr id="370" name="Shape 370"/>
            <p:cNvSpPr/>
            <p:nvPr/>
          </p:nvSpPr>
          <p:spPr>
            <a:xfrm>
              <a:off x="4077554" y="6448865"/>
              <a:ext cx="91105" cy="123712"/>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371" name="Shape 371"/>
            <p:cNvSpPr/>
            <p:nvPr/>
          </p:nvSpPr>
          <p:spPr>
            <a:xfrm>
              <a:off x="3845313" y="6349879"/>
              <a:ext cx="133388" cy="181126"/>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372" name="Shape 372"/>
            <p:cNvSpPr/>
            <p:nvPr/>
          </p:nvSpPr>
          <p:spPr>
            <a:xfrm>
              <a:off x="8202721" y="6501130"/>
              <a:ext cx="486205" cy="373688"/>
            </a:xfrm>
            <a:custGeom>
              <a:avLst/>
              <a:gdLst/>
              <a:ahLst/>
              <a:cxnLst/>
              <a:rect l="0" t="0" r="0" b="0"/>
              <a:pathLst>
                <a:path w="120000" h="120000" extrusionOk="0">
                  <a:moveTo>
                    <a:pt x="18488" y="0"/>
                  </a:moveTo>
                  <a:lnTo>
                    <a:pt x="0" y="44666"/>
                  </a:lnTo>
                  <a:lnTo>
                    <a:pt x="34805" y="70772"/>
                  </a:lnTo>
                  <a:lnTo>
                    <a:pt x="40966" y="106944"/>
                  </a:lnTo>
                  <a:lnTo>
                    <a:pt x="78911" y="120000"/>
                  </a:lnTo>
                  <a:lnTo>
                    <a:pt x="120000" y="120000"/>
                  </a:lnTo>
                  <a:lnTo>
                    <a:pt x="30694" y="45294"/>
                  </a:lnTo>
                  <a:lnTo>
                    <a:pt x="18488" y="0"/>
                  </a:lnTo>
                  <a:close/>
                </a:path>
              </a:pathLst>
            </a:custGeom>
            <a:solidFill>
              <a:srgbClr val="000000">
                <a:alpha val="5882"/>
              </a:srgbClr>
            </a:solidFill>
            <a:ln>
              <a:noFill/>
            </a:ln>
          </p:spPr>
          <p:txBody>
            <a:bodyPr spcFirstLastPara="1" wrap="square" lIns="34275" tIns="34275" rIns="34275" bIns="34275" anchor="t" anchorCtr="0">
              <a:noAutofit/>
            </a:bodyPr>
            <a:lstStyle/>
            <a:p>
              <a:pPr marL="0" marR="0" lvl="0" indent="0" algn="l" rtl="0">
                <a:lnSpc>
                  <a:spcPct val="100000"/>
                </a:lnSpc>
                <a:spcBef>
                  <a:spcPts val="0"/>
                </a:spcBef>
                <a:spcAft>
                  <a:spcPts val="0"/>
                </a:spcAft>
                <a:buNone/>
              </a:pPr>
              <a:endParaRPr sz="933">
                <a:solidFill>
                  <a:schemeClr val="dk1"/>
                </a:solidFill>
                <a:latin typeface="Arial"/>
                <a:ea typeface="Arial"/>
                <a:cs typeface="Arial"/>
                <a:sym typeface="Arial"/>
              </a:endParaRPr>
            </a:p>
          </p:txBody>
        </p:sp>
        <p:sp>
          <p:nvSpPr>
            <p:cNvPr id="373" name="Shape 373"/>
            <p:cNvSpPr/>
            <p:nvPr/>
          </p:nvSpPr>
          <p:spPr>
            <a:xfrm>
              <a:off x="3317277" y="6253147"/>
              <a:ext cx="91105" cy="123712"/>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374" name="Shape 374"/>
            <p:cNvSpPr/>
            <p:nvPr/>
          </p:nvSpPr>
          <p:spPr>
            <a:xfrm>
              <a:off x="10546185" y="6485755"/>
              <a:ext cx="123175" cy="167262"/>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5CC151"/>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375" name="Shape 375"/>
            <p:cNvSpPr/>
            <p:nvPr/>
          </p:nvSpPr>
          <p:spPr>
            <a:xfrm>
              <a:off x="10768013" y="6579945"/>
              <a:ext cx="91105" cy="123712"/>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5CC151"/>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376" name="Shape 376"/>
            <p:cNvSpPr/>
            <p:nvPr/>
          </p:nvSpPr>
          <p:spPr>
            <a:xfrm>
              <a:off x="1789741" y="6321924"/>
              <a:ext cx="3541170" cy="560530"/>
            </a:xfrm>
            <a:custGeom>
              <a:avLst/>
              <a:gdLst/>
              <a:ahLst/>
              <a:cxnLst/>
              <a:rect l="0" t="0" r="0" b="0"/>
              <a:pathLst>
                <a:path w="120000" h="120000" extrusionOk="0">
                  <a:moveTo>
                    <a:pt x="120000" y="120000"/>
                  </a:moveTo>
                  <a:lnTo>
                    <a:pt x="92794" y="24466"/>
                  </a:lnTo>
                  <a:lnTo>
                    <a:pt x="82488" y="59733"/>
                  </a:lnTo>
                  <a:lnTo>
                    <a:pt x="68011" y="17811"/>
                  </a:lnTo>
                  <a:lnTo>
                    <a:pt x="64983" y="26650"/>
                  </a:lnTo>
                  <a:lnTo>
                    <a:pt x="55761" y="0"/>
                  </a:lnTo>
                  <a:lnTo>
                    <a:pt x="41372" y="41516"/>
                  </a:lnTo>
                  <a:lnTo>
                    <a:pt x="33150" y="17811"/>
                  </a:lnTo>
                  <a:lnTo>
                    <a:pt x="30711" y="24911"/>
                  </a:lnTo>
                  <a:lnTo>
                    <a:pt x="0" y="120000"/>
                  </a:lnTo>
                  <a:lnTo>
                    <a:pt x="120000" y="12000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377" name="Shape 377"/>
            <p:cNvSpPr/>
            <p:nvPr/>
          </p:nvSpPr>
          <p:spPr>
            <a:xfrm>
              <a:off x="6515274" y="6473943"/>
              <a:ext cx="2412273" cy="408511"/>
            </a:xfrm>
            <a:custGeom>
              <a:avLst/>
              <a:gdLst/>
              <a:ahLst/>
              <a:cxnLst/>
              <a:rect l="0" t="0" r="0" b="0"/>
              <a:pathLst>
                <a:path w="120000" h="120000" extrusionOk="0">
                  <a:moveTo>
                    <a:pt x="120000" y="120000"/>
                  </a:moveTo>
                  <a:lnTo>
                    <a:pt x="86555" y="57333"/>
                  </a:lnTo>
                  <a:lnTo>
                    <a:pt x="77533" y="74244"/>
                  </a:lnTo>
                  <a:lnTo>
                    <a:pt x="56155" y="31977"/>
                  </a:lnTo>
                  <a:lnTo>
                    <a:pt x="49750" y="49066"/>
                  </a:lnTo>
                  <a:lnTo>
                    <a:pt x="36216" y="0"/>
                  </a:lnTo>
                  <a:lnTo>
                    <a:pt x="0" y="120000"/>
                  </a:lnTo>
                  <a:lnTo>
                    <a:pt x="120000" y="120000"/>
                  </a:lnTo>
                  <a:close/>
                </a:path>
              </a:pathLst>
            </a:custGeom>
            <a:solidFill>
              <a:srgbClr val="5CC151"/>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378" name="Shape 378"/>
            <p:cNvSpPr/>
            <p:nvPr/>
          </p:nvSpPr>
          <p:spPr>
            <a:xfrm>
              <a:off x="3435240" y="6315639"/>
              <a:ext cx="292075" cy="280265"/>
            </a:xfrm>
            <a:custGeom>
              <a:avLst/>
              <a:gdLst/>
              <a:ahLst/>
              <a:cxnLst/>
              <a:rect l="0" t="0" r="0" b="0"/>
              <a:pathLst>
                <a:path w="120000" h="120000" extrusionOk="0">
                  <a:moveTo>
                    <a:pt x="0" y="0"/>
                  </a:moveTo>
                  <a:lnTo>
                    <a:pt x="42911" y="99911"/>
                  </a:lnTo>
                  <a:lnTo>
                    <a:pt x="120000" y="120000"/>
                  </a:lnTo>
                  <a:lnTo>
                    <a:pt x="111777" y="53305"/>
                  </a:lnTo>
                  <a:lnTo>
                    <a:pt x="0" y="0"/>
                  </a:lnTo>
                  <a:close/>
                </a:path>
              </a:pathLst>
            </a:custGeom>
            <a:solidFill>
              <a:srgbClr val="1D9555"/>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379" name="Shape 379"/>
            <p:cNvSpPr/>
            <p:nvPr/>
          </p:nvSpPr>
          <p:spPr>
            <a:xfrm>
              <a:off x="7644168" y="6583377"/>
              <a:ext cx="303332" cy="299658"/>
            </a:xfrm>
            <a:custGeom>
              <a:avLst/>
              <a:gdLst/>
              <a:ahLst/>
              <a:cxnLst/>
              <a:rect l="0" t="0" r="0" b="0"/>
              <a:pathLst>
                <a:path w="120000" h="120000" extrusionOk="0">
                  <a:moveTo>
                    <a:pt x="0" y="0"/>
                  </a:moveTo>
                  <a:lnTo>
                    <a:pt x="0" y="38327"/>
                  </a:lnTo>
                  <a:lnTo>
                    <a:pt x="46266" y="91938"/>
                  </a:lnTo>
                  <a:lnTo>
                    <a:pt x="120000" y="120000"/>
                  </a:lnTo>
                  <a:lnTo>
                    <a:pt x="60122" y="78661"/>
                  </a:lnTo>
                  <a:lnTo>
                    <a:pt x="0" y="0"/>
                  </a:lnTo>
                  <a:close/>
                </a:path>
              </a:pathLst>
            </a:custGeom>
            <a:solidFill>
              <a:srgbClr val="000000">
                <a:alpha val="5882"/>
              </a:srgbClr>
            </a:solidFill>
            <a:ln>
              <a:noFill/>
            </a:ln>
          </p:spPr>
          <p:txBody>
            <a:bodyPr spcFirstLastPara="1" wrap="square" lIns="34275" tIns="34275" rIns="34275" bIns="34275" anchor="t" anchorCtr="0">
              <a:noAutofit/>
            </a:bodyPr>
            <a:lstStyle/>
            <a:p>
              <a:pPr marL="0" marR="0" lvl="0" indent="0" algn="l" rtl="0">
                <a:lnSpc>
                  <a:spcPct val="100000"/>
                </a:lnSpc>
                <a:spcBef>
                  <a:spcPts val="0"/>
                </a:spcBef>
                <a:spcAft>
                  <a:spcPts val="0"/>
                </a:spcAft>
                <a:buNone/>
              </a:pPr>
              <a:endParaRPr sz="933">
                <a:solidFill>
                  <a:schemeClr val="dk1"/>
                </a:solidFill>
                <a:latin typeface="Arial"/>
                <a:ea typeface="Arial"/>
                <a:cs typeface="Arial"/>
                <a:sym typeface="Arial"/>
              </a:endParaRPr>
            </a:p>
          </p:txBody>
        </p:sp>
        <p:sp>
          <p:nvSpPr>
            <p:cNvPr id="380" name="Shape 380"/>
            <p:cNvSpPr/>
            <p:nvPr/>
          </p:nvSpPr>
          <p:spPr>
            <a:xfrm>
              <a:off x="8064206" y="6662842"/>
              <a:ext cx="210770" cy="158900"/>
            </a:xfrm>
            <a:custGeom>
              <a:avLst/>
              <a:gdLst/>
              <a:ahLst/>
              <a:cxnLst/>
              <a:rect l="0" t="0" r="0" b="0"/>
              <a:pathLst>
                <a:path w="120000" h="120000" extrusionOk="0">
                  <a:moveTo>
                    <a:pt x="43444" y="0"/>
                  </a:moveTo>
                  <a:lnTo>
                    <a:pt x="0" y="67088"/>
                  </a:lnTo>
                  <a:lnTo>
                    <a:pt x="120000" y="120000"/>
                  </a:lnTo>
                  <a:lnTo>
                    <a:pt x="50922" y="60000"/>
                  </a:lnTo>
                  <a:lnTo>
                    <a:pt x="43444" y="0"/>
                  </a:lnTo>
                  <a:close/>
                </a:path>
              </a:pathLst>
            </a:custGeom>
            <a:solidFill>
              <a:srgbClr val="000000">
                <a:alpha val="5882"/>
              </a:srgbClr>
            </a:solidFill>
            <a:ln>
              <a:noFill/>
            </a:ln>
          </p:spPr>
          <p:txBody>
            <a:bodyPr spcFirstLastPara="1" wrap="square" lIns="34275" tIns="34275" rIns="34275" bIns="34275" anchor="t" anchorCtr="0">
              <a:noAutofit/>
            </a:bodyPr>
            <a:lstStyle/>
            <a:p>
              <a:pPr marL="0" marR="0" lvl="0" indent="0" algn="l" rtl="0">
                <a:lnSpc>
                  <a:spcPct val="100000"/>
                </a:lnSpc>
                <a:spcBef>
                  <a:spcPts val="0"/>
                </a:spcBef>
                <a:spcAft>
                  <a:spcPts val="0"/>
                </a:spcAft>
                <a:buNone/>
              </a:pPr>
              <a:endParaRPr sz="933">
                <a:solidFill>
                  <a:schemeClr val="dk1"/>
                </a:solidFill>
                <a:latin typeface="Arial"/>
                <a:ea typeface="Arial"/>
                <a:cs typeface="Arial"/>
                <a:sym typeface="Arial"/>
              </a:endParaRPr>
            </a:p>
          </p:txBody>
        </p:sp>
        <p:sp>
          <p:nvSpPr>
            <p:cNvPr id="381" name="Shape 381"/>
            <p:cNvSpPr/>
            <p:nvPr/>
          </p:nvSpPr>
          <p:spPr>
            <a:xfrm>
              <a:off x="7135696" y="6467657"/>
              <a:ext cx="340233" cy="408511"/>
            </a:xfrm>
            <a:custGeom>
              <a:avLst/>
              <a:gdLst/>
              <a:ahLst/>
              <a:cxnLst/>
              <a:rect l="0" t="0" r="0" b="0"/>
              <a:pathLst>
                <a:path w="120000" h="120000" extrusionOk="0">
                  <a:moveTo>
                    <a:pt x="37938" y="0"/>
                  </a:moveTo>
                  <a:lnTo>
                    <a:pt x="0" y="68544"/>
                  </a:lnTo>
                  <a:lnTo>
                    <a:pt x="33750" y="88761"/>
                  </a:lnTo>
                  <a:lnTo>
                    <a:pt x="120000" y="120000"/>
                  </a:lnTo>
                  <a:lnTo>
                    <a:pt x="53383" y="76077"/>
                  </a:lnTo>
                  <a:lnTo>
                    <a:pt x="31322" y="45572"/>
                  </a:lnTo>
                  <a:lnTo>
                    <a:pt x="37938" y="0"/>
                  </a:lnTo>
                  <a:close/>
                </a:path>
              </a:pathLst>
            </a:custGeom>
            <a:solidFill>
              <a:srgbClr val="000000">
                <a:alpha val="5882"/>
              </a:srgbClr>
            </a:solidFill>
            <a:ln>
              <a:noFill/>
            </a:ln>
          </p:spPr>
          <p:txBody>
            <a:bodyPr spcFirstLastPara="1" wrap="square" lIns="34275" tIns="34275" rIns="34275" bIns="34275" anchor="t" anchorCtr="0">
              <a:noAutofit/>
            </a:bodyPr>
            <a:lstStyle/>
            <a:p>
              <a:pPr marL="0" marR="0" lvl="0" indent="0" algn="l" rtl="0">
                <a:lnSpc>
                  <a:spcPct val="100000"/>
                </a:lnSpc>
                <a:spcBef>
                  <a:spcPts val="0"/>
                </a:spcBef>
                <a:spcAft>
                  <a:spcPts val="0"/>
                </a:spcAft>
                <a:buNone/>
              </a:pPr>
              <a:endParaRPr sz="933">
                <a:solidFill>
                  <a:schemeClr val="dk1"/>
                </a:solidFill>
                <a:latin typeface="Arial"/>
                <a:ea typeface="Arial"/>
                <a:cs typeface="Arial"/>
                <a:sym typeface="Arial"/>
              </a:endParaRPr>
            </a:p>
          </p:txBody>
        </p:sp>
        <p:sp>
          <p:nvSpPr>
            <p:cNvPr id="382" name="Shape 382"/>
            <p:cNvSpPr/>
            <p:nvPr/>
          </p:nvSpPr>
          <p:spPr>
            <a:xfrm>
              <a:off x="2672219" y="6398843"/>
              <a:ext cx="621050" cy="477327"/>
            </a:xfrm>
            <a:custGeom>
              <a:avLst/>
              <a:gdLst/>
              <a:ahLst/>
              <a:cxnLst/>
              <a:rect l="0" t="0" r="0" b="0"/>
              <a:pathLst>
                <a:path w="120000" h="120000" extrusionOk="0">
                  <a:moveTo>
                    <a:pt x="18488" y="0"/>
                  </a:moveTo>
                  <a:lnTo>
                    <a:pt x="0" y="44666"/>
                  </a:lnTo>
                  <a:lnTo>
                    <a:pt x="34805" y="70772"/>
                  </a:lnTo>
                  <a:lnTo>
                    <a:pt x="40966" y="106944"/>
                  </a:lnTo>
                  <a:lnTo>
                    <a:pt x="78911" y="120000"/>
                  </a:lnTo>
                  <a:lnTo>
                    <a:pt x="120000" y="120000"/>
                  </a:lnTo>
                  <a:lnTo>
                    <a:pt x="30694" y="45294"/>
                  </a:lnTo>
                  <a:lnTo>
                    <a:pt x="18488" y="0"/>
                  </a:lnTo>
                  <a:close/>
                </a:path>
              </a:pathLst>
            </a:custGeom>
            <a:solidFill>
              <a:srgbClr val="000000">
                <a:alpha val="5882"/>
              </a:srgbClr>
            </a:solidFill>
            <a:ln>
              <a:noFill/>
            </a:ln>
          </p:spPr>
          <p:txBody>
            <a:bodyPr spcFirstLastPara="1" wrap="square" lIns="34275" tIns="34275" rIns="34275" bIns="34275" anchor="t" anchorCtr="0">
              <a:noAutofit/>
            </a:bodyPr>
            <a:lstStyle/>
            <a:p>
              <a:pPr marL="0" marR="0" lvl="0" indent="0" algn="l" rtl="0">
                <a:lnSpc>
                  <a:spcPct val="100000"/>
                </a:lnSpc>
                <a:spcBef>
                  <a:spcPts val="0"/>
                </a:spcBef>
                <a:spcAft>
                  <a:spcPts val="0"/>
                </a:spcAft>
                <a:buNone/>
              </a:pPr>
              <a:endParaRPr sz="933">
                <a:solidFill>
                  <a:schemeClr val="dk1"/>
                </a:solidFill>
                <a:latin typeface="Arial"/>
                <a:ea typeface="Arial"/>
                <a:cs typeface="Arial"/>
                <a:sym typeface="Arial"/>
              </a:endParaRPr>
            </a:p>
          </p:txBody>
        </p:sp>
        <p:sp>
          <p:nvSpPr>
            <p:cNvPr id="383" name="Shape 383"/>
            <p:cNvSpPr/>
            <p:nvPr/>
          </p:nvSpPr>
          <p:spPr>
            <a:xfrm>
              <a:off x="6094476" y="6673019"/>
              <a:ext cx="256981" cy="210890"/>
            </a:xfrm>
            <a:custGeom>
              <a:avLst/>
              <a:gdLst/>
              <a:ahLst/>
              <a:cxnLst/>
              <a:rect l="0" t="0" r="0" b="0"/>
              <a:pathLst>
                <a:path w="120000" h="120000" extrusionOk="0">
                  <a:moveTo>
                    <a:pt x="34583" y="0"/>
                  </a:moveTo>
                  <a:lnTo>
                    <a:pt x="3872" y="45294"/>
                  </a:lnTo>
                  <a:lnTo>
                    <a:pt x="21288" y="61650"/>
                  </a:lnTo>
                  <a:lnTo>
                    <a:pt x="0" y="120000"/>
                  </a:lnTo>
                  <a:lnTo>
                    <a:pt x="120000" y="120000"/>
                  </a:lnTo>
                  <a:lnTo>
                    <a:pt x="87744" y="96722"/>
                  </a:lnTo>
                  <a:lnTo>
                    <a:pt x="88644" y="60077"/>
                  </a:lnTo>
                  <a:lnTo>
                    <a:pt x="64516" y="41994"/>
                  </a:lnTo>
                  <a:lnTo>
                    <a:pt x="34583" y="0"/>
                  </a:lnTo>
                  <a:close/>
                </a:path>
              </a:pathLst>
            </a:custGeom>
            <a:solidFill>
              <a:srgbClr val="000000">
                <a:alpha val="5882"/>
              </a:srgbClr>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384" name="Shape 384"/>
            <p:cNvSpPr/>
            <p:nvPr/>
          </p:nvSpPr>
          <p:spPr>
            <a:xfrm>
              <a:off x="9416040" y="6495175"/>
              <a:ext cx="2287276" cy="387279"/>
            </a:xfrm>
            <a:custGeom>
              <a:avLst/>
              <a:gdLst/>
              <a:ahLst/>
              <a:cxnLst/>
              <a:rect l="0" t="0" r="0" b="0"/>
              <a:pathLst>
                <a:path w="120000" h="120000" extrusionOk="0">
                  <a:moveTo>
                    <a:pt x="120000" y="120000"/>
                  </a:moveTo>
                  <a:lnTo>
                    <a:pt x="86544" y="57277"/>
                  </a:lnTo>
                  <a:lnTo>
                    <a:pt x="75516" y="62316"/>
                  </a:lnTo>
                  <a:lnTo>
                    <a:pt x="60394" y="33477"/>
                  </a:lnTo>
                  <a:lnTo>
                    <a:pt x="49777" y="49211"/>
                  </a:lnTo>
                  <a:lnTo>
                    <a:pt x="36188" y="0"/>
                  </a:lnTo>
                  <a:lnTo>
                    <a:pt x="0" y="120000"/>
                  </a:lnTo>
                  <a:lnTo>
                    <a:pt x="120000" y="120000"/>
                  </a:lnTo>
                  <a:close/>
                </a:path>
              </a:pathLst>
            </a:custGeom>
            <a:solidFill>
              <a:srgbClr val="5CC151"/>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385" name="Shape 385"/>
            <p:cNvSpPr/>
            <p:nvPr/>
          </p:nvSpPr>
          <p:spPr>
            <a:xfrm>
              <a:off x="9934011" y="6488307"/>
              <a:ext cx="643561" cy="387279"/>
            </a:xfrm>
            <a:custGeom>
              <a:avLst/>
              <a:gdLst/>
              <a:ahLst/>
              <a:cxnLst/>
              <a:rect l="0" t="0" r="0" b="0"/>
              <a:pathLst>
                <a:path w="120000" h="120000" extrusionOk="0">
                  <a:moveTo>
                    <a:pt x="32033" y="0"/>
                  </a:moveTo>
                  <a:lnTo>
                    <a:pt x="0" y="58083"/>
                  </a:lnTo>
                  <a:lnTo>
                    <a:pt x="25722" y="73611"/>
                  </a:lnTo>
                  <a:lnTo>
                    <a:pt x="11405" y="120000"/>
                  </a:lnTo>
                  <a:lnTo>
                    <a:pt x="120000" y="120000"/>
                  </a:lnTo>
                  <a:lnTo>
                    <a:pt x="80322" y="49211"/>
                  </a:lnTo>
                  <a:lnTo>
                    <a:pt x="32033" y="0"/>
                  </a:lnTo>
                  <a:close/>
                </a:path>
              </a:pathLst>
            </a:custGeom>
            <a:solidFill>
              <a:srgbClr val="000000">
                <a:alpha val="5882"/>
              </a:srgbClr>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grpSp>
          <p:nvGrpSpPr>
            <p:cNvPr id="386" name="Shape 386"/>
            <p:cNvGrpSpPr/>
            <p:nvPr/>
          </p:nvGrpSpPr>
          <p:grpSpPr>
            <a:xfrm>
              <a:off x="730738" y="6295020"/>
              <a:ext cx="3468806" cy="587434"/>
              <a:chOff x="635957" y="6252598"/>
              <a:chExt cx="3682207" cy="623572"/>
            </a:xfrm>
          </p:grpSpPr>
          <p:sp>
            <p:nvSpPr>
              <p:cNvPr id="387" name="Shape 387"/>
              <p:cNvSpPr/>
              <p:nvPr/>
            </p:nvSpPr>
            <p:spPr>
              <a:xfrm>
                <a:off x="635957" y="6252598"/>
                <a:ext cx="3682207" cy="623571"/>
              </a:xfrm>
              <a:custGeom>
                <a:avLst/>
                <a:gdLst/>
                <a:ahLst/>
                <a:cxnLst/>
                <a:rect l="0" t="0" r="0" b="0"/>
                <a:pathLst>
                  <a:path w="120000" h="120000" extrusionOk="0">
                    <a:moveTo>
                      <a:pt x="120000" y="120000"/>
                    </a:moveTo>
                    <a:lnTo>
                      <a:pt x="86555" y="57333"/>
                    </a:lnTo>
                    <a:lnTo>
                      <a:pt x="77533" y="74244"/>
                    </a:lnTo>
                    <a:lnTo>
                      <a:pt x="56155" y="31977"/>
                    </a:lnTo>
                    <a:lnTo>
                      <a:pt x="49750" y="49066"/>
                    </a:lnTo>
                    <a:lnTo>
                      <a:pt x="36216" y="0"/>
                    </a:lnTo>
                    <a:lnTo>
                      <a:pt x="0" y="120000"/>
                    </a:lnTo>
                    <a:lnTo>
                      <a:pt x="120000" y="120000"/>
                    </a:lnTo>
                    <a:close/>
                  </a:path>
                </a:pathLst>
              </a:custGeom>
              <a:solidFill>
                <a:srgbClr val="5CC151"/>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388" name="Shape 388"/>
              <p:cNvSpPr/>
              <p:nvPr/>
            </p:nvSpPr>
            <p:spPr>
              <a:xfrm>
                <a:off x="2359156" y="6418757"/>
                <a:ext cx="463021" cy="457413"/>
              </a:xfrm>
              <a:custGeom>
                <a:avLst/>
                <a:gdLst/>
                <a:ahLst/>
                <a:cxnLst/>
                <a:rect l="0" t="0" r="0" b="0"/>
                <a:pathLst>
                  <a:path w="120000" h="120000" extrusionOk="0">
                    <a:moveTo>
                      <a:pt x="0" y="0"/>
                    </a:moveTo>
                    <a:lnTo>
                      <a:pt x="0" y="38327"/>
                    </a:lnTo>
                    <a:lnTo>
                      <a:pt x="46266" y="91938"/>
                    </a:lnTo>
                    <a:lnTo>
                      <a:pt x="120000" y="120000"/>
                    </a:lnTo>
                    <a:lnTo>
                      <a:pt x="60122" y="78661"/>
                    </a:lnTo>
                    <a:lnTo>
                      <a:pt x="0" y="0"/>
                    </a:lnTo>
                    <a:close/>
                  </a:path>
                </a:pathLst>
              </a:custGeom>
              <a:solidFill>
                <a:srgbClr val="000000">
                  <a:alpha val="5882"/>
                </a:srgbClr>
              </a:solidFill>
              <a:ln>
                <a:noFill/>
              </a:ln>
            </p:spPr>
            <p:txBody>
              <a:bodyPr spcFirstLastPara="1" wrap="square" lIns="34275" tIns="34275" rIns="34275" bIns="34275" anchor="t" anchorCtr="0">
                <a:noAutofit/>
              </a:bodyPr>
              <a:lstStyle/>
              <a:p>
                <a:pPr marL="0" marR="0" lvl="0" indent="0" algn="l" rtl="0">
                  <a:lnSpc>
                    <a:spcPct val="100000"/>
                  </a:lnSpc>
                  <a:spcBef>
                    <a:spcPts val="0"/>
                  </a:spcBef>
                  <a:spcAft>
                    <a:spcPts val="0"/>
                  </a:spcAft>
                  <a:buNone/>
                </a:pPr>
                <a:endParaRPr sz="933">
                  <a:solidFill>
                    <a:schemeClr val="dk1"/>
                  </a:solidFill>
                  <a:latin typeface="Arial"/>
                  <a:ea typeface="Arial"/>
                  <a:cs typeface="Arial"/>
                  <a:sym typeface="Arial"/>
                </a:endParaRPr>
              </a:p>
            </p:txBody>
          </p:sp>
          <p:sp>
            <p:nvSpPr>
              <p:cNvPr id="389" name="Shape 389"/>
              <p:cNvSpPr/>
              <p:nvPr/>
            </p:nvSpPr>
            <p:spPr>
              <a:xfrm>
                <a:off x="3175409" y="6550536"/>
                <a:ext cx="321729" cy="242553"/>
              </a:xfrm>
              <a:custGeom>
                <a:avLst/>
                <a:gdLst/>
                <a:ahLst/>
                <a:cxnLst/>
                <a:rect l="0" t="0" r="0" b="0"/>
                <a:pathLst>
                  <a:path w="120000" h="120000" extrusionOk="0">
                    <a:moveTo>
                      <a:pt x="43444" y="0"/>
                    </a:moveTo>
                    <a:lnTo>
                      <a:pt x="0" y="67088"/>
                    </a:lnTo>
                    <a:lnTo>
                      <a:pt x="120000" y="120000"/>
                    </a:lnTo>
                    <a:lnTo>
                      <a:pt x="50922" y="60000"/>
                    </a:lnTo>
                    <a:lnTo>
                      <a:pt x="43444" y="0"/>
                    </a:lnTo>
                    <a:close/>
                  </a:path>
                </a:pathLst>
              </a:custGeom>
              <a:solidFill>
                <a:srgbClr val="000000">
                  <a:alpha val="5882"/>
                </a:srgbClr>
              </a:solidFill>
              <a:ln>
                <a:noFill/>
              </a:ln>
            </p:spPr>
            <p:txBody>
              <a:bodyPr spcFirstLastPara="1" wrap="square" lIns="34275" tIns="34275" rIns="34275" bIns="34275" anchor="t" anchorCtr="0">
                <a:noAutofit/>
              </a:bodyPr>
              <a:lstStyle/>
              <a:p>
                <a:pPr marL="0" marR="0" lvl="0" indent="0" algn="l" rtl="0">
                  <a:lnSpc>
                    <a:spcPct val="100000"/>
                  </a:lnSpc>
                  <a:spcBef>
                    <a:spcPts val="0"/>
                  </a:spcBef>
                  <a:spcAft>
                    <a:spcPts val="0"/>
                  </a:spcAft>
                  <a:buNone/>
                </a:pPr>
                <a:endParaRPr sz="933">
                  <a:solidFill>
                    <a:schemeClr val="dk1"/>
                  </a:solidFill>
                  <a:latin typeface="Arial"/>
                  <a:ea typeface="Arial"/>
                  <a:cs typeface="Arial"/>
                  <a:sym typeface="Arial"/>
                </a:endParaRPr>
              </a:p>
            </p:txBody>
          </p:sp>
          <p:sp>
            <p:nvSpPr>
              <p:cNvPr id="390" name="Shape 390"/>
              <p:cNvSpPr/>
              <p:nvPr/>
            </p:nvSpPr>
            <p:spPr>
              <a:xfrm>
                <a:off x="1582999" y="6252598"/>
                <a:ext cx="519347" cy="623571"/>
              </a:xfrm>
              <a:custGeom>
                <a:avLst/>
                <a:gdLst/>
                <a:ahLst/>
                <a:cxnLst/>
                <a:rect l="0" t="0" r="0" b="0"/>
                <a:pathLst>
                  <a:path w="120000" h="120000" extrusionOk="0">
                    <a:moveTo>
                      <a:pt x="37938" y="0"/>
                    </a:moveTo>
                    <a:lnTo>
                      <a:pt x="0" y="68544"/>
                    </a:lnTo>
                    <a:lnTo>
                      <a:pt x="33750" y="88761"/>
                    </a:lnTo>
                    <a:lnTo>
                      <a:pt x="120000" y="120000"/>
                    </a:lnTo>
                    <a:lnTo>
                      <a:pt x="53383" y="76077"/>
                    </a:lnTo>
                    <a:lnTo>
                      <a:pt x="31322" y="45572"/>
                    </a:lnTo>
                    <a:lnTo>
                      <a:pt x="37938" y="0"/>
                    </a:lnTo>
                    <a:close/>
                  </a:path>
                </a:pathLst>
              </a:custGeom>
              <a:solidFill>
                <a:srgbClr val="000000">
                  <a:alpha val="5882"/>
                </a:srgbClr>
              </a:solidFill>
              <a:ln>
                <a:noFill/>
              </a:ln>
            </p:spPr>
            <p:txBody>
              <a:bodyPr spcFirstLastPara="1" wrap="square" lIns="34275" tIns="34275" rIns="34275" bIns="34275" anchor="t" anchorCtr="0">
                <a:noAutofit/>
              </a:bodyPr>
              <a:lstStyle/>
              <a:p>
                <a:pPr marL="0" marR="0" lvl="0" indent="0" algn="l" rtl="0">
                  <a:lnSpc>
                    <a:spcPct val="100000"/>
                  </a:lnSpc>
                  <a:spcBef>
                    <a:spcPts val="0"/>
                  </a:spcBef>
                  <a:spcAft>
                    <a:spcPts val="0"/>
                  </a:spcAft>
                  <a:buNone/>
                </a:pPr>
                <a:endParaRPr sz="933">
                  <a:solidFill>
                    <a:schemeClr val="dk1"/>
                  </a:solidFill>
                  <a:latin typeface="Arial"/>
                  <a:ea typeface="Arial"/>
                  <a:cs typeface="Arial"/>
                  <a:sym typeface="Arial"/>
                </a:endParaRPr>
              </a:p>
            </p:txBody>
          </p:sp>
        </p:grpSp>
        <p:sp>
          <p:nvSpPr>
            <p:cNvPr id="391" name="Shape 391"/>
            <p:cNvSpPr/>
            <p:nvPr/>
          </p:nvSpPr>
          <p:spPr>
            <a:xfrm rot="480000">
              <a:off x="8763397" y="6466590"/>
              <a:ext cx="334778" cy="219413"/>
            </a:xfrm>
            <a:custGeom>
              <a:avLst/>
              <a:gdLst/>
              <a:ahLst/>
              <a:cxnLst/>
              <a:rect l="0" t="0" r="0" b="0"/>
              <a:pathLst>
                <a:path w="120000" h="120000" extrusionOk="0">
                  <a:moveTo>
                    <a:pt x="0" y="0"/>
                  </a:moveTo>
                  <a:lnTo>
                    <a:pt x="42911" y="99911"/>
                  </a:lnTo>
                  <a:lnTo>
                    <a:pt x="120000" y="120000"/>
                  </a:lnTo>
                  <a:lnTo>
                    <a:pt x="111777" y="53305"/>
                  </a:lnTo>
                  <a:lnTo>
                    <a:pt x="0" y="0"/>
                  </a:lnTo>
                  <a:close/>
                </a:path>
              </a:pathLst>
            </a:custGeom>
            <a:solidFill>
              <a:srgbClr val="000000">
                <a:alpha val="5882"/>
              </a:srgbClr>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grpSp>
          <p:nvGrpSpPr>
            <p:cNvPr id="392" name="Shape 392"/>
            <p:cNvGrpSpPr/>
            <p:nvPr/>
          </p:nvGrpSpPr>
          <p:grpSpPr>
            <a:xfrm>
              <a:off x="4486591" y="6543404"/>
              <a:ext cx="2002435" cy="339050"/>
              <a:chOff x="4486591" y="6531402"/>
              <a:chExt cx="2002435" cy="339050"/>
            </a:xfrm>
          </p:grpSpPr>
          <p:sp>
            <p:nvSpPr>
              <p:cNvPr id="393" name="Shape 393"/>
              <p:cNvSpPr/>
              <p:nvPr/>
            </p:nvSpPr>
            <p:spPr>
              <a:xfrm>
                <a:off x="5776414" y="6578757"/>
                <a:ext cx="110238" cy="149691"/>
              </a:xfrm>
              <a:custGeom>
                <a:avLst/>
                <a:gdLst/>
                <a:ahLst/>
                <a:cxnLst/>
                <a:rect l="0" t="0" r="0" b="0"/>
                <a:pathLst>
                  <a:path w="120000" h="120000" extrusionOk="0">
                    <a:moveTo>
                      <a:pt x="60000" y="0"/>
                    </a:moveTo>
                    <a:lnTo>
                      <a:pt x="25850" y="44266"/>
                    </a:lnTo>
                    <a:lnTo>
                      <a:pt x="41888" y="44266"/>
                    </a:lnTo>
                    <a:lnTo>
                      <a:pt x="14666" y="78944"/>
                    </a:lnTo>
                    <a:lnTo>
                      <a:pt x="31383" y="78944"/>
                    </a:lnTo>
                    <a:lnTo>
                      <a:pt x="0" y="120000"/>
                    </a:lnTo>
                    <a:lnTo>
                      <a:pt x="60000" y="120000"/>
                    </a:lnTo>
                    <a:lnTo>
                      <a:pt x="120000" y="120000"/>
                    </a:lnTo>
                    <a:lnTo>
                      <a:pt x="88616" y="78944"/>
                    </a:lnTo>
                    <a:lnTo>
                      <a:pt x="105311" y="78944"/>
                    </a:lnTo>
                    <a:lnTo>
                      <a:pt x="78827" y="44266"/>
                    </a:lnTo>
                    <a:lnTo>
                      <a:pt x="94150" y="44266"/>
                    </a:lnTo>
                    <a:lnTo>
                      <a:pt x="60000" y="0"/>
                    </a:lnTo>
                    <a:close/>
                  </a:path>
                </a:pathLst>
              </a:custGeom>
              <a:solidFill>
                <a:srgbClr val="5CC151"/>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394" name="Shape 394"/>
              <p:cNvSpPr/>
              <p:nvPr/>
            </p:nvSpPr>
            <p:spPr>
              <a:xfrm>
                <a:off x="4486591" y="6531402"/>
                <a:ext cx="2002435" cy="339050"/>
              </a:xfrm>
              <a:custGeom>
                <a:avLst/>
                <a:gdLst/>
                <a:ahLst/>
                <a:cxnLst/>
                <a:rect l="0" t="0" r="0" b="0"/>
                <a:pathLst>
                  <a:path w="120000" h="120000" extrusionOk="0">
                    <a:moveTo>
                      <a:pt x="120000" y="120000"/>
                    </a:moveTo>
                    <a:lnTo>
                      <a:pt x="86544" y="57277"/>
                    </a:lnTo>
                    <a:lnTo>
                      <a:pt x="75516" y="62316"/>
                    </a:lnTo>
                    <a:lnTo>
                      <a:pt x="60394" y="33477"/>
                    </a:lnTo>
                    <a:lnTo>
                      <a:pt x="49777" y="49211"/>
                    </a:lnTo>
                    <a:lnTo>
                      <a:pt x="36188" y="0"/>
                    </a:lnTo>
                    <a:lnTo>
                      <a:pt x="0" y="120000"/>
                    </a:lnTo>
                    <a:lnTo>
                      <a:pt x="120000" y="120000"/>
                    </a:lnTo>
                    <a:close/>
                  </a:path>
                </a:pathLst>
              </a:custGeom>
              <a:solidFill>
                <a:srgbClr val="5CC151"/>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933">
                  <a:solidFill>
                    <a:srgbClr val="000000"/>
                  </a:solidFill>
                  <a:latin typeface="Calibri"/>
                  <a:ea typeface="Calibri"/>
                  <a:cs typeface="Calibri"/>
                  <a:sym typeface="Calibri"/>
                </a:endParaRPr>
              </a:p>
            </p:txBody>
          </p:sp>
          <p:sp>
            <p:nvSpPr>
              <p:cNvPr id="395" name="Shape 395"/>
              <p:cNvSpPr/>
              <p:nvPr/>
            </p:nvSpPr>
            <p:spPr>
              <a:xfrm>
                <a:off x="4936483" y="6531402"/>
                <a:ext cx="563416" cy="339050"/>
              </a:xfrm>
              <a:custGeom>
                <a:avLst/>
                <a:gdLst/>
                <a:ahLst/>
                <a:cxnLst/>
                <a:rect l="0" t="0" r="0" b="0"/>
                <a:pathLst>
                  <a:path w="120000" h="120000" extrusionOk="0">
                    <a:moveTo>
                      <a:pt x="32033" y="0"/>
                    </a:moveTo>
                    <a:lnTo>
                      <a:pt x="0" y="58083"/>
                    </a:lnTo>
                    <a:lnTo>
                      <a:pt x="25722" y="73611"/>
                    </a:lnTo>
                    <a:lnTo>
                      <a:pt x="11405" y="120000"/>
                    </a:lnTo>
                    <a:lnTo>
                      <a:pt x="120000" y="120000"/>
                    </a:lnTo>
                    <a:lnTo>
                      <a:pt x="80322" y="49211"/>
                    </a:lnTo>
                    <a:lnTo>
                      <a:pt x="32033" y="0"/>
                    </a:lnTo>
                    <a:close/>
                  </a:path>
                </a:pathLst>
              </a:custGeom>
              <a:solidFill>
                <a:srgbClr val="000000">
                  <a:alpha val="5882"/>
                </a:srgbClr>
              </a:solidFill>
              <a:ln>
                <a:noFill/>
              </a:ln>
            </p:spPr>
            <p:txBody>
              <a:bodyPr spcFirstLastPara="1" wrap="square" lIns="34275" tIns="34275" rIns="34275" bIns="34275" anchor="t" anchorCtr="0">
                <a:noAutofit/>
              </a:bodyPr>
              <a:lstStyle/>
              <a:p>
                <a:pPr marL="0" marR="0" lvl="0" indent="0" algn="l" rtl="0">
                  <a:lnSpc>
                    <a:spcPct val="100000"/>
                  </a:lnSpc>
                  <a:spcBef>
                    <a:spcPts val="0"/>
                  </a:spcBef>
                  <a:spcAft>
                    <a:spcPts val="0"/>
                  </a:spcAft>
                  <a:buNone/>
                </a:pPr>
                <a:endParaRPr sz="933">
                  <a:solidFill>
                    <a:schemeClr val="dk1"/>
                  </a:solidFill>
                  <a:latin typeface="Arial"/>
                  <a:ea typeface="Arial"/>
                  <a:cs typeface="Arial"/>
                  <a:sym typeface="Arial"/>
                </a:endParaRPr>
              </a:p>
            </p:txBody>
          </p:sp>
        </p:grpSp>
        <p:sp>
          <p:nvSpPr>
            <p:cNvPr id="396" name="Shape 396"/>
            <p:cNvSpPr/>
            <p:nvPr/>
          </p:nvSpPr>
          <p:spPr>
            <a:xfrm>
              <a:off x="5503225" y="6697346"/>
              <a:ext cx="208175" cy="160654"/>
            </a:xfrm>
            <a:custGeom>
              <a:avLst/>
              <a:gdLst/>
              <a:ahLst/>
              <a:cxnLst/>
              <a:rect l="0" t="0" r="0" b="0"/>
              <a:pathLst>
                <a:path w="120000" h="120000" extrusionOk="0">
                  <a:moveTo>
                    <a:pt x="0" y="0"/>
                  </a:moveTo>
                  <a:lnTo>
                    <a:pt x="13111" y="67983"/>
                  </a:lnTo>
                  <a:lnTo>
                    <a:pt x="120000" y="120000"/>
                  </a:lnTo>
                  <a:lnTo>
                    <a:pt x="40133" y="59744"/>
                  </a:lnTo>
                  <a:lnTo>
                    <a:pt x="0" y="0"/>
                  </a:lnTo>
                  <a:close/>
                </a:path>
              </a:pathLst>
            </a:custGeom>
            <a:solidFill>
              <a:srgbClr val="000000">
                <a:alpha val="5882"/>
              </a:srgbClr>
            </a:solidFill>
            <a:ln>
              <a:noFill/>
            </a:ln>
          </p:spPr>
          <p:txBody>
            <a:bodyPr spcFirstLastPara="1" wrap="square" lIns="34275" tIns="34275" rIns="34275" bIns="34275" anchor="t" anchorCtr="0">
              <a:noAutofit/>
            </a:bodyPr>
            <a:lstStyle/>
            <a:p>
              <a:pPr marL="0" marR="0" lvl="0" indent="0" algn="l" rtl="0">
                <a:lnSpc>
                  <a:spcPct val="100000"/>
                </a:lnSpc>
                <a:spcBef>
                  <a:spcPts val="0"/>
                </a:spcBef>
                <a:spcAft>
                  <a:spcPts val="0"/>
                </a:spcAft>
                <a:buNone/>
              </a:pPr>
              <a:endParaRPr sz="933">
                <a:solidFill>
                  <a:schemeClr val="dk1"/>
                </a:solidFill>
                <a:latin typeface="Arial"/>
                <a:ea typeface="Arial"/>
                <a:cs typeface="Arial"/>
                <a:sym typeface="Arial"/>
              </a:endParaRPr>
            </a:p>
          </p:txBody>
        </p:sp>
      </p:grpSp>
      <p:sp>
        <p:nvSpPr>
          <p:cNvPr id="397" name="Shape 397"/>
          <p:cNvSpPr txBox="1">
            <a:spLocks noGrp="1"/>
          </p:cNvSpPr>
          <p:nvPr>
            <p:ph type="title"/>
          </p:nvPr>
        </p:nvSpPr>
        <p:spPr>
          <a:xfrm>
            <a:off x="571500" y="63501"/>
            <a:ext cx="11045952" cy="990119"/>
          </a:xfrm>
          <a:prstGeom prst="rect">
            <a:avLst/>
          </a:prstGeom>
          <a:noFill/>
          <a:ln>
            <a:noFill/>
          </a:ln>
        </p:spPr>
        <p:txBody>
          <a:bodyPr spcFirstLastPara="1" wrap="square" lIns="68575" tIns="68575" rIns="68575" bIns="68575" anchor="b" anchorCtr="0"/>
          <a:lstStyle>
            <a:lvl1pPr marL="0" marR="0" lvl="0" indent="0" algn="l" rtl="0">
              <a:lnSpc>
                <a:spcPct val="95000"/>
              </a:lnSpc>
              <a:spcBef>
                <a:spcPts val="0"/>
              </a:spcBef>
              <a:spcAft>
                <a:spcPts val="0"/>
              </a:spcAft>
              <a:buSzPts val="1100"/>
              <a:buNone/>
              <a:defRPr sz="3199" b="0" i="0" u="none" strike="noStrike" cap="none">
                <a:solidFill>
                  <a:schemeClr val="accent1"/>
                </a:solidFill>
                <a:latin typeface="Arial"/>
                <a:ea typeface="Arial"/>
                <a:cs typeface="Arial"/>
                <a:sym typeface="Arial"/>
              </a:defRPr>
            </a:lvl1pPr>
            <a:lvl2pPr marL="0" marR="0" lvl="1" indent="0" algn="l" rtl="0">
              <a:spcBef>
                <a:spcPts val="0"/>
              </a:spcBef>
              <a:spcAft>
                <a:spcPts val="0"/>
              </a:spcAft>
              <a:buSzPts val="1100"/>
              <a:buNone/>
              <a:defRPr sz="3199"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100"/>
              <a:buNone/>
              <a:defRPr sz="3199"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100"/>
              <a:buNone/>
              <a:defRPr sz="3199"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100"/>
              <a:buNone/>
              <a:defRPr sz="3199" b="0" i="0" u="none" strike="noStrike" cap="none">
                <a:solidFill>
                  <a:schemeClr val="accent1"/>
                </a:solidFill>
                <a:latin typeface="Arial"/>
                <a:ea typeface="Arial"/>
                <a:cs typeface="Arial"/>
                <a:sym typeface="Arial"/>
              </a:defRPr>
            </a:lvl5pPr>
            <a:lvl6pPr marL="457086" marR="0" lvl="5" indent="0" algn="l" rtl="0">
              <a:spcBef>
                <a:spcPts val="0"/>
              </a:spcBef>
              <a:spcAft>
                <a:spcPts val="0"/>
              </a:spcAft>
              <a:buSzPts val="1100"/>
              <a:buNone/>
              <a:defRPr sz="3199" b="0" i="0" u="none" strike="noStrike" cap="none">
                <a:solidFill>
                  <a:schemeClr val="accent1"/>
                </a:solidFill>
                <a:latin typeface="Arial"/>
                <a:ea typeface="Arial"/>
                <a:cs typeface="Arial"/>
                <a:sym typeface="Arial"/>
              </a:defRPr>
            </a:lvl6pPr>
            <a:lvl7pPr marL="914171" marR="0" lvl="6" indent="0" algn="l" rtl="0">
              <a:spcBef>
                <a:spcPts val="0"/>
              </a:spcBef>
              <a:spcAft>
                <a:spcPts val="0"/>
              </a:spcAft>
              <a:buSzPts val="1100"/>
              <a:buNone/>
              <a:defRPr sz="3199" b="0" i="0" u="none" strike="noStrike" cap="none">
                <a:solidFill>
                  <a:schemeClr val="accent1"/>
                </a:solidFill>
                <a:latin typeface="Arial"/>
                <a:ea typeface="Arial"/>
                <a:cs typeface="Arial"/>
                <a:sym typeface="Arial"/>
              </a:defRPr>
            </a:lvl7pPr>
            <a:lvl8pPr marL="1371257" marR="0" lvl="7" indent="0" algn="l" rtl="0">
              <a:spcBef>
                <a:spcPts val="0"/>
              </a:spcBef>
              <a:spcAft>
                <a:spcPts val="0"/>
              </a:spcAft>
              <a:buSzPts val="1100"/>
              <a:buNone/>
              <a:defRPr sz="3199" b="0" i="0" u="none" strike="noStrike" cap="none">
                <a:solidFill>
                  <a:schemeClr val="accent1"/>
                </a:solidFill>
                <a:latin typeface="Arial"/>
                <a:ea typeface="Arial"/>
                <a:cs typeface="Arial"/>
                <a:sym typeface="Arial"/>
              </a:defRPr>
            </a:lvl8pPr>
            <a:lvl9pPr marL="1828343" marR="0" lvl="8" indent="0" algn="l" rtl="0">
              <a:spcBef>
                <a:spcPts val="0"/>
              </a:spcBef>
              <a:spcAft>
                <a:spcPts val="0"/>
              </a:spcAft>
              <a:buSzPts val="1100"/>
              <a:buNone/>
              <a:defRPr sz="3199" b="0" i="0" u="none" strike="noStrike" cap="none">
                <a:solidFill>
                  <a:schemeClr val="accent1"/>
                </a:solidFill>
                <a:latin typeface="Arial"/>
                <a:ea typeface="Arial"/>
                <a:cs typeface="Arial"/>
                <a:sym typeface="Arial"/>
              </a:defRPr>
            </a:lvl9pPr>
          </a:lstStyle>
          <a:p>
            <a:endParaRPr/>
          </a:p>
        </p:txBody>
      </p:sp>
      <p:sp>
        <p:nvSpPr>
          <p:cNvPr id="398" name="Shape 398"/>
          <p:cNvSpPr txBox="1">
            <a:spLocks noGrp="1"/>
          </p:cNvSpPr>
          <p:nvPr>
            <p:ph type="body" idx="1"/>
          </p:nvPr>
        </p:nvSpPr>
        <p:spPr>
          <a:xfrm>
            <a:off x="571501" y="1081138"/>
            <a:ext cx="11046141" cy="369332"/>
          </a:xfrm>
          <a:prstGeom prst="rect">
            <a:avLst/>
          </a:prstGeom>
          <a:noFill/>
          <a:ln>
            <a:noFill/>
          </a:ln>
        </p:spPr>
        <p:txBody>
          <a:bodyPr spcFirstLastPara="1" wrap="square" lIns="68575" tIns="68575" rIns="68575" bIns="68575" anchor="t" anchorCtr="0"/>
          <a:lstStyle>
            <a:lvl1pPr marL="609448" marR="0" lvl="0" indent="-457086" algn="l" rtl="0">
              <a:lnSpc>
                <a:spcPct val="100000"/>
              </a:lnSpc>
              <a:spcBef>
                <a:spcPts val="0"/>
              </a:spcBef>
              <a:spcAft>
                <a:spcPts val="0"/>
              </a:spcAft>
              <a:buClr>
                <a:srgbClr val="7F7F7F"/>
              </a:buClr>
              <a:buSzPts val="1800"/>
              <a:buFont typeface="Arial"/>
              <a:buChar char="​"/>
              <a:defRPr sz="2399" b="0" i="0" u="none" strike="noStrike" cap="none">
                <a:solidFill>
                  <a:schemeClr val="accent2"/>
                </a:solidFill>
                <a:latin typeface="Arial"/>
                <a:ea typeface="Arial"/>
                <a:cs typeface="Arial"/>
                <a:sym typeface="Arial"/>
              </a:defRPr>
            </a:lvl1pPr>
            <a:lvl2pPr marL="1218895" marR="0" lvl="1" indent="-423228" algn="l" rtl="0">
              <a:spcBef>
                <a:spcPts val="267"/>
              </a:spcBef>
              <a:spcAft>
                <a:spcPts val="0"/>
              </a:spcAft>
              <a:buClr>
                <a:schemeClr val="accent2"/>
              </a:buClr>
              <a:buSzPts val="1400"/>
              <a:buFont typeface="Arial"/>
              <a:buChar char="•"/>
              <a:defRPr sz="1866" b="0" i="0" u="none" strike="noStrike" cap="none">
                <a:solidFill>
                  <a:schemeClr val="accent2"/>
                </a:solidFill>
                <a:latin typeface="Arial"/>
                <a:ea typeface="Arial"/>
                <a:cs typeface="Arial"/>
                <a:sym typeface="Arial"/>
              </a:defRPr>
            </a:lvl2pPr>
            <a:lvl3pPr marL="1828343" marR="0" lvl="2" indent="-406298" algn="l" rtl="0">
              <a:spcBef>
                <a:spcPts val="667"/>
              </a:spcBef>
              <a:spcAft>
                <a:spcPts val="0"/>
              </a:spcAft>
              <a:buClr>
                <a:schemeClr val="accent2"/>
              </a:buClr>
              <a:buSzPts val="1200"/>
              <a:buFont typeface="Arial"/>
              <a:buChar char="•"/>
              <a:defRPr sz="1600" b="0" i="0" u="none" strike="noStrike" cap="none">
                <a:solidFill>
                  <a:schemeClr val="accent2"/>
                </a:solidFill>
                <a:latin typeface="Arial"/>
                <a:ea typeface="Arial"/>
                <a:cs typeface="Arial"/>
                <a:sym typeface="Arial"/>
              </a:defRPr>
            </a:lvl3pPr>
            <a:lvl4pPr marL="2437790" marR="0" lvl="3" indent="-397834" algn="l" rtl="0">
              <a:spcBef>
                <a:spcPts val="667"/>
              </a:spcBef>
              <a:spcAft>
                <a:spcPts val="0"/>
              </a:spcAft>
              <a:buClr>
                <a:schemeClr val="accent2"/>
              </a:buClr>
              <a:buSzPts val="1100"/>
              <a:buFont typeface="Arial"/>
              <a:buChar char="•"/>
              <a:defRPr sz="1466" b="1" i="0" u="none" strike="noStrike" cap="none">
                <a:solidFill>
                  <a:schemeClr val="accent2"/>
                </a:solidFill>
                <a:latin typeface="Arial"/>
                <a:ea typeface="Arial"/>
                <a:cs typeface="Arial"/>
                <a:sym typeface="Arial"/>
              </a:defRPr>
            </a:lvl4pPr>
            <a:lvl5pPr marL="3047238" marR="0" lvl="4" indent="-304724" algn="l" rtl="0">
              <a:spcBef>
                <a:spcPts val="667"/>
              </a:spcBef>
              <a:spcAft>
                <a:spcPts val="0"/>
              </a:spcAft>
              <a:buSzPts val="1100"/>
              <a:buNone/>
              <a:defRPr sz="2000" b="0" i="0" u="none" strike="noStrike" cap="none">
                <a:solidFill>
                  <a:srgbClr val="5C656A"/>
                </a:solidFill>
                <a:latin typeface="Arial"/>
                <a:ea typeface="Arial"/>
                <a:cs typeface="Arial"/>
                <a:sym typeface="Arial"/>
              </a:defRPr>
            </a:lvl5pPr>
            <a:lvl6pPr marL="3656686" marR="0" lvl="5" indent="-431692" algn="l" rtl="0">
              <a:spcBef>
                <a:spcPts val="667"/>
              </a:spcBef>
              <a:spcAft>
                <a:spcPts val="0"/>
              </a:spcAft>
              <a:buClr>
                <a:schemeClr val="dk1"/>
              </a:buClr>
              <a:buSzPts val="1500"/>
              <a:buFont typeface="Arial"/>
              <a:buChar char="•"/>
              <a:defRPr sz="2000" b="0" i="0" u="none" strike="noStrike" cap="none">
                <a:solidFill>
                  <a:schemeClr val="dk1"/>
                </a:solidFill>
                <a:latin typeface="Arial"/>
                <a:ea typeface="Arial"/>
                <a:cs typeface="Arial"/>
                <a:sym typeface="Arial"/>
              </a:defRPr>
            </a:lvl6pPr>
            <a:lvl7pPr marL="4266133" marR="0" lvl="6" indent="-431692" algn="l" rtl="0">
              <a:spcBef>
                <a:spcPts val="400"/>
              </a:spcBef>
              <a:spcAft>
                <a:spcPts val="0"/>
              </a:spcAft>
              <a:buClr>
                <a:schemeClr val="dk1"/>
              </a:buClr>
              <a:buSzPts val="1500"/>
              <a:buFont typeface="Arial"/>
              <a:buChar char="•"/>
              <a:defRPr sz="2000" b="0" i="0" u="none" strike="noStrike" cap="none">
                <a:solidFill>
                  <a:schemeClr val="dk1"/>
                </a:solidFill>
                <a:latin typeface="Arial"/>
                <a:ea typeface="Arial"/>
                <a:cs typeface="Arial"/>
                <a:sym typeface="Arial"/>
              </a:defRPr>
            </a:lvl7pPr>
            <a:lvl8pPr marL="4875581" marR="0" lvl="7" indent="-431692" algn="l" rtl="0">
              <a:spcBef>
                <a:spcPts val="400"/>
              </a:spcBef>
              <a:spcAft>
                <a:spcPts val="0"/>
              </a:spcAft>
              <a:buClr>
                <a:schemeClr val="dk1"/>
              </a:buClr>
              <a:buSzPts val="1500"/>
              <a:buFont typeface="Arial"/>
              <a:buChar char="•"/>
              <a:defRPr sz="2000" b="0" i="0" u="none" strike="noStrike" cap="none">
                <a:solidFill>
                  <a:schemeClr val="dk1"/>
                </a:solidFill>
                <a:latin typeface="Arial"/>
                <a:ea typeface="Arial"/>
                <a:cs typeface="Arial"/>
                <a:sym typeface="Arial"/>
              </a:defRPr>
            </a:lvl8pPr>
            <a:lvl9pPr marL="5485028" marR="0" lvl="8" indent="-431692" algn="l" rtl="0">
              <a:spcBef>
                <a:spcPts val="400"/>
              </a:spcBef>
              <a:spcAft>
                <a:spcPts val="0"/>
              </a:spcAft>
              <a:buClr>
                <a:schemeClr val="dk1"/>
              </a:buClr>
              <a:buSzPts val="15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399" name="Shape 399"/>
          <p:cNvSpPr txBox="1">
            <a:spLocks noGrp="1"/>
          </p:cNvSpPr>
          <p:nvPr>
            <p:ph type="ftr" idx="11"/>
          </p:nvPr>
        </p:nvSpPr>
        <p:spPr>
          <a:xfrm>
            <a:off x="577851" y="6529171"/>
            <a:ext cx="10587082" cy="181067"/>
          </a:xfrm>
          <a:prstGeom prst="rect">
            <a:avLst/>
          </a:prstGeom>
          <a:noFill/>
          <a:ln>
            <a:noFill/>
          </a:ln>
        </p:spPr>
        <p:txBody>
          <a:bodyPr spcFirstLastPara="1" wrap="square" lIns="68575" tIns="68575" rIns="68575" bIns="68575" anchor="t" anchorCtr="0"/>
          <a:lstStyle>
            <a:lvl1pPr marL="0" marR="0" lvl="0" indent="0" algn="l" rtl="0">
              <a:spcBef>
                <a:spcPts val="0"/>
              </a:spcBef>
              <a:spcAft>
                <a:spcPts val="0"/>
              </a:spcAft>
              <a:buSzPts val="1100"/>
              <a:buNone/>
              <a:defRPr sz="1466">
                <a:solidFill>
                  <a:schemeClr val="lt1"/>
                </a:solidFill>
                <a:latin typeface="Arial"/>
                <a:ea typeface="Arial"/>
                <a:cs typeface="Arial"/>
                <a:sym typeface="Arial"/>
              </a:defRPr>
            </a:lvl1pPr>
            <a:lvl2pPr marL="457086" marR="0" lvl="1" indent="0" algn="l" rtl="0">
              <a:spcBef>
                <a:spcPts val="0"/>
              </a:spcBef>
              <a:spcAft>
                <a:spcPts val="0"/>
              </a:spcAft>
              <a:buSzPts val="1100"/>
              <a:buNone/>
              <a:defRPr sz="1866" b="0" i="0" u="none" strike="noStrike" cap="none">
                <a:solidFill>
                  <a:schemeClr val="dk1"/>
                </a:solidFill>
                <a:latin typeface="Arial"/>
                <a:ea typeface="Arial"/>
                <a:cs typeface="Arial"/>
                <a:sym typeface="Arial"/>
              </a:defRPr>
            </a:lvl2pPr>
            <a:lvl3pPr marL="914171" marR="0" lvl="2" indent="0" algn="l" rtl="0">
              <a:spcBef>
                <a:spcPts val="0"/>
              </a:spcBef>
              <a:spcAft>
                <a:spcPts val="0"/>
              </a:spcAft>
              <a:buSzPts val="1100"/>
              <a:buNone/>
              <a:defRPr sz="1866" b="0" i="0" u="none" strike="noStrike" cap="none">
                <a:solidFill>
                  <a:schemeClr val="dk1"/>
                </a:solidFill>
                <a:latin typeface="Arial"/>
                <a:ea typeface="Arial"/>
                <a:cs typeface="Arial"/>
                <a:sym typeface="Arial"/>
              </a:defRPr>
            </a:lvl3pPr>
            <a:lvl4pPr marL="1371257" marR="0" lvl="3" indent="0" algn="l" rtl="0">
              <a:spcBef>
                <a:spcPts val="0"/>
              </a:spcBef>
              <a:spcAft>
                <a:spcPts val="0"/>
              </a:spcAft>
              <a:buSzPts val="1100"/>
              <a:buNone/>
              <a:defRPr sz="1866" b="0" i="0" u="none" strike="noStrike" cap="none">
                <a:solidFill>
                  <a:schemeClr val="dk1"/>
                </a:solidFill>
                <a:latin typeface="Arial"/>
                <a:ea typeface="Arial"/>
                <a:cs typeface="Arial"/>
                <a:sym typeface="Arial"/>
              </a:defRPr>
            </a:lvl4pPr>
            <a:lvl5pPr marL="1828343" marR="0" lvl="4" indent="0" algn="l" rtl="0">
              <a:spcBef>
                <a:spcPts val="0"/>
              </a:spcBef>
              <a:spcAft>
                <a:spcPts val="0"/>
              </a:spcAft>
              <a:buSzPts val="1100"/>
              <a:buNone/>
              <a:defRPr sz="1866" b="0" i="0" u="none" strike="noStrike" cap="none">
                <a:solidFill>
                  <a:schemeClr val="dk1"/>
                </a:solidFill>
                <a:latin typeface="Arial"/>
                <a:ea typeface="Arial"/>
                <a:cs typeface="Arial"/>
                <a:sym typeface="Arial"/>
              </a:defRPr>
            </a:lvl5pPr>
            <a:lvl6pPr marL="2285429" marR="0" lvl="5" indent="0" algn="l" rtl="0">
              <a:spcBef>
                <a:spcPts val="0"/>
              </a:spcBef>
              <a:spcAft>
                <a:spcPts val="0"/>
              </a:spcAft>
              <a:buSzPts val="1100"/>
              <a:buNone/>
              <a:defRPr sz="1866" b="0" i="0" u="none" strike="noStrike" cap="none">
                <a:solidFill>
                  <a:schemeClr val="dk1"/>
                </a:solidFill>
                <a:latin typeface="Arial"/>
                <a:ea typeface="Arial"/>
                <a:cs typeface="Arial"/>
                <a:sym typeface="Arial"/>
              </a:defRPr>
            </a:lvl6pPr>
            <a:lvl7pPr marL="2742514" marR="0" lvl="6" indent="0" algn="l" rtl="0">
              <a:spcBef>
                <a:spcPts val="0"/>
              </a:spcBef>
              <a:spcAft>
                <a:spcPts val="0"/>
              </a:spcAft>
              <a:buSzPts val="1100"/>
              <a:buNone/>
              <a:defRPr sz="1866" b="0" i="0" u="none" strike="noStrike" cap="none">
                <a:solidFill>
                  <a:schemeClr val="dk1"/>
                </a:solidFill>
                <a:latin typeface="Arial"/>
                <a:ea typeface="Arial"/>
                <a:cs typeface="Arial"/>
                <a:sym typeface="Arial"/>
              </a:defRPr>
            </a:lvl7pPr>
            <a:lvl8pPr marL="3199600" marR="0" lvl="7" indent="0" algn="l" rtl="0">
              <a:spcBef>
                <a:spcPts val="0"/>
              </a:spcBef>
              <a:spcAft>
                <a:spcPts val="0"/>
              </a:spcAft>
              <a:buSzPts val="1100"/>
              <a:buNone/>
              <a:defRPr sz="1866" b="0" i="0" u="none" strike="noStrike" cap="none">
                <a:solidFill>
                  <a:schemeClr val="dk1"/>
                </a:solidFill>
                <a:latin typeface="Arial"/>
                <a:ea typeface="Arial"/>
                <a:cs typeface="Arial"/>
                <a:sym typeface="Arial"/>
              </a:defRPr>
            </a:lvl8pPr>
            <a:lvl9pPr marL="3656686" marR="0" lvl="8" indent="0" algn="l" rtl="0">
              <a:spcBef>
                <a:spcPts val="0"/>
              </a:spcBef>
              <a:spcAft>
                <a:spcPts val="0"/>
              </a:spcAft>
              <a:buSzPts val="1100"/>
              <a:buNone/>
              <a:defRPr sz="1866"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382653003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1_Basic_MtnFooter">
    <p:spTree>
      <p:nvGrpSpPr>
        <p:cNvPr id="1" name=""/>
        <p:cNvGrpSpPr/>
        <p:nvPr/>
      </p:nvGrpSpPr>
      <p:grpSpPr>
        <a:xfrm>
          <a:off x="0" y="0"/>
          <a:ext cx="0" cy="0"/>
          <a:chOff x="0" y="0"/>
          <a:chExt cx="0" cy="0"/>
        </a:xfrm>
      </p:grpSpPr>
      <p:grpSp>
        <p:nvGrpSpPr>
          <p:cNvPr id="5" name="Group 6">
            <a:extLst>
              <a:ext uri="{FF2B5EF4-FFF2-40B4-BE49-F238E27FC236}">
                <a16:creationId xmlns:a16="http://schemas.microsoft.com/office/drawing/2014/main" id="{FB8ABE25-8908-BA49-8EA7-7D1BFCACC13D}"/>
              </a:ext>
            </a:extLst>
          </p:cNvPr>
          <p:cNvGrpSpPr>
            <a:grpSpLocks/>
          </p:cNvGrpSpPr>
          <p:nvPr userDrawn="1"/>
        </p:nvGrpSpPr>
        <p:grpSpPr bwMode="auto">
          <a:xfrm>
            <a:off x="0" y="6142040"/>
            <a:ext cx="12198350" cy="733425"/>
            <a:chOff x="389" y="6150391"/>
            <a:chExt cx="12198206" cy="733518"/>
          </a:xfrm>
        </p:grpSpPr>
        <p:sp>
          <p:nvSpPr>
            <p:cNvPr id="6" name="Shape 602">
              <a:extLst>
                <a:ext uri="{FF2B5EF4-FFF2-40B4-BE49-F238E27FC236}">
                  <a16:creationId xmlns:a16="http://schemas.microsoft.com/office/drawing/2014/main" id="{4FA90F80-64E3-D044-A122-FD6EA64194C4}"/>
                </a:ext>
              </a:extLst>
            </p:cNvPr>
            <p:cNvSpPr>
              <a:spLocks/>
            </p:cNvSpPr>
            <p:nvPr userDrawn="1"/>
          </p:nvSpPr>
          <p:spPr bwMode="auto">
            <a:xfrm>
              <a:off x="11917768" y="6405357"/>
              <a:ext cx="146727" cy="199239"/>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0800" y="0"/>
                  </a:moveTo>
                  <a:lnTo>
                    <a:pt x="4653" y="7968"/>
                  </a:lnTo>
                  <a:lnTo>
                    <a:pt x="7540" y="7968"/>
                  </a:lnTo>
                  <a:lnTo>
                    <a:pt x="2640" y="14210"/>
                  </a:lnTo>
                  <a:lnTo>
                    <a:pt x="5649" y="14210"/>
                  </a:lnTo>
                  <a:lnTo>
                    <a:pt x="0" y="21600"/>
                  </a:lnTo>
                  <a:lnTo>
                    <a:pt x="10800" y="21600"/>
                  </a:lnTo>
                  <a:lnTo>
                    <a:pt x="21600" y="21600"/>
                  </a:lnTo>
                  <a:lnTo>
                    <a:pt x="15951" y="14210"/>
                  </a:lnTo>
                  <a:lnTo>
                    <a:pt x="18956" y="14210"/>
                  </a:lnTo>
                  <a:lnTo>
                    <a:pt x="14189" y="7968"/>
                  </a:lnTo>
                  <a:lnTo>
                    <a:pt x="16947" y="7968"/>
                  </a:lnTo>
                  <a:lnTo>
                    <a:pt x="10800" y="0"/>
                  </a:lnTo>
                  <a:close/>
                </a:path>
              </a:pathLst>
            </a:custGeom>
            <a:solidFill>
              <a:srgbClr val="1D9555"/>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45719" tIns="45719" rIns="45719" bIns="45719"/>
            <a:lstStyle/>
            <a:p>
              <a:endParaRPr lang="en-US" sz="1799"/>
            </a:p>
          </p:txBody>
        </p:sp>
        <p:sp>
          <p:nvSpPr>
            <p:cNvPr id="7" name="Shape 602">
              <a:extLst>
                <a:ext uri="{FF2B5EF4-FFF2-40B4-BE49-F238E27FC236}">
                  <a16:creationId xmlns:a16="http://schemas.microsoft.com/office/drawing/2014/main" id="{DAAF4DC0-8E2A-8A4E-B9CF-46324D301846}"/>
                </a:ext>
              </a:extLst>
            </p:cNvPr>
            <p:cNvSpPr>
              <a:spLocks/>
            </p:cNvSpPr>
            <p:nvPr userDrawn="1"/>
          </p:nvSpPr>
          <p:spPr bwMode="auto">
            <a:xfrm>
              <a:off x="11687027" y="6446518"/>
              <a:ext cx="100216" cy="149691"/>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0800" y="0"/>
                  </a:moveTo>
                  <a:lnTo>
                    <a:pt x="4653" y="7968"/>
                  </a:lnTo>
                  <a:lnTo>
                    <a:pt x="7540" y="7968"/>
                  </a:lnTo>
                  <a:lnTo>
                    <a:pt x="2640" y="14210"/>
                  </a:lnTo>
                  <a:lnTo>
                    <a:pt x="5649" y="14210"/>
                  </a:lnTo>
                  <a:lnTo>
                    <a:pt x="0" y="21600"/>
                  </a:lnTo>
                  <a:lnTo>
                    <a:pt x="10800" y="21600"/>
                  </a:lnTo>
                  <a:lnTo>
                    <a:pt x="21600" y="21600"/>
                  </a:lnTo>
                  <a:lnTo>
                    <a:pt x="15951" y="14210"/>
                  </a:lnTo>
                  <a:lnTo>
                    <a:pt x="18956" y="14210"/>
                  </a:lnTo>
                  <a:lnTo>
                    <a:pt x="14189" y="7968"/>
                  </a:lnTo>
                  <a:lnTo>
                    <a:pt x="16947" y="7968"/>
                  </a:lnTo>
                  <a:lnTo>
                    <a:pt x="10800" y="0"/>
                  </a:lnTo>
                  <a:close/>
                </a:path>
              </a:pathLst>
            </a:custGeom>
            <a:solidFill>
              <a:srgbClr val="1D9555"/>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45719" tIns="45719" rIns="45719" bIns="45719"/>
            <a:lstStyle/>
            <a:p>
              <a:endParaRPr lang="en-US" sz="1799"/>
            </a:p>
          </p:txBody>
        </p:sp>
        <p:sp>
          <p:nvSpPr>
            <p:cNvPr id="8" name="Shape 575">
              <a:extLst>
                <a:ext uri="{FF2B5EF4-FFF2-40B4-BE49-F238E27FC236}">
                  <a16:creationId xmlns:a16="http://schemas.microsoft.com/office/drawing/2014/main" id="{44F53805-BE6F-5745-8501-1A78AD240653}"/>
                </a:ext>
              </a:extLst>
            </p:cNvPr>
            <p:cNvSpPr>
              <a:spLocks/>
            </p:cNvSpPr>
            <p:nvPr/>
          </p:nvSpPr>
          <p:spPr bwMode="auto">
            <a:xfrm>
              <a:off x="5543882" y="6582796"/>
              <a:ext cx="1893429" cy="299658"/>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21600"/>
                  </a:moveTo>
                  <a:lnTo>
                    <a:pt x="16550" y="5858"/>
                  </a:lnTo>
                  <a:lnTo>
                    <a:pt x="14853" y="10752"/>
                  </a:lnTo>
                  <a:lnTo>
                    <a:pt x="12240" y="3206"/>
                  </a:lnTo>
                  <a:lnTo>
                    <a:pt x="11698" y="4797"/>
                  </a:lnTo>
                  <a:lnTo>
                    <a:pt x="10039" y="0"/>
                  </a:lnTo>
                  <a:lnTo>
                    <a:pt x="7445" y="7473"/>
                  </a:lnTo>
                  <a:lnTo>
                    <a:pt x="5973" y="3206"/>
                  </a:lnTo>
                  <a:lnTo>
                    <a:pt x="5534" y="4484"/>
                  </a:lnTo>
                  <a:lnTo>
                    <a:pt x="0" y="21600"/>
                  </a:lnTo>
                  <a:lnTo>
                    <a:pt x="21600" y="21600"/>
                  </a:lnTo>
                  <a:close/>
                </a:path>
              </a:pathLst>
            </a:custGeom>
            <a:solidFill>
              <a:srgbClr val="1D9555"/>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45719" tIns="45719" rIns="45719" bIns="45719"/>
            <a:lstStyle/>
            <a:p>
              <a:endParaRPr lang="en-US" sz="1799"/>
            </a:p>
          </p:txBody>
        </p:sp>
        <p:sp>
          <p:nvSpPr>
            <p:cNvPr id="9" name="Freeform 51">
              <a:extLst>
                <a:ext uri="{FF2B5EF4-FFF2-40B4-BE49-F238E27FC236}">
                  <a16:creationId xmlns:a16="http://schemas.microsoft.com/office/drawing/2014/main" id="{EDB58F20-54F1-9545-B600-BD5361718FD7}"/>
                </a:ext>
              </a:extLst>
            </p:cNvPr>
            <p:cNvSpPr>
              <a:spLocks/>
            </p:cNvSpPr>
            <p:nvPr/>
          </p:nvSpPr>
          <p:spPr bwMode="auto">
            <a:xfrm>
              <a:off x="11193519" y="6495174"/>
              <a:ext cx="1005076" cy="387280"/>
            </a:xfrm>
            <a:custGeom>
              <a:avLst/>
              <a:gdLst>
                <a:gd name="T0" fmla="*/ 689783 w 1005076"/>
                <a:gd name="T1" fmla="*/ 0 h 387280"/>
                <a:gd name="T2" fmla="*/ 948796 w 1005076"/>
                <a:gd name="T3" fmla="*/ 158821 h 387280"/>
                <a:gd name="T4" fmla="*/ 1005076 w 1005076"/>
                <a:gd name="T5" fmla="*/ 144699 h 387280"/>
                <a:gd name="T6" fmla="*/ 1005076 w 1005076"/>
                <a:gd name="T7" fmla="*/ 387280 h 387280"/>
                <a:gd name="T8" fmla="*/ 0 w 1005076"/>
                <a:gd name="T9" fmla="*/ 387280 h 3872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05076" h="387280">
                  <a:moveTo>
                    <a:pt x="689783" y="0"/>
                  </a:moveTo>
                  <a:lnTo>
                    <a:pt x="948796" y="158821"/>
                  </a:lnTo>
                  <a:lnTo>
                    <a:pt x="1005076" y="144699"/>
                  </a:lnTo>
                  <a:lnTo>
                    <a:pt x="1005076" y="387280"/>
                  </a:lnTo>
                  <a:lnTo>
                    <a:pt x="0" y="387280"/>
                  </a:lnTo>
                  <a:lnTo>
                    <a:pt x="689783" y="0"/>
                  </a:lnTo>
                  <a:close/>
                </a:path>
              </a:pathLst>
            </a:custGeom>
            <a:solidFill>
              <a:srgbClr val="1D9555"/>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45719" tIns="45719" rIns="45719" bIns="45719"/>
            <a:lstStyle/>
            <a:p>
              <a:endParaRPr lang="en-US" sz="1799"/>
            </a:p>
          </p:txBody>
        </p:sp>
        <p:sp>
          <p:nvSpPr>
            <p:cNvPr id="10" name="Freeform 88">
              <a:extLst>
                <a:ext uri="{FF2B5EF4-FFF2-40B4-BE49-F238E27FC236}">
                  <a16:creationId xmlns:a16="http://schemas.microsoft.com/office/drawing/2014/main" id="{5B3E2481-39AE-9941-86DB-47C5368B6DFB}"/>
                </a:ext>
              </a:extLst>
            </p:cNvPr>
            <p:cNvSpPr>
              <a:spLocks/>
            </p:cNvSpPr>
            <p:nvPr/>
          </p:nvSpPr>
          <p:spPr bwMode="auto">
            <a:xfrm>
              <a:off x="11701720" y="6484998"/>
              <a:ext cx="487105" cy="387280"/>
            </a:xfrm>
            <a:custGeom>
              <a:avLst/>
              <a:gdLst>
                <a:gd name="T0" fmla="*/ 171795 w 487105"/>
                <a:gd name="T1" fmla="*/ 0 h 387280"/>
                <a:gd name="T2" fmla="*/ 430769 w 487105"/>
                <a:gd name="T3" fmla="*/ 158821 h 387280"/>
                <a:gd name="T4" fmla="*/ 487105 w 487105"/>
                <a:gd name="T5" fmla="*/ 219305 h 387280"/>
                <a:gd name="T6" fmla="*/ 487105 w 487105"/>
                <a:gd name="T7" fmla="*/ 387280 h 387280"/>
                <a:gd name="T8" fmla="*/ 61168 w 487105"/>
                <a:gd name="T9" fmla="*/ 387280 h 387280"/>
                <a:gd name="T10" fmla="*/ 137948 w 487105"/>
                <a:gd name="T11" fmla="*/ 237568 h 387280"/>
                <a:gd name="T12" fmla="*/ 0 w 487105"/>
                <a:gd name="T13" fmla="*/ 187455 h 38728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7105" h="387280">
                  <a:moveTo>
                    <a:pt x="171795" y="0"/>
                  </a:moveTo>
                  <a:lnTo>
                    <a:pt x="430769" y="158821"/>
                  </a:lnTo>
                  <a:lnTo>
                    <a:pt x="487105" y="219305"/>
                  </a:lnTo>
                  <a:lnTo>
                    <a:pt x="487105" y="387280"/>
                  </a:lnTo>
                  <a:lnTo>
                    <a:pt x="61168" y="387280"/>
                  </a:lnTo>
                  <a:lnTo>
                    <a:pt x="137948" y="237568"/>
                  </a:lnTo>
                  <a:lnTo>
                    <a:pt x="0" y="187455"/>
                  </a:lnTo>
                  <a:lnTo>
                    <a:pt x="171795" y="0"/>
                  </a:lnTo>
                  <a:close/>
                </a:path>
              </a:pathLst>
            </a:custGeom>
            <a:solidFill>
              <a:srgbClr val="000000">
                <a:alpha val="5882"/>
              </a:srgbClr>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45719" tIns="45719" rIns="45719" bIns="45719"/>
            <a:lstStyle/>
            <a:p>
              <a:endParaRPr lang="en-US" sz="1799"/>
            </a:p>
          </p:txBody>
        </p:sp>
        <p:sp>
          <p:nvSpPr>
            <p:cNvPr id="11" name="Shape 580">
              <a:extLst>
                <a:ext uri="{FF2B5EF4-FFF2-40B4-BE49-F238E27FC236}">
                  <a16:creationId xmlns:a16="http://schemas.microsoft.com/office/drawing/2014/main" id="{70F5DA70-9BCD-8645-BBCF-D5ECC534CCE6}"/>
                </a:ext>
              </a:extLst>
            </p:cNvPr>
            <p:cNvSpPr>
              <a:spLocks/>
            </p:cNvSpPr>
            <p:nvPr/>
          </p:nvSpPr>
          <p:spPr bwMode="auto">
            <a:xfrm>
              <a:off x="7511851" y="6443629"/>
              <a:ext cx="2772293" cy="438825"/>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21600"/>
                  </a:moveTo>
                  <a:lnTo>
                    <a:pt x="16549" y="5858"/>
                  </a:lnTo>
                  <a:lnTo>
                    <a:pt x="14848" y="10752"/>
                  </a:lnTo>
                  <a:lnTo>
                    <a:pt x="12242" y="3206"/>
                  </a:lnTo>
                  <a:lnTo>
                    <a:pt x="11697" y="4797"/>
                  </a:lnTo>
                  <a:lnTo>
                    <a:pt x="10037" y="0"/>
                  </a:lnTo>
                  <a:lnTo>
                    <a:pt x="7447" y="7473"/>
                  </a:lnTo>
                  <a:lnTo>
                    <a:pt x="5967" y="3206"/>
                  </a:lnTo>
                  <a:lnTo>
                    <a:pt x="5528" y="4484"/>
                  </a:lnTo>
                  <a:lnTo>
                    <a:pt x="0" y="21600"/>
                  </a:lnTo>
                  <a:lnTo>
                    <a:pt x="21600" y="21600"/>
                  </a:lnTo>
                  <a:close/>
                </a:path>
              </a:pathLst>
            </a:custGeom>
            <a:solidFill>
              <a:srgbClr val="1D9555"/>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45719" tIns="45719" rIns="45719" bIns="45719"/>
            <a:lstStyle/>
            <a:p>
              <a:endParaRPr lang="en-US" sz="1799"/>
            </a:p>
          </p:txBody>
        </p:sp>
        <p:sp>
          <p:nvSpPr>
            <p:cNvPr id="12" name="Shape 607">
              <a:extLst>
                <a:ext uri="{FF2B5EF4-FFF2-40B4-BE49-F238E27FC236}">
                  <a16:creationId xmlns:a16="http://schemas.microsoft.com/office/drawing/2014/main" id="{975F6ADA-F07C-A442-8469-004C323BFBFD}"/>
                </a:ext>
              </a:extLst>
            </p:cNvPr>
            <p:cNvSpPr>
              <a:spLocks/>
            </p:cNvSpPr>
            <p:nvPr/>
          </p:nvSpPr>
          <p:spPr bwMode="auto">
            <a:xfrm>
              <a:off x="9223401" y="6438369"/>
              <a:ext cx="141919" cy="211984"/>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0800" y="0"/>
                  </a:moveTo>
                  <a:lnTo>
                    <a:pt x="4653" y="7968"/>
                  </a:lnTo>
                  <a:lnTo>
                    <a:pt x="7540" y="7968"/>
                  </a:lnTo>
                  <a:lnTo>
                    <a:pt x="2640" y="14210"/>
                  </a:lnTo>
                  <a:lnTo>
                    <a:pt x="5649" y="14210"/>
                  </a:lnTo>
                  <a:lnTo>
                    <a:pt x="0" y="21600"/>
                  </a:lnTo>
                  <a:lnTo>
                    <a:pt x="10800" y="21600"/>
                  </a:lnTo>
                  <a:lnTo>
                    <a:pt x="21600" y="21600"/>
                  </a:lnTo>
                  <a:lnTo>
                    <a:pt x="15951" y="14210"/>
                  </a:lnTo>
                  <a:lnTo>
                    <a:pt x="18956" y="14210"/>
                  </a:lnTo>
                  <a:lnTo>
                    <a:pt x="14189" y="7968"/>
                  </a:lnTo>
                  <a:lnTo>
                    <a:pt x="16947" y="7968"/>
                  </a:lnTo>
                  <a:lnTo>
                    <a:pt x="10800" y="0"/>
                  </a:lnTo>
                  <a:close/>
                </a:path>
              </a:pathLst>
            </a:custGeom>
            <a:solidFill>
              <a:srgbClr val="1D9555"/>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45719" tIns="45719" rIns="45719" bIns="45719"/>
            <a:lstStyle/>
            <a:p>
              <a:endParaRPr lang="en-US" sz="1799"/>
            </a:p>
          </p:txBody>
        </p:sp>
        <p:sp>
          <p:nvSpPr>
            <p:cNvPr id="13" name="Freeform 52">
              <a:extLst>
                <a:ext uri="{FF2B5EF4-FFF2-40B4-BE49-F238E27FC236}">
                  <a16:creationId xmlns:a16="http://schemas.microsoft.com/office/drawing/2014/main" id="{94AD7360-A6E2-124A-B4D4-EB74C5DDAAED}"/>
                </a:ext>
              </a:extLst>
            </p:cNvPr>
            <p:cNvSpPr>
              <a:spLocks/>
            </p:cNvSpPr>
            <p:nvPr/>
          </p:nvSpPr>
          <p:spPr bwMode="auto">
            <a:xfrm flipH="1">
              <a:off x="389" y="6232426"/>
              <a:ext cx="2748616" cy="650028"/>
            </a:xfrm>
            <a:custGeom>
              <a:avLst/>
              <a:gdLst>
                <a:gd name="T0" fmla="*/ 2442903 w 2748616"/>
                <a:gd name="T1" fmla="*/ 0 h 650028"/>
                <a:gd name="T2" fmla="*/ 2076872 w 2748616"/>
                <a:gd name="T3" fmla="*/ 155317 h 650028"/>
                <a:gd name="T4" fmla="*/ 1957289 w 2748616"/>
                <a:gd name="T5" fmla="*/ 103803 h 650028"/>
                <a:gd name="T6" fmla="*/ 1380774 w 2748616"/>
                <a:gd name="T7" fmla="*/ 348126 h 650028"/>
                <a:gd name="T8" fmla="*/ 1006359 w 2748616"/>
                <a:gd name="T9" fmla="*/ 189669 h 650028"/>
                <a:gd name="T10" fmla="*/ 0 w 2748616"/>
                <a:gd name="T11" fmla="*/ 650028 h 650028"/>
                <a:gd name="T12" fmla="*/ 2748616 w 2748616"/>
                <a:gd name="T13" fmla="*/ 650028 h 650028"/>
                <a:gd name="T14" fmla="*/ 2748616 w 2748616"/>
                <a:gd name="T15" fmla="*/ 129245 h 650028"/>
                <a:gd name="T16" fmla="*/ 2442903 w 2748616"/>
                <a:gd name="T17" fmla="*/ 0 h 6500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48616" h="650028">
                  <a:moveTo>
                    <a:pt x="2442903" y="0"/>
                  </a:moveTo>
                  <a:lnTo>
                    <a:pt x="2076872" y="155317"/>
                  </a:lnTo>
                  <a:lnTo>
                    <a:pt x="1957289" y="103803"/>
                  </a:lnTo>
                  <a:lnTo>
                    <a:pt x="1380774" y="348126"/>
                  </a:lnTo>
                  <a:lnTo>
                    <a:pt x="1006359" y="189669"/>
                  </a:lnTo>
                  <a:lnTo>
                    <a:pt x="0" y="650028"/>
                  </a:lnTo>
                  <a:lnTo>
                    <a:pt x="2748616" y="650028"/>
                  </a:lnTo>
                  <a:lnTo>
                    <a:pt x="2748616" y="129245"/>
                  </a:lnTo>
                  <a:lnTo>
                    <a:pt x="2442903" y="0"/>
                  </a:lnTo>
                  <a:close/>
                </a:path>
              </a:pathLst>
            </a:custGeom>
            <a:solidFill>
              <a:srgbClr val="1D9555"/>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45719" tIns="45719" rIns="45719" bIns="45719"/>
            <a:lstStyle/>
            <a:p>
              <a:endParaRPr lang="en-US" sz="1799"/>
            </a:p>
          </p:txBody>
        </p:sp>
        <p:sp>
          <p:nvSpPr>
            <p:cNvPr id="14" name="Shape 603">
              <a:extLst>
                <a:ext uri="{FF2B5EF4-FFF2-40B4-BE49-F238E27FC236}">
                  <a16:creationId xmlns:a16="http://schemas.microsoft.com/office/drawing/2014/main" id="{2AE0DCE6-0584-5540-B29B-FABC1CD725AD}"/>
                </a:ext>
              </a:extLst>
            </p:cNvPr>
            <p:cNvSpPr>
              <a:spLocks/>
            </p:cNvSpPr>
            <p:nvPr/>
          </p:nvSpPr>
          <p:spPr bwMode="auto">
            <a:xfrm>
              <a:off x="598305" y="6255249"/>
              <a:ext cx="118179" cy="160474"/>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0800" y="0"/>
                  </a:moveTo>
                  <a:lnTo>
                    <a:pt x="4653" y="7968"/>
                  </a:lnTo>
                  <a:lnTo>
                    <a:pt x="7540" y="7968"/>
                  </a:lnTo>
                  <a:lnTo>
                    <a:pt x="2640" y="14210"/>
                  </a:lnTo>
                  <a:lnTo>
                    <a:pt x="5649" y="14210"/>
                  </a:lnTo>
                  <a:lnTo>
                    <a:pt x="0" y="21600"/>
                  </a:lnTo>
                  <a:lnTo>
                    <a:pt x="10800" y="21600"/>
                  </a:lnTo>
                  <a:lnTo>
                    <a:pt x="21600" y="21600"/>
                  </a:lnTo>
                  <a:lnTo>
                    <a:pt x="15951" y="14210"/>
                  </a:lnTo>
                  <a:lnTo>
                    <a:pt x="18956" y="14210"/>
                  </a:lnTo>
                  <a:lnTo>
                    <a:pt x="14189" y="7968"/>
                  </a:lnTo>
                  <a:lnTo>
                    <a:pt x="16947" y="7968"/>
                  </a:lnTo>
                  <a:lnTo>
                    <a:pt x="10800" y="0"/>
                  </a:lnTo>
                  <a:close/>
                </a:path>
              </a:pathLst>
            </a:custGeom>
            <a:solidFill>
              <a:srgbClr val="1D9555"/>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45719" tIns="45719" rIns="45719" bIns="45719"/>
            <a:lstStyle/>
            <a:p>
              <a:endParaRPr lang="en-US" sz="1799"/>
            </a:p>
          </p:txBody>
        </p:sp>
        <p:sp>
          <p:nvSpPr>
            <p:cNvPr id="15" name="Shape 603">
              <a:extLst>
                <a:ext uri="{FF2B5EF4-FFF2-40B4-BE49-F238E27FC236}">
                  <a16:creationId xmlns:a16="http://schemas.microsoft.com/office/drawing/2014/main" id="{62F799CF-7D5E-AD41-ADE1-2AD5B250D9CD}"/>
                </a:ext>
              </a:extLst>
            </p:cNvPr>
            <p:cNvSpPr>
              <a:spLocks/>
            </p:cNvSpPr>
            <p:nvPr userDrawn="1"/>
          </p:nvSpPr>
          <p:spPr bwMode="auto">
            <a:xfrm>
              <a:off x="20339" y="6150391"/>
              <a:ext cx="173027" cy="234949"/>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0800" y="0"/>
                  </a:moveTo>
                  <a:lnTo>
                    <a:pt x="4653" y="7968"/>
                  </a:lnTo>
                  <a:lnTo>
                    <a:pt x="7540" y="7968"/>
                  </a:lnTo>
                  <a:lnTo>
                    <a:pt x="2640" y="14210"/>
                  </a:lnTo>
                  <a:lnTo>
                    <a:pt x="5649" y="14210"/>
                  </a:lnTo>
                  <a:lnTo>
                    <a:pt x="0" y="21600"/>
                  </a:lnTo>
                  <a:lnTo>
                    <a:pt x="10800" y="21600"/>
                  </a:lnTo>
                  <a:lnTo>
                    <a:pt x="21600" y="21600"/>
                  </a:lnTo>
                  <a:lnTo>
                    <a:pt x="15951" y="14210"/>
                  </a:lnTo>
                  <a:lnTo>
                    <a:pt x="18956" y="14210"/>
                  </a:lnTo>
                  <a:lnTo>
                    <a:pt x="14189" y="7968"/>
                  </a:lnTo>
                  <a:lnTo>
                    <a:pt x="16947" y="7968"/>
                  </a:lnTo>
                  <a:lnTo>
                    <a:pt x="10800" y="0"/>
                  </a:lnTo>
                  <a:close/>
                </a:path>
              </a:pathLst>
            </a:custGeom>
            <a:solidFill>
              <a:srgbClr val="1D9555"/>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45719" tIns="45719" rIns="45719" bIns="45719"/>
            <a:lstStyle/>
            <a:p>
              <a:endParaRPr lang="en-US" sz="1799"/>
            </a:p>
          </p:txBody>
        </p:sp>
        <p:sp>
          <p:nvSpPr>
            <p:cNvPr id="16" name="Shape 603">
              <a:extLst>
                <a:ext uri="{FF2B5EF4-FFF2-40B4-BE49-F238E27FC236}">
                  <a16:creationId xmlns:a16="http://schemas.microsoft.com/office/drawing/2014/main" id="{D3C40FD1-9161-B441-8009-45DF7E5E0933}"/>
                </a:ext>
              </a:extLst>
            </p:cNvPr>
            <p:cNvSpPr>
              <a:spLocks/>
            </p:cNvSpPr>
            <p:nvPr/>
          </p:nvSpPr>
          <p:spPr bwMode="auto">
            <a:xfrm>
              <a:off x="198743" y="6150807"/>
              <a:ext cx="118179" cy="160474"/>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0800" y="0"/>
                  </a:moveTo>
                  <a:lnTo>
                    <a:pt x="4653" y="7968"/>
                  </a:lnTo>
                  <a:lnTo>
                    <a:pt x="7540" y="7968"/>
                  </a:lnTo>
                  <a:lnTo>
                    <a:pt x="2640" y="14210"/>
                  </a:lnTo>
                  <a:lnTo>
                    <a:pt x="5649" y="14210"/>
                  </a:lnTo>
                  <a:lnTo>
                    <a:pt x="0" y="21600"/>
                  </a:lnTo>
                  <a:lnTo>
                    <a:pt x="10800" y="21600"/>
                  </a:lnTo>
                  <a:lnTo>
                    <a:pt x="21600" y="21600"/>
                  </a:lnTo>
                  <a:lnTo>
                    <a:pt x="15951" y="14210"/>
                  </a:lnTo>
                  <a:lnTo>
                    <a:pt x="18956" y="14210"/>
                  </a:lnTo>
                  <a:lnTo>
                    <a:pt x="14189" y="7968"/>
                  </a:lnTo>
                  <a:lnTo>
                    <a:pt x="16947" y="7968"/>
                  </a:lnTo>
                  <a:lnTo>
                    <a:pt x="10800" y="0"/>
                  </a:lnTo>
                  <a:close/>
                </a:path>
              </a:pathLst>
            </a:custGeom>
            <a:solidFill>
              <a:srgbClr val="1D9555"/>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45719" tIns="45719" rIns="45719" bIns="45719"/>
            <a:lstStyle/>
            <a:p>
              <a:endParaRPr lang="en-US" sz="1799"/>
            </a:p>
          </p:txBody>
        </p:sp>
        <p:sp>
          <p:nvSpPr>
            <p:cNvPr id="17" name="Shape 603">
              <a:extLst>
                <a:ext uri="{FF2B5EF4-FFF2-40B4-BE49-F238E27FC236}">
                  <a16:creationId xmlns:a16="http://schemas.microsoft.com/office/drawing/2014/main" id="{BB3F616C-84A8-214B-99E6-1B4DECF93E0B}"/>
                </a:ext>
              </a:extLst>
            </p:cNvPr>
            <p:cNvSpPr>
              <a:spLocks/>
            </p:cNvSpPr>
            <p:nvPr/>
          </p:nvSpPr>
          <p:spPr bwMode="auto">
            <a:xfrm>
              <a:off x="419843" y="6199611"/>
              <a:ext cx="118179" cy="160474"/>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0800" y="0"/>
                  </a:moveTo>
                  <a:lnTo>
                    <a:pt x="4653" y="7968"/>
                  </a:lnTo>
                  <a:lnTo>
                    <a:pt x="7540" y="7968"/>
                  </a:lnTo>
                  <a:lnTo>
                    <a:pt x="2640" y="14210"/>
                  </a:lnTo>
                  <a:lnTo>
                    <a:pt x="5649" y="14210"/>
                  </a:lnTo>
                  <a:lnTo>
                    <a:pt x="0" y="21600"/>
                  </a:lnTo>
                  <a:lnTo>
                    <a:pt x="10800" y="21600"/>
                  </a:lnTo>
                  <a:lnTo>
                    <a:pt x="21600" y="21600"/>
                  </a:lnTo>
                  <a:lnTo>
                    <a:pt x="15951" y="14210"/>
                  </a:lnTo>
                  <a:lnTo>
                    <a:pt x="18956" y="14210"/>
                  </a:lnTo>
                  <a:lnTo>
                    <a:pt x="14189" y="7968"/>
                  </a:lnTo>
                  <a:lnTo>
                    <a:pt x="16947" y="7968"/>
                  </a:lnTo>
                  <a:lnTo>
                    <a:pt x="10800" y="0"/>
                  </a:lnTo>
                  <a:close/>
                </a:path>
              </a:pathLst>
            </a:custGeom>
            <a:solidFill>
              <a:srgbClr val="1D9555"/>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45719" tIns="45719" rIns="45719" bIns="45719"/>
            <a:lstStyle/>
            <a:p>
              <a:endParaRPr lang="en-US" sz="1799"/>
            </a:p>
          </p:txBody>
        </p:sp>
        <p:sp>
          <p:nvSpPr>
            <p:cNvPr id="18" name="Shape 603">
              <a:extLst>
                <a:ext uri="{FF2B5EF4-FFF2-40B4-BE49-F238E27FC236}">
                  <a16:creationId xmlns:a16="http://schemas.microsoft.com/office/drawing/2014/main" id="{4B830120-9409-2141-9DA5-ABA6186EDFD6}"/>
                </a:ext>
              </a:extLst>
            </p:cNvPr>
            <p:cNvSpPr>
              <a:spLocks/>
            </p:cNvSpPr>
            <p:nvPr/>
          </p:nvSpPr>
          <p:spPr bwMode="auto">
            <a:xfrm>
              <a:off x="1000630" y="6336085"/>
              <a:ext cx="118179" cy="160474"/>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0800" y="0"/>
                  </a:moveTo>
                  <a:lnTo>
                    <a:pt x="4653" y="7968"/>
                  </a:lnTo>
                  <a:lnTo>
                    <a:pt x="7540" y="7968"/>
                  </a:lnTo>
                  <a:lnTo>
                    <a:pt x="2640" y="14210"/>
                  </a:lnTo>
                  <a:lnTo>
                    <a:pt x="5649" y="14210"/>
                  </a:lnTo>
                  <a:lnTo>
                    <a:pt x="0" y="21600"/>
                  </a:lnTo>
                  <a:lnTo>
                    <a:pt x="10800" y="21600"/>
                  </a:lnTo>
                  <a:lnTo>
                    <a:pt x="21600" y="21600"/>
                  </a:lnTo>
                  <a:lnTo>
                    <a:pt x="15951" y="14210"/>
                  </a:lnTo>
                  <a:lnTo>
                    <a:pt x="18956" y="14210"/>
                  </a:lnTo>
                  <a:lnTo>
                    <a:pt x="14189" y="7968"/>
                  </a:lnTo>
                  <a:lnTo>
                    <a:pt x="16947" y="7968"/>
                  </a:lnTo>
                  <a:lnTo>
                    <a:pt x="10800" y="0"/>
                  </a:lnTo>
                  <a:close/>
                </a:path>
              </a:pathLst>
            </a:custGeom>
            <a:solidFill>
              <a:srgbClr val="1D9555"/>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45719" tIns="45719" rIns="45719" bIns="45719"/>
            <a:lstStyle/>
            <a:p>
              <a:endParaRPr lang="en-US" sz="1799"/>
            </a:p>
          </p:txBody>
        </p:sp>
        <p:sp>
          <p:nvSpPr>
            <p:cNvPr id="19" name="Shape 594">
              <a:extLst>
                <a:ext uri="{FF2B5EF4-FFF2-40B4-BE49-F238E27FC236}">
                  <a16:creationId xmlns:a16="http://schemas.microsoft.com/office/drawing/2014/main" id="{765D1C1F-6E41-9A4E-890D-A0695E133C43}"/>
                </a:ext>
              </a:extLst>
            </p:cNvPr>
            <p:cNvSpPr>
              <a:spLocks/>
            </p:cNvSpPr>
            <p:nvPr/>
          </p:nvSpPr>
          <p:spPr bwMode="auto">
            <a:xfrm>
              <a:off x="726040" y="6351692"/>
              <a:ext cx="292751" cy="209601"/>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0"/>
                  </a:moveTo>
                  <a:lnTo>
                    <a:pt x="0" y="13272"/>
                  </a:lnTo>
                  <a:lnTo>
                    <a:pt x="21600" y="21600"/>
                  </a:lnTo>
                  <a:lnTo>
                    <a:pt x="9000" y="10843"/>
                  </a:lnTo>
                  <a:lnTo>
                    <a:pt x="0" y="0"/>
                  </a:lnTo>
                  <a:close/>
                </a:path>
              </a:pathLst>
            </a:custGeom>
            <a:solidFill>
              <a:srgbClr val="1D9555"/>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45719" tIns="45719" rIns="45719" bIns="45719"/>
            <a:lstStyle/>
            <a:p>
              <a:endParaRPr lang="en-US" sz="1799"/>
            </a:p>
          </p:txBody>
        </p:sp>
        <p:sp>
          <p:nvSpPr>
            <p:cNvPr id="20" name="Shape 597">
              <a:extLst>
                <a:ext uri="{FF2B5EF4-FFF2-40B4-BE49-F238E27FC236}">
                  <a16:creationId xmlns:a16="http://schemas.microsoft.com/office/drawing/2014/main" id="{C27D6A60-AF9A-F64A-B12D-F8D0B487222E}"/>
                </a:ext>
              </a:extLst>
            </p:cNvPr>
            <p:cNvSpPr>
              <a:spLocks/>
            </p:cNvSpPr>
            <p:nvPr/>
          </p:nvSpPr>
          <p:spPr bwMode="auto">
            <a:xfrm>
              <a:off x="244026" y="6239413"/>
              <a:ext cx="405153" cy="618588"/>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944" y="0"/>
                  </a:moveTo>
                  <a:lnTo>
                    <a:pt x="4673" y="11330"/>
                  </a:lnTo>
                  <a:lnTo>
                    <a:pt x="0" y="19093"/>
                  </a:lnTo>
                  <a:lnTo>
                    <a:pt x="1693" y="20129"/>
                  </a:lnTo>
                  <a:lnTo>
                    <a:pt x="699" y="21600"/>
                  </a:lnTo>
                  <a:lnTo>
                    <a:pt x="4195" y="21600"/>
                  </a:lnTo>
                  <a:lnTo>
                    <a:pt x="15160" y="17550"/>
                  </a:lnTo>
                  <a:lnTo>
                    <a:pt x="21600" y="15212"/>
                  </a:lnTo>
                  <a:lnTo>
                    <a:pt x="12511" y="10800"/>
                  </a:lnTo>
                  <a:lnTo>
                    <a:pt x="2944" y="0"/>
                  </a:lnTo>
                  <a:close/>
                </a:path>
              </a:pathLst>
            </a:custGeom>
            <a:solidFill>
              <a:srgbClr val="000000">
                <a:alpha val="5882"/>
              </a:srgbClr>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45719" tIns="45719" rIns="45719" bIns="45719"/>
            <a:lstStyle/>
            <a:p>
              <a:endParaRPr lang="en-US" sz="1799"/>
            </a:p>
          </p:txBody>
        </p:sp>
        <p:sp>
          <p:nvSpPr>
            <p:cNvPr id="21" name="Shape 607">
              <a:extLst>
                <a:ext uri="{FF2B5EF4-FFF2-40B4-BE49-F238E27FC236}">
                  <a16:creationId xmlns:a16="http://schemas.microsoft.com/office/drawing/2014/main" id="{0A94C24F-8902-BE45-B42F-AC3C974BE3C8}"/>
                </a:ext>
              </a:extLst>
            </p:cNvPr>
            <p:cNvSpPr>
              <a:spLocks/>
            </p:cNvSpPr>
            <p:nvPr/>
          </p:nvSpPr>
          <p:spPr bwMode="auto">
            <a:xfrm>
              <a:off x="10265093" y="6422136"/>
              <a:ext cx="185385" cy="251738"/>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0800" y="0"/>
                  </a:moveTo>
                  <a:lnTo>
                    <a:pt x="4653" y="7968"/>
                  </a:lnTo>
                  <a:lnTo>
                    <a:pt x="7540" y="7968"/>
                  </a:lnTo>
                  <a:lnTo>
                    <a:pt x="2640" y="14210"/>
                  </a:lnTo>
                  <a:lnTo>
                    <a:pt x="5649" y="14210"/>
                  </a:lnTo>
                  <a:lnTo>
                    <a:pt x="0" y="21600"/>
                  </a:lnTo>
                  <a:lnTo>
                    <a:pt x="10800" y="21600"/>
                  </a:lnTo>
                  <a:lnTo>
                    <a:pt x="21600" y="21600"/>
                  </a:lnTo>
                  <a:lnTo>
                    <a:pt x="15951" y="14210"/>
                  </a:lnTo>
                  <a:lnTo>
                    <a:pt x="18956" y="14210"/>
                  </a:lnTo>
                  <a:lnTo>
                    <a:pt x="14189" y="7968"/>
                  </a:lnTo>
                  <a:lnTo>
                    <a:pt x="16947" y="7968"/>
                  </a:lnTo>
                  <a:lnTo>
                    <a:pt x="10800" y="0"/>
                  </a:lnTo>
                  <a:close/>
                </a:path>
              </a:pathLst>
            </a:custGeom>
            <a:solidFill>
              <a:srgbClr val="5CC151"/>
            </a:solidFill>
            <a:ln>
              <a:noFill/>
            </a:ln>
            <a:extLst>
              <a:ext uri="{91240B29-F687-4F45-9708-019B960494DF}">
                <a14:hiddenLine xmlns:a14="http://schemas.microsoft.com/office/drawing/2010/main" w="3175" cap="flat">
                  <a:solidFill>
                    <a:srgbClr val="000000"/>
                  </a:solidFill>
                  <a:miter lim="400000"/>
                  <a:headEnd/>
                  <a:tailEnd/>
                </a14:hiddenLine>
              </a:ext>
            </a:extLst>
          </p:spPr>
          <p:txBody>
            <a:bodyPr lIns="45719" tIns="45719" rIns="45719" bIns="45719"/>
            <a:lstStyle/>
            <a:p>
              <a:endParaRPr lang="en-US" sz="1799"/>
            </a:p>
          </p:txBody>
        </p:sp>
        <p:sp>
          <p:nvSpPr>
            <p:cNvPr id="22" name="Shape 609">
              <a:extLst>
                <a:ext uri="{FF2B5EF4-FFF2-40B4-BE49-F238E27FC236}">
                  <a16:creationId xmlns:a16="http://schemas.microsoft.com/office/drawing/2014/main" id="{B07E5428-6FD1-E941-9B7E-1D4D2E387029}"/>
                </a:ext>
              </a:extLst>
            </p:cNvPr>
            <p:cNvSpPr>
              <a:spLocks/>
            </p:cNvSpPr>
            <p:nvPr/>
          </p:nvSpPr>
          <p:spPr bwMode="auto">
            <a:xfrm>
              <a:off x="9744615" y="6404616"/>
              <a:ext cx="191978" cy="286758"/>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0800" y="0"/>
                  </a:moveTo>
                  <a:lnTo>
                    <a:pt x="4653" y="7968"/>
                  </a:lnTo>
                  <a:lnTo>
                    <a:pt x="7540" y="7968"/>
                  </a:lnTo>
                  <a:lnTo>
                    <a:pt x="2640" y="14210"/>
                  </a:lnTo>
                  <a:lnTo>
                    <a:pt x="5649" y="14210"/>
                  </a:lnTo>
                  <a:lnTo>
                    <a:pt x="0" y="21600"/>
                  </a:lnTo>
                  <a:lnTo>
                    <a:pt x="10800" y="21600"/>
                  </a:lnTo>
                  <a:lnTo>
                    <a:pt x="21600" y="21600"/>
                  </a:lnTo>
                  <a:lnTo>
                    <a:pt x="15951" y="14210"/>
                  </a:lnTo>
                  <a:lnTo>
                    <a:pt x="18956" y="14210"/>
                  </a:lnTo>
                  <a:lnTo>
                    <a:pt x="14189" y="7968"/>
                  </a:lnTo>
                  <a:lnTo>
                    <a:pt x="16947" y="7968"/>
                  </a:lnTo>
                  <a:lnTo>
                    <a:pt x="10800" y="0"/>
                  </a:lnTo>
                  <a:close/>
                </a:path>
              </a:pathLst>
            </a:custGeom>
            <a:solidFill>
              <a:srgbClr val="5CC151"/>
            </a:solidFill>
            <a:ln>
              <a:noFill/>
            </a:ln>
            <a:extLst>
              <a:ext uri="{91240B29-F687-4F45-9708-019B960494DF}">
                <a14:hiddenLine xmlns:a14="http://schemas.microsoft.com/office/drawing/2010/main" w="3175" cap="flat">
                  <a:solidFill>
                    <a:srgbClr val="000000"/>
                  </a:solidFill>
                  <a:miter lim="400000"/>
                  <a:headEnd/>
                  <a:tailEnd/>
                </a14:hiddenLine>
              </a:ext>
            </a:extLst>
          </p:spPr>
          <p:txBody>
            <a:bodyPr lIns="45719" tIns="45719" rIns="45719" bIns="45719"/>
            <a:lstStyle/>
            <a:p>
              <a:endParaRPr lang="en-US" sz="1799"/>
            </a:p>
          </p:txBody>
        </p:sp>
        <p:sp>
          <p:nvSpPr>
            <p:cNvPr id="23" name="Shape 600">
              <a:extLst>
                <a:ext uri="{FF2B5EF4-FFF2-40B4-BE49-F238E27FC236}">
                  <a16:creationId xmlns:a16="http://schemas.microsoft.com/office/drawing/2014/main" id="{53F52F76-0EE5-3648-9DE4-BB8E25DF2BE0}"/>
                </a:ext>
              </a:extLst>
            </p:cNvPr>
            <p:cNvSpPr>
              <a:spLocks/>
            </p:cNvSpPr>
            <p:nvPr/>
          </p:nvSpPr>
          <p:spPr bwMode="auto">
            <a:xfrm>
              <a:off x="3029242" y="6246445"/>
              <a:ext cx="208529" cy="283164"/>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0800" y="0"/>
                  </a:moveTo>
                  <a:lnTo>
                    <a:pt x="4653" y="7968"/>
                  </a:lnTo>
                  <a:lnTo>
                    <a:pt x="7540" y="7968"/>
                  </a:lnTo>
                  <a:lnTo>
                    <a:pt x="2640" y="14210"/>
                  </a:lnTo>
                  <a:lnTo>
                    <a:pt x="5649" y="14210"/>
                  </a:lnTo>
                  <a:lnTo>
                    <a:pt x="0" y="21600"/>
                  </a:lnTo>
                  <a:lnTo>
                    <a:pt x="10800" y="21600"/>
                  </a:lnTo>
                  <a:lnTo>
                    <a:pt x="21600" y="21600"/>
                  </a:lnTo>
                  <a:lnTo>
                    <a:pt x="15951" y="14210"/>
                  </a:lnTo>
                  <a:lnTo>
                    <a:pt x="18956" y="14210"/>
                  </a:lnTo>
                  <a:lnTo>
                    <a:pt x="14189" y="7968"/>
                  </a:lnTo>
                  <a:lnTo>
                    <a:pt x="16947" y="7968"/>
                  </a:lnTo>
                  <a:lnTo>
                    <a:pt x="10800" y="0"/>
                  </a:lnTo>
                  <a:close/>
                </a:path>
              </a:pathLst>
            </a:custGeom>
            <a:solidFill>
              <a:srgbClr val="1D9555"/>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45719" tIns="45719" rIns="45719" bIns="45719"/>
            <a:lstStyle/>
            <a:p>
              <a:endParaRPr lang="en-US" sz="1799"/>
            </a:p>
          </p:txBody>
        </p:sp>
        <p:sp>
          <p:nvSpPr>
            <p:cNvPr id="24" name="Shape 601">
              <a:extLst>
                <a:ext uri="{FF2B5EF4-FFF2-40B4-BE49-F238E27FC236}">
                  <a16:creationId xmlns:a16="http://schemas.microsoft.com/office/drawing/2014/main" id="{9E3C4135-DB01-BD4E-858A-F6B08AEEC610}"/>
                </a:ext>
              </a:extLst>
            </p:cNvPr>
            <p:cNvSpPr>
              <a:spLocks/>
            </p:cNvSpPr>
            <p:nvPr/>
          </p:nvSpPr>
          <p:spPr bwMode="auto">
            <a:xfrm>
              <a:off x="6947500" y="6503669"/>
              <a:ext cx="123175" cy="167262"/>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0800" y="0"/>
                  </a:moveTo>
                  <a:lnTo>
                    <a:pt x="4653" y="7968"/>
                  </a:lnTo>
                  <a:lnTo>
                    <a:pt x="7540" y="7968"/>
                  </a:lnTo>
                  <a:lnTo>
                    <a:pt x="2640" y="14210"/>
                  </a:lnTo>
                  <a:lnTo>
                    <a:pt x="5649" y="14210"/>
                  </a:lnTo>
                  <a:lnTo>
                    <a:pt x="0" y="21600"/>
                  </a:lnTo>
                  <a:lnTo>
                    <a:pt x="10800" y="21600"/>
                  </a:lnTo>
                  <a:lnTo>
                    <a:pt x="21600" y="21600"/>
                  </a:lnTo>
                  <a:lnTo>
                    <a:pt x="15951" y="14210"/>
                  </a:lnTo>
                  <a:lnTo>
                    <a:pt x="18956" y="14210"/>
                  </a:lnTo>
                  <a:lnTo>
                    <a:pt x="14189" y="7968"/>
                  </a:lnTo>
                  <a:lnTo>
                    <a:pt x="16947" y="7968"/>
                  </a:lnTo>
                  <a:lnTo>
                    <a:pt x="10800" y="0"/>
                  </a:lnTo>
                  <a:close/>
                </a:path>
              </a:pathLst>
            </a:custGeom>
            <a:solidFill>
              <a:srgbClr val="5CC151"/>
            </a:solidFill>
            <a:ln>
              <a:noFill/>
            </a:ln>
            <a:extLst>
              <a:ext uri="{91240B29-F687-4F45-9708-019B960494DF}">
                <a14:hiddenLine xmlns:a14="http://schemas.microsoft.com/office/drawing/2010/main" w="3175" cap="flat">
                  <a:solidFill>
                    <a:srgbClr val="000000"/>
                  </a:solidFill>
                  <a:miter lim="400000"/>
                  <a:headEnd/>
                  <a:tailEnd/>
                </a14:hiddenLine>
              </a:ext>
            </a:extLst>
          </p:spPr>
          <p:txBody>
            <a:bodyPr lIns="45719" tIns="45719" rIns="45719" bIns="45719"/>
            <a:lstStyle/>
            <a:p>
              <a:endParaRPr lang="en-US" sz="1799"/>
            </a:p>
          </p:txBody>
        </p:sp>
        <p:sp>
          <p:nvSpPr>
            <p:cNvPr id="25" name="Shape 602">
              <a:extLst>
                <a:ext uri="{FF2B5EF4-FFF2-40B4-BE49-F238E27FC236}">
                  <a16:creationId xmlns:a16="http://schemas.microsoft.com/office/drawing/2014/main" id="{103D9184-C379-844F-9BC4-A7EAAC303A39}"/>
                </a:ext>
              </a:extLst>
            </p:cNvPr>
            <p:cNvSpPr>
              <a:spLocks/>
            </p:cNvSpPr>
            <p:nvPr/>
          </p:nvSpPr>
          <p:spPr bwMode="auto">
            <a:xfrm>
              <a:off x="7786397" y="6508260"/>
              <a:ext cx="106381" cy="158901"/>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0800" y="0"/>
                  </a:moveTo>
                  <a:lnTo>
                    <a:pt x="4653" y="7968"/>
                  </a:lnTo>
                  <a:lnTo>
                    <a:pt x="7540" y="7968"/>
                  </a:lnTo>
                  <a:lnTo>
                    <a:pt x="2640" y="14210"/>
                  </a:lnTo>
                  <a:lnTo>
                    <a:pt x="5649" y="14210"/>
                  </a:lnTo>
                  <a:lnTo>
                    <a:pt x="0" y="21600"/>
                  </a:lnTo>
                  <a:lnTo>
                    <a:pt x="10800" y="21600"/>
                  </a:lnTo>
                  <a:lnTo>
                    <a:pt x="21600" y="21600"/>
                  </a:lnTo>
                  <a:lnTo>
                    <a:pt x="15951" y="14210"/>
                  </a:lnTo>
                  <a:lnTo>
                    <a:pt x="18956" y="14210"/>
                  </a:lnTo>
                  <a:lnTo>
                    <a:pt x="14189" y="7968"/>
                  </a:lnTo>
                  <a:lnTo>
                    <a:pt x="16947" y="7968"/>
                  </a:lnTo>
                  <a:lnTo>
                    <a:pt x="10800" y="0"/>
                  </a:lnTo>
                  <a:close/>
                </a:path>
              </a:pathLst>
            </a:custGeom>
            <a:solidFill>
              <a:srgbClr val="5CC151"/>
            </a:solidFill>
            <a:ln>
              <a:noFill/>
            </a:ln>
            <a:extLst>
              <a:ext uri="{91240B29-F687-4F45-9708-019B960494DF}">
                <a14:hiddenLine xmlns:a14="http://schemas.microsoft.com/office/drawing/2010/main" w="3175" cap="flat">
                  <a:solidFill>
                    <a:srgbClr val="000000"/>
                  </a:solidFill>
                  <a:miter lim="400000"/>
                  <a:headEnd/>
                  <a:tailEnd/>
                </a14:hiddenLine>
              </a:ext>
            </a:extLst>
          </p:spPr>
          <p:txBody>
            <a:bodyPr lIns="45719" tIns="45719" rIns="45719" bIns="45719"/>
            <a:lstStyle/>
            <a:p>
              <a:endParaRPr lang="en-US" sz="1799"/>
            </a:p>
          </p:txBody>
        </p:sp>
        <p:sp>
          <p:nvSpPr>
            <p:cNvPr id="26" name="Shape 604">
              <a:extLst>
                <a:ext uri="{FF2B5EF4-FFF2-40B4-BE49-F238E27FC236}">
                  <a16:creationId xmlns:a16="http://schemas.microsoft.com/office/drawing/2014/main" id="{B3002630-5C30-5E4B-8F94-D4FD18376422}"/>
                </a:ext>
              </a:extLst>
            </p:cNvPr>
            <p:cNvSpPr>
              <a:spLocks/>
            </p:cNvSpPr>
            <p:nvPr/>
          </p:nvSpPr>
          <p:spPr bwMode="auto">
            <a:xfrm>
              <a:off x="7350855" y="6417001"/>
              <a:ext cx="163854" cy="22250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0800" y="0"/>
                  </a:moveTo>
                  <a:lnTo>
                    <a:pt x="4653" y="7968"/>
                  </a:lnTo>
                  <a:lnTo>
                    <a:pt x="7540" y="7968"/>
                  </a:lnTo>
                  <a:lnTo>
                    <a:pt x="2640" y="14210"/>
                  </a:lnTo>
                  <a:lnTo>
                    <a:pt x="5649" y="14210"/>
                  </a:lnTo>
                  <a:lnTo>
                    <a:pt x="0" y="21600"/>
                  </a:lnTo>
                  <a:lnTo>
                    <a:pt x="10800" y="21600"/>
                  </a:lnTo>
                  <a:lnTo>
                    <a:pt x="21600" y="21600"/>
                  </a:lnTo>
                  <a:lnTo>
                    <a:pt x="15951" y="14210"/>
                  </a:lnTo>
                  <a:lnTo>
                    <a:pt x="18956" y="14210"/>
                  </a:lnTo>
                  <a:lnTo>
                    <a:pt x="14189" y="7968"/>
                  </a:lnTo>
                  <a:lnTo>
                    <a:pt x="16947" y="7968"/>
                  </a:lnTo>
                  <a:lnTo>
                    <a:pt x="10800" y="0"/>
                  </a:lnTo>
                  <a:close/>
                </a:path>
              </a:pathLst>
            </a:custGeom>
            <a:solidFill>
              <a:srgbClr val="5CC151"/>
            </a:solidFill>
            <a:ln>
              <a:noFill/>
            </a:ln>
            <a:extLst>
              <a:ext uri="{91240B29-F687-4F45-9708-019B960494DF}">
                <a14:hiddenLine xmlns:a14="http://schemas.microsoft.com/office/drawing/2010/main" w="3175" cap="flat">
                  <a:solidFill>
                    <a:srgbClr val="000000"/>
                  </a:solidFill>
                  <a:miter lim="400000"/>
                  <a:headEnd/>
                  <a:tailEnd/>
                </a14:hiddenLine>
              </a:ext>
            </a:extLst>
          </p:spPr>
          <p:txBody>
            <a:bodyPr lIns="45719" tIns="45719" rIns="45719" bIns="45719"/>
            <a:lstStyle/>
            <a:p>
              <a:endParaRPr lang="en-US" sz="1799"/>
            </a:p>
          </p:txBody>
        </p:sp>
        <p:sp>
          <p:nvSpPr>
            <p:cNvPr id="27" name="Shape 602">
              <a:extLst>
                <a:ext uri="{FF2B5EF4-FFF2-40B4-BE49-F238E27FC236}">
                  <a16:creationId xmlns:a16="http://schemas.microsoft.com/office/drawing/2014/main" id="{076C88A3-E4D4-FE41-868B-D714A5E506E6}"/>
                </a:ext>
              </a:extLst>
            </p:cNvPr>
            <p:cNvSpPr>
              <a:spLocks/>
            </p:cNvSpPr>
            <p:nvPr/>
          </p:nvSpPr>
          <p:spPr bwMode="auto">
            <a:xfrm>
              <a:off x="4285136" y="6438796"/>
              <a:ext cx="91105" cy="123712"/>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0800" y="0"/>
                  </a:moveTo>
                  <a:lnTo>
                    <a:pt x="4653" y="7968"/>
                  </a:lnTo>
                  <a:lnTo>
                    <a:pt x="7540" y="7968"/>
                  </a:lnTo>
                  <a:lnTo>
                    <a:pt x="2640" y="14210"/>
                  </a:lnTo>
                  <a:lnTo>
                    <a:pt x="5649" y="14210"/>
                  </a:lnTo>
                  <a:lnTo>
                    <a:pt x="0" y="21600"/>
                  </a:lnTo>
                  <a:lnTo>
                    <a:pt x="10800" y="21600"/>
                  </a:lnTo>
                  <a:lnTo>
                    <a:pt x="21600" y="21600"/>
                  </a:lnTo>
                  <a:lnTo>
                    <a:pt x="15951" y="14210"/>
                  </a:lnTo>
                  <a:lnTo>
                    <a:pt x="18956" y="14210"/>
                  </a:lnTo>
                  <a:lnTo>
                    <a:pt x="14189" y="7968"/>
                  </a:lnTo>
                  <a:lnTo>
                    <a:pt x="16947" y="7968"/>
                  </a:lnTo>
                  <a:lnTo>
                    <a:pt x="10800" y="0"/>
                  </a:lnTo>
                  <a:close/>
                </a:path>
              </a:pathLst>
            </a:custGeom>
            <a:solidFill>
              <a:srgbClr val="1D9555"/>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45719" tIns="45719" rIns="45719" bIns="45719"/>
            <a:lstStyle/>
            <a:p>
              <a:endParaRPr lang="en-US" sz="1799"/>
            </a:p>
          </p:txBody>
        </p:sp>
        <p:sp>
          <p:nvSpPr>
            <p:cNvPr id="30" name="Shape 604">
              <a:extLst>
                <a:ext uri="{FF2B5EF4-FFF2-40B4-BE49-F238E27FC236}">
                  <a16:creationId xmlns:a16="http://schemas.microsoft.com/office/drawing/2014/main" id="{1521A699-5616-D949-8A70-E0BA80E96AB0}"/>
                </a:ext>
              </a:extLst>
            </p:cNvPr>
            <p:cNvSpPr>
              <a:spLocks/>
            </p:cNvSpPr>
            <p:nvPr/>
          </p:nvSpPr>
          <p:spPr bwMode="auto">
            <a:xfrm>
              <a:off x="6829402" y="6523070"/>
              <a:ext cx="127568" cy="173227"/>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0800" y="0"/>
                  </a:moveTo>
                  <a:lnTo>
                    <a:pt x="4653" y="7968"/>
                  </a:lnTo>
                  <a:lnTo>
                    <a:pt x="7540" y="7968"/>
                  </a:lnTo>
                  <a:lnTo>
                    <a:pt x="2640" y="14210"/>
                  </a:lnTo>
                  <a:lnTo>
                    <a:pt x="5649" y="14210"/>
                  </a:lnTo>
                  <a:lnTo>
                    <a:pt x="0" y="21600"/>
                  </a:lnTo>
                  <a:lnTo>
                    <a:pt x="10800" y="21600"/>
                  </a:lnTo>
                  <a:lnTo>
                    <a:pt x="21600" y="21600"/>
                  </a:lnTo>
                  <a:lnTo>
                    <a:pt x="15951" y="14210"/>
                  </a:lnTo>
                  <a:lnTo>
                    <a:pt x="18956" y="14210"/>
                  </a:lnTo>
                  <a:lnTo>
                    <a:pt x="14189" y="7968"/>
                  </a:lnTo>
                  <a:lnTo>
                    <a:pt x="16947" y="7968"/>
                  </a:lnTo>
                  <a:lnTo>
                    <a:pt x="10800" y="0"/>
                  </a:lnTo>
                  <a:close/>
                </a:path>
              </a:pathLst>
            </a:custGeom>
            <a:solidFill>
              <a:srgbClr val="5CC151"/>
            </a:solidFill>
            <a:ln>
              <a:noFill/>
            </a:ln>
            <a:extLst>
              <a:ext uri="{91240B29-F687-4F45-9708-019B960494DF}">
                <a14:hiddenLine xmlns:a14="http://schemas.microsoft.com/office/drawing/2010/main" w="3175" cap="flat">
                  <a:solidFill>
                    <a:srgbClr val="000000"/>
                  </a:solidFill>
                  <a:miter lim="400000"/>
                  <a:headEnd/>
                  <a:tailEnd/>
                </a14:hiddenLine>
              </a:ext>
            </a:extLst>
          </p:spPr>
          <p:txBody>
            <a:bodyPr lIns="45719" tIns="45719" rIns="45719" bIns="45719"/>
            <a:lstStyle/>
            <a:p>
              <a:endParaRPr lang="en-US" sz="1799"/>
            </a:p>
          </p:txBody>
        </p:sp>
        <p:sp>
          <p:nvSpPr>
            <p:cNvPr id="31" name="Shape 560">
              <a:extLst>
                <a:ext uri="{FF2B5EF4-FFF2-40B4-BE49-F238E27FC236}">
                  <a16:creationId xmlns:a16="http://schemas.microsoft.com/office/drawing/2014/main" id="{65937F99-0707-0A4E-B03D-D3646C675A96}"/>
                </a:ext>
              </a:extLst>
            </p:cNvPr>
            <p:cNvSpPr>
              <a:spLocks/>
            </p:cNvSpPr>
            <p:nvPr/>
          </p:nvSpPr>
          <p:spPr bwMode="auto">
            <a:xfrm>
              <a:off x="7827419" y="6588996"/>
              <a:ext cx="93375" cy="139474"/>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0800" y="0"/>
                  </a:moveTo>
                  <a:lnTo>
                    <a:pt x="4653" y="7968"/>
                  </a:lnTo>
                  <a:lnTo>
                    <a:pt x="7540" y="7968"/>
                  </a:lnTo>
                  <a:lnTo>
                    <a:pt x="2640" y="14210"/>
                  </a:lnTo>
                  <a:lnTo>
                    <a:pt x="5649" y="14210"/>
                  </a:lnTo>
                  <a:lnTo>
                    <a:pt x="0" y="21600"/>
                  </a:lnTo>
                  <a:lnTo>
                    <a:pt x="10800" y="21600"/>
                  </a:lnTo>
                  <a:lnTo>
                    <a:pt x="21600" y="21600"/>
                  </a:lnTo>
                  <a:lnTo>
                    <a:pt x="15951" y="14210"/>
                  </a:lnTo>
                  <a:lnTo>
                    <a:pt x="18956" y="14210"/>
                  </a:lnTo>
                  <a:lnTo>
                    <a:pt x="14189" y="7968"/>
                  </a:lnTo>
                  <a:lnTo>
                    <a:pt x="16947" y="7968"/>
                  </a:lnTo>
                  <a:lnTo>
                    <a:pt x="10800" y="0"/>
                  </a:lnTo>
                  <a:close/>
                </a:path>
              </a:pathLst>
            </a:custGeom>
            <a:solidFill>
              <a:srgbClr val="5CC151"/>
            </a:solidFill>
            <a:ln>
              <a:noFill/>
            </a:ln>
            <a:extLst>
              <a:ext uri="{91240B29-F687-4F45-9708-019B960494DF}">
                <a14:hiddenLine xmlns:a14="http://schemas.microsoft.com/office/drawing/2010/main" w="3175" cap="flat">
                  <a:solidFill>
                    <a:srgbClr val="000000"/>
                  </a:solidFill>
                  <a:miter lim="400000"/>
                  <a:headEnd/>
                  <a:tailEnd/>
                </a14:hiddenLine>
              </a:ext>
            </a:extLst>
          </p:spPr>
          <p:txBody>
            <a:bodyPr lIns="45719" tIns="45719" rIns="45719" bIns="45719"/>
            <a:lstStyle/>
            <a:p>
              <a:endParaRPr lang="en-US" sz="1799"/>
            </a:p>
          </p:txBody>
        </p:sp>
        <p:sp>
          <p:nvSpPr>
            <p:cNvPr id="32" name="Shape 598">
              <a:extLst>
                <a:ext uri="{FF2B5EF4-FFF2-40B4-BE49-F238E27FC236}">
                  <a16:creationId xmlns:a16="http://schemas.microsoft.com/office/drawing/2014/main" id="{268E0769-D570-CD44-9377-AD87BD934E83}"/>
                </a:ext>
              </a:extLst>
            </p:cNvPr>
            <p:cNvSpPr>
              <a:spLocks/>
            </p:cNvSpPr>
            <p:nvPr/>
          </p:nvSpPr>
          <p:spPr bwMode="auto">
            <a:xfrm>
              <a:off x="8368772" y="6456447"/>
              <a:ext cx="93375" cy="139474"/>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0800" y="0"/>
                  </a:moveTo>
                  <a:lnTo>
                    <a:pt x="4653" y="7968"/>
                  </a:lnTo>
                  <a:lnTo>
                    <a:pt x="7540" y="7968"/>
                  </a:lnTo>
                  <a:lnTo>
                    <a:pt x="2640" y="14210"/>
                  </a:lnTo>
                  <a:lnTo>
                    <a:pt x="5649" y="14210"/>
                  </a:lnTo>
                  <a:lnTo>
                    <a:pt x="0" y="21600"/>
                  </a:lnTo>
                  <a:lnTo>
                    <a:pt x="10800" y="21600"/>
                  </a:lnTo>
                  <a:lnTo>
                    <a:pt x="21600" y="21600"/>
                  </a:lnTo>
                  <a:lnTo>
                    <a:pt x="15951" y="14210"/>
                  </a:lnTo>
                  <a:lnTo>
                    <a:pt x="18956" y="14210"/>
                  </a:lnTo>
                  <a:lnTo>
                    <a:pt x="14189" y="7968"/>
                  </a:lnTo>
                  <a:lnTo>
                    <a:pt x="16947" y="7968"/>
                  </a:lnTo>
                  <a:lnTo>
                    <a:pt x="10800" y="0"/>
                  </a:lnTo>
                  <a:close/>
                </a:path>
              </a:pathLst>
            </a:custGeom>
            <a:solidFill>
              <a:srgbClr val="1D9555"/>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45719" tIns="45719" rIns="45719" bIns="45719"/>
            <a:lstStyle/>
            <a:p>
              <a:endParaRPr lang="en-US" sz="1799"/>
            </a:p>
          </p:txBody>
        </p:sp>
        <p:sp>
          <p:nvSpPr>
            <p:cNvPr id="34" name="Shape 602">
              <a:extLst>
                <a:ext uri="{FF2B5EF4-FFF2-40B4-BE49-F238E27FC236}">
                  <a16:creationId xmlns:a16="http://schemas.microsoft.com/office/drawing/2014/main" id="{5C131DC4-983A-3545-95B0-CDD20FCA1B78}"/>
                </a:ext>
              </a:extLst>
            </p:cNvPr>
            <p:cNvSpPr>
              <a:spLocks/>
            </p:cNvSpPr>
            <p:nvPr/>
          </p:nvSpPr>
          <p:spPr bwMode="auto">
            <a:xfrm>
              <a:off x="4077554" y="6448865"/>
              <a:ext cx="91105" cy="123712"/>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0800" y="0"/>
                  </a:moveTo>
                  <a:lnTo>
                    <a:pt x="4653" y="7968"/>
                  </a:lnTo>
                  <a:lnTo>
                    <a:pt x="7540" y="7968"/>
                  </a:lnTo>
                  <a:lnTo>
                    <a:pt x="2640" y="14210"/>
                  </a:lnTo>
                  <a:lnTo>
                    <a:pt x="5649" y="14210"/>
                  </a:lnTo>
                  <a:lnTo>
                    <a:pt x="0" y="21600"/>
                  </a:lnTo>
                  <a:lnTo>
                    <a:pt x="10800" y="21600"/>
                  </a:lnTo>
                  <a:lnTo>
                    <a:pt x="21600" y="21600"/>
                  </a:lnTo>
                  <a:lnTo>
                    <a:pt x="15951" y="14210"/>
                  </a:lnTo>
                  <a:lnTo>
                    <a:pt x="18956" y="14210"/>
                  </a:lnTo>
                  <a:lnTo>
                    <a:pt x="14189" y="7968"/>
                  </a:lnTo>
                  <a:lnTo>
                    <a:pt x="16947" y="7968"/>
                  </a:lnTo>
                  <a:lnTo>
                    <a:pt x="10800" y="0"/>
                  </a:lnTo>
                  <a:close/>
                </a:path>
              </a:pathLst>
            </a:custGeom>
            <a:solidFill>
              <a:srgbClr val="1D9555"/>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45719" tIns="45719" rIns="45719" bIns="45719"/>
            <a:lstStyle/>
            <a:p>
              <a:endParaRPr lang="en-US" sz="1799"/>
            </a:p>
          </p:txBody>
        </p:sp>
        <p:sp>
          <p:nvSpPr>
            <p:cNvPr id="35" name="Shape 602">
              <a:extLst>
                <a:ext uri="{FF2B5EF4-FFF2-40B4-BE49-F238E27FC236}">
                  <a16:creationId xmlns:a16="http://schemas.microsoft.com/office/drawing/2014/main" id="{173D87A9-9703-4746-84DE-2A06719C28A7}"/>
                </a:ext>
              </a:extLst>
            </p:cNvPr>
            <p:cNvSpPr>
              <a:spLocks/>
            </p:cNvSpPr>
            <p:nvPr/>
          </p:nvSpPr>
          <p:spPr bwMode="auto">
            <a:xfrm>
              <a:off x="3845313" y="6349879"/>
              <a:ext cx="133388" cy="181126"/>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0800" y="0"/>
                  </a:moveTo>
                  <a:lnTo>
                    <a:pt x="4653" y="7968"/>
                  </a:lnTo>
                  <a:lnTo>
                    <a:pt x="7540" y="7968"/>
                  </a:lnTo>
                  <a:lnTo>
                    <a:pt x="2640" y="14210"/>
                  </a:lnTo>
                  <a:lnTo>
                    <a:pt x="5649" y="14210"/>
                  </a:lnTo>
                  <a:lnTo>
                    <a:pt x="0" y="21600"/>
                  </a:lnTo>
                  <a:lnTo>
                    <a:pt x="10800" y="21600"/>
                  </a:lnTo>
                  <a:lnTo>
                    <a:pt x="21600" y="21600"/>
                  </a:lnTo>
                  <a:lnTo>
                    <a:pt x="15951" y="14210"/>
                  </a:lnTo>
                  <a:lnTo>
                    <a:pt x="18956" y="14210"/>
                  </a:lnTo>
                  <a:lnTo>
                    <a:pt x="14189" y="7968"/>
                  </a:lnTo>
                  <a:lnTo>
                    <a:pt x="16947" y="7968"/>
                  </a:lnTo>
                  <a:lnTo>
                    <a:pt x="10800" y="0"/>
                  </a:lnTo>
                  <a:close/>
                </a:path>
              </a:pathLst>
            </a:custGeom>
            <a:solidFill>
              <a:srgbClr val="1D9555"/>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45719" tIns="45719" rIns="45719" bIns="45719"/>
            <a:lstStyle/>
            <a:p>
              <a:endParaRPr lang="en-US" sz="1799"/>
            </a:p>
          </p:txBody>
        </p:sp>
        <p:sp>
          <p:nvSpPr>
            <p:cNvPr id="36" name="Shape 584">
              <a:extLst>
                <a:ext uri="{FF2B5EF4-FFF2-40B4-BE49-F238E27FC236}">
                  <a16:creationId xmlns:a16="http://schemas.microsoft.com/office/drawing/2014/main" id="{8E2DA3B3-65AE-644A-A8F8-E4C205D0F9F0}"/>
                </a:ext>
              </a:extLst>
            </p:cNvPr>
            <p:cNvSpPr>
              <a:spLocks/>
            </p:cNvSpPr>
            <p:nvPr/>
          </p:nvSpPr>
          <p:spPr bwMode="auto">
            <a:xfrm>
              <a:off x="8202721" y="6501130"/>
              <a:ext cx="486205" cy="373688"/>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3328" y="0"/>
                  </a:moveTo>
                  <a:lnTo>
                    <a:pt x="0" y="8040"/>
                  </a:lnTo>
                  <a:lnTo>
                    <a:pt x="6265" y="12739"/>
                  </a:lnTo>
                  <a:lnTo>
                    <a:pt x="7374" y="19250"/>
                  </a:lnTo>
                  <a:lnTo>
                    <a:pt x="14204" y="21600"/>
                  </a:lnTo>
                  <a:lnTo>
                    <a:pt x="21600" y="21600"/>
                  </a:lnTo>
                  <a:lnTo>
                    <a:pt x="5525" y="8153"/>
                  </a:lnTo>
                  <a:lnTo>
                    <a:pt x="3328" y="0"/>
                  </a:lnTo>
                  <a:close/>
                </a:path>
              </a:pathLst>
            </a:custGeom>
            <a:solidFill>
              <a:srgbClr val="000000">
                <a:alpha val="5882"/>
              </a:srgbClr>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45719" tIns="45719" rIns="45719" bIns="45719"/>
            <a:lstStyle/>
            <a:p>
              <a:endParaRPr lang="en-US" sz="1799"/>
            </a:p>
          </p:txBody>
        </p:sp>
        <p:sp>
          <p:nvSpPr>
            <p:cNvPr id="37" name="Shape 602">
              <a:extLst>
                <a:ext uri="{FF2B5EF4-FFF2-40B4-BE49-F238E27FC236}">
                  <a16:creationId xmlns:a16="http://schemas.microsoft.com/office/drawing/2014/main" id="{404F45E2-9BCC-7F4E-BD1E-42939D0F98CC}"/>
                </a:ext>
              </a:extLst>
            </p:cNvPr>
            <p:cNvSpPr>
              <a:spLocks/>
            </p:cNvSpPr>
            <p:nvPr/>
          </p:nvSpPr>
          <p:spPr bwMode="auto">
            <a:xfrm>
              <a:off x="3317277" y="6253147"/>
              <a:ext cx="91105" cy="123712"/>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0800" y="0"/>
                  </a:moveTo>
                  <a:lnTo>
                    <a:pt x="4653" y="7968"/>
                  </a:lnTo>
                  <a:lnTo>
                    <a:pt x="7540" y="7968"/>
                  </a:lnTo>
                  <a:lnTo>
                    <a:pt x="2640" y="14210"/>
                  </a:lnTo>
                  <a:lnTo>
                    <a:pt x="5649" y="14210"/>
                  </a:lnTo>
                  <a:lnTo>
                    <a:pt x="0" y="21600"/>
                  </a:lnTo>
                  <a:lnTo>
                    <a:pt x="10800" y="21600"/>
                  </a:lnTo>
                  <a:lnTo>
                    <a:pt x="21600" y="21600"/>
                  </a:lnTo>
                  <a:lnTo>
                    <a:pt x="15951" y="14210"/>
                  </a:lnTo>
                  <a:lnTo>
                    <a:pt x="18956" y="14210"/>
                  </a:lnTo>
                  <a:lnTo>
                    <a:pt x="14189" y="7968"/>
                  </a:lnTo>
                  <a:lnTo>
                    <a:pt x="16947" y="7968"/>
                  </a:lnTo>
                  <a:lnTo>
                    <a:pt x="10800" y="0"/>
                  </a:lnTo>
                  <a:close/>
                </a:path>
              </a:pathLst>
            </a:custGeom>
            <a:solidFill>
              <a:srgbClr val="1D9555"/>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45719" tIns="45719" rIns="45719" bIns="45719"/>
            <a:lstStyle/>
            <a:p>
              <a:endParaRPr lang="en-US" sz="1799"/>
            </a:p>
          </p:txBody>
        </p:sp>
        <p:sp>
          <p:nvSpPr>
            <p:cNvPr id="38" name="Shape 601">
              <a:extLst>
                <a:ext uri="{FF2B5EF4-FFF2-40B4-BE49-F238E27FC236}">
                  <a16:creationId xmlns:a16="http://schemas.microsoft.com/office/drawing/2014/main" id="{2D2BABA4-95AD-8B49-B2B0-C624FB86B562}"/>
                </a:ext>
              </a:extLst>
            </p:cNvPr>
            <p:cNvSpPr>
              <a:spLocks/>
            </p:cNvSpPr>
            <p:nvPr/>
          </p:nvSpPr>
          <p:spPr bwMode="auto">
            <a:xfrm>
              <a:off x="10546185" y="6485755"/>
              <a:ext cx="123175" cy="167262"/>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0800" y="0"/>
                  </a:moveTo>
                  <a:lnTo>
                    <a:pt x="4653" y="7968"/>
                  </a:lnTo>
                  <a:lnTo>
                    <a:pt x="7540" y="7968"/>
                  </a:lnTo>
                  <a:lnTo>
                    <a:pt x="2640" y="14210"/>
                  </a:lnTo>
                  <a:lnTo>
                    <a:pt x="5649" y="14210"/>
                  </a:lnTo>
                  <a:lnTo>
                    <a:pt x="0" y="21600"/>
                  </a:lnTo>
                  <a:lnTo>
                    <a:pt x="10800" y="21600"/>
                  </a:lnTo>
                  <a:lnTo>
                    <a:pt x="21600" y="21600"/>
                  </a:lnTo>
                  <a:lnTo>
                    <a:pt x="15951" y="14210"/>
                  </a:lnTo>
                  <a:lnTo>
                    <a:pt x="18956" y="14210"/>
                  </a:lnTo>
                  <a:lnTo>
                    <a:pt x="14189" y="7968"/>
                  </a:lnTo>
                  <a:lnTo>
                    <a:pt x="16947" y="7968"/>
                  </a:lnTo>
                  <a:lnTo>
                    <a:pt x="10800" y="0"/>
                  </a:lnTo>
                  <a:close/>
                </a:path>
              </a:pathLst>
            </a:custGeom>
            <a:solidFill>
              <a:srgbClr val="5CC151"/>
            </a:solidFill>
            <a:ln>
              <a:noFill/>
            </a:ln>
            <a:extLst>
              <a:ext uri="{91240B29-F687-4F45-9708-019B960494DF}">
                <a14:hiddenLine xmlns:a14="http://schemas.microsoft.com/office/drawing/2010/main" w="3175" cap="flat">
                  <a:solidFill>
                    <a:srgbClr val="000000"/>
                  </a:solidFill>
                  <a:miter lim="400000"/>
                  <a:headEnd/>
                  <a:tailEnd/>
                </a14:hiddenLine>
              </a:ext>
            </a:extLst>
          </p:spPr>
          <p:txBody>
            <a:bodyPr lIns="45719" tIns="45719" rIns="45719" bIns="45719"/>
            <a:lstStyle/>
            <a:p>
              <a:endParaRPr lang="en-US" sz="1799"/>
            </a:p>
          </p:txBody>
        </p:sp>
        <p:sp>
          <p:nvSpPr>
            <p:cNvPr id="39" name="Shape 602">
              <a:extLst>
                <a:ext uri="{FF2B5EF4-FFF2-40B4-BE49-F238E27FC236}">
                  <a16:creationId xmlns:a16="http://schemas.microsoft.com/office/drawing/2014/main" id="{B7B3F474-B5B8-9C43-BDF5-2B9A9AE80C58}"/>
                </a:ext>
              </a:extLst>
            </p:cNvPr>
            <p:cNvSpPr>
              <a:spLocks/>
            </p:cNvSpPr>
            <p:nvPr/>
          </p:nvSpPr>
          <p:spPr bwMode="auto">
            <a:xfrm>
              <a:off x="10768013" y="6579945"/>
              <a:ext cx="91105" cy="123712"/>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0800" y="0"/>
                  </a:moveTo>
                  <a:lnTo>
                    <a:pt x="4653" y="7968"/>
                  </a:lnTo>
                  <a:lnTo>
                    <a:pt x="7540" y="7968"/>
                  </a:lnTo>
                  <a:lnTo>
                    <a:pt x="2640" y="14210"/>
                  </a:lnTo>
                  <a:lnTo>
                    <a:pt x="5649" y="14210"/>
                  </a:lnTo>
                  <a:lnTo>
                    <a:pt x="0" y="21600"/>
                  </a:lnTo>
                  <a:lnTo>
                    <a:pt x="10800" y="21600"/>
                  </a:lnTo>
                  <a:lnTo>
                    <a:pt x="21600" y="21600"/>
                  </a:lnTo>
                  <a:lnTo>
                    <a:pt x="15951" y="14210"/>
                  </a:lnTo>
                  <a:lnTo>
                    <a:pt x="18956" y="14210"/>
                  </a:lnTo>
                  <a:lnTo>
                    <a:pt x="14189" y="7968"/>
                  </a:lnTo>
                  <a:lnTo>
                    <a:pt x="16947" y="7968"/>
                  </a:lnTo>
                  <a:lnTo>
                    <a:pt x="10800" y="0"/>
                  </a:lnTo>
                  <a:close/>
                </a:path>
              </a:pathLst>
            </a:custGeom>
            <a:solidFill>
              <a:srgbClr val="5CC151"/>
            </a:solidFill>
            <a:ln>
              <a:noFill/>
            </a:ln>
            <a:extLst>
              <a:ext uri="{91240B29-F687-4F45-9708-019B960494DF}">
                <a14:hiddenLine xmlns:a14="http://schemas.microsoft.com/office/drawing/2010/main" w="3175" cap="flat">
                  <a:solidFill>
                    <a:srgbClr val="000000"/>
                  </a:solidFill>
                  <a:miter lim="400000"/>
                  <a:headEnd/>
                  <a:tailEnd/>
                </a14:hiddenLine>
              </a:ext>
            </a:extLst>
          </p:spPr>
          <p:txBody>
            <a:bodyPr lIns="45719" tIns="45719" rIns="45719" bIns="45719"/>
            <a:lstStyle/>
            <a:p>
              <a:endParaRPr lang="en-US" sz="1799"/>
            </a:p>
          </p:txBody>
        </p:sp>
        <p:sp>
          <p:nvSpPr>
            <p:cNvPr id="40" name="Shape 562">
              <a:extLst>
                <a:ext uri="{FF2B5EF4-FFF2-40B4-BE49-F238E27FC236}">
                  <a16:creationId xmlns:a16="http://schemas.microsoft.com/office/drawing/2014/main" id="{20C35EEC-83EA-0D4B-B4E7-223CB6C4FF5F}"/>
                </a:ext>
              </a:extLst>
            </p:cNvPr>
            <p:cNvSpPr>
              <a:spLocks/>
            </p:cNvSpPr>
            <p:nvPr/>
          </p:nvSpPr>
          <p:spPr bwMode="auto">
            <a:xfrm>
              <a:off x="1789741" y="6321924"/>
              <a:ext cx="3541170" cy="56053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21600"/>
                  </a:moveTo>
                  <a:lnTo>
                    <a:pt x="16703" y="4404"/>
                  </a:lnTo>
                  <a:lnTo>
                    <a:pt x="14848" y="10752"/>
                  </a:lnTo>
                  <a:lnTo>
                    <a:pt x="12242" y="3206"/>
                  </a:lnTo>
                  <a:lnTo>
                    <a:pt x="11697" y="4797"/>
                  </a:lnTo>
                  <a:lnTo>
                    <a:pt x="10037" y="0"/>
                  </a:lnTo>
                  <a:lnTo>
                    <a:pt x="7447" y="7473"/>
                  </a:lnTo>
                  <a:lnTo>
                    <a:pt x="5967" y="3206"/>
                  </a:lnTo>
                  <a:lnTo>
                    <a:pt x="5528" y="4484"/>
                  </a:lnTo>
                  <a:lnTo>
                    <a:pt x="0" y="21600"/>
                  </a:lnTo>
                  <a:lnTo>
                    <a:pt x="21600" y="21600"/>
                  </a:lnTo>
                  <a:close/>
                </a:path>
              </a:pathLst>
            </a:custGeom>
            <a:solidFill>
              <a:srgbClr val="1D9555"/>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45719" tIns="45719" rIns="45719" bIns="45719"/>
            <a:lstStyle/>
            <a:p>
              <a:endParaRPr lang="en-US" sz="1799"/>
            </a:p>
          </p:txBody>
        </p:sp>
        <p:sp>
          <p:nvSpPr>
            <p:cNvPr id="41" name="Shape 565">
              <a:extLst>
                <a:ext uri="{FF2B5EF4-FFF2-40B4-BE49-F238E27FC236}">
                  <a16:creationId xmlns:a16="http://schemas.microsoft.com/office/drawing/2014/main" id="{1CE0D174-058A-664A-B4EF-99D37A6E1A09}"/>
                </a:ext>
              </a:extLst>
            </p:cNvPr>
            <p:cNvSpPr>
              <a:spLocks/>
            </p:cNvSpPr>
            <p:nvPr/>
          </p:nvSpPr>
          <p:spPr bwMode="auto">
            <a:xfrm>
              <a:off x="6515274" y="6473943"/>
              <a:ext cx="2412273" cy="408511"/>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21600"/>
                  </a:moveTo>
                  <a:lnTo>
                    <a:pt x="15580" y="10320"/>
                  </a:lnTo>
                  <a:lnTo>
                    <a:pt x="13956" y="13364"/>
                  </a:lnTo>
                  <a:lnTo>
                    <a:pt x="10108" y="5756"/>
                  </a:lnTo>
                  <a:lnTo>
                    <a:pt x="8955" y="8832"/>
                  </a:lnTo>
                  <a:lnTo>
                    <a:pt x="6519" y="0"/>
                  </a:lnTo>
                  <a:lnTo>
                    <a:pt x="0" y="21600"/>
                  </a:lnTo>
                  <a:lnTo>
                    <a:pt x="21600" y="21600"/>
                  </a:lnTo>
                  <a:close/>
                </a:path>
              </a:pathLst>
            </a:custGeom>
            <a:solidFill>
              <a:srgbClr val="5CC151"/>
            </a:solidFill>
            <a:ln>
              <a:noFill/>
            </a:ln>
            <a:extLst>
              <a:ext uri="{91240B29-F687-4F45-9708-019B960494DF}">
                <a14:hiddenLine xmlns:a14="http://schemas.microsoft.com/office/drawing/2010/main" w="3175" cap="flat">
                  <a:solidFill>
                    <a:srgbClr val="000000"/>
                  </a:solidFill>
                  <a:miter lim="400000"/>
                  <a:headEnd/>
                  <a:tailEnd/>
                </a14:hiddenLine>
              </a:ext>
            </a:extLst>
          </p:spPr>
          <p:txBody>
            <a:bodyPr lIns="45719" tIns="45719" rIns="45719" bIns="45719"/>
            <a:lstStyle/>
            <a:p>
              <a:endParaRPr lang="en-US" sz="1799"/>
            </a:p>
          </p:txBody>
        </p:sp>
        <p:sp>
          <p:nvSpPr>
            <p:cNvPr id="42" name="Shape 566">
              <a:extLst>
                <a:ext uri="{FF2B5EF4-FFF2-40B4-BE49-F238E27FC236}">
                  <a16:creationId xmlns:a16="http://schemas.microsoft.com/office/drawing/2014/main" id="{15343EB9-6432-2445-B7A1-DFFE71A2B5F9}"/>
                </a:ext>
              </a:extLst>
            </p:cNvPr>
            <p:cNvSpPr>
              <a:spLocks/>
            </p:cNvSpPr>
            <p:nvPr/>
          </p:nvSpPr>
          <p:spPr bwMode="auto">
            <a:xfrm>
              <a:off x="3435240" y="6315639"/>
              <a:ext cx="292075" cy="280265"/>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0"/>
                  </a:moveTo>
                  <a:lnTo>
                    <a:pt x="7724" y="17984"/>
                  </a:lnTo>
                  <a:lnTo>
                    <a:pt x="21600" y="21600"/>
                  </a:lnTo>
                  <a:lnTo>
                    <a:pt x="20120" y="9595"/>
                  </a:lnTo>
                  <a:lnTo>
                    <a:pt x="0" y="0"/>
                  </a:lnTo>
                  <a:close/>
                </a:path>
              </a:pathLst>
            </a:custGeom>
            <a:solidFill>
              <a:srgbClr val="1D9555"/>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45719" tIns="45719" rIns="45719" bIns="45719"/>
            <a:lstStyle/>
            <a:p>
              <a:endParaRPr lang="en-US" sz="1799"/>
            </a:p>
          </p:txBody>
        </p:sp>
        <p:sp>
          <p:nvSpPr>
            <p:cNvPr id="43" name="Shape 568">
              <a:extLst>
                <a:ext uri="{FF2B5EF4-FFF2-40B4-BE49-F238E27FC236}">
                  <a16:creationId xmlns:a16="http://schemas.microsoft.com/office/drawing/2014/main" id="{4C93866B-9713-5D49-BA7A-0F1D00F39724}"/>
                </a:ext>
              </a:extLst>
            </p:cNvPr>
            <p:cNvSpPr>
              <a:spLocks/>
            </p:cNvSpPr>
            <p:nvPr/>
          </p:nvSpPr>
          <p:spPr bwMode="auto">
            <a:xfrm>
              <a:off x="7644168" y="6583377"/>
              <a:ext cx="303332" cy="299658"/>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0"/>
                  </a:moveTo>
                  <a:lnTo>
                    <a:pt x="0" y="6899"/>
                  </a:lnTo>
                  <a:lnTo>
                    <a:pt x="8328" y="16549"/>
                  </a:lnTo>
                  <a:lnTo>
                    <a:pt x="21600" y="21600"/>
                  </a:lnTo>
                  <a:lnTo>
                    <a:pt x="10822" y="14159"/>
                  </a:lnTo>
                  <a:lnTo>
                    <a:pt x="0" y="0"/>
                  </a:lnTo>
                  <a:close/>
                </a:path>
              </a:pathLst>
            </a:custGeom>
            <a:solidFill>
              <a:srgbClr val="000000">
                <a:alpha val="5882"/>
              </a:srgbClr>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45719" tIns="45719" rIns="45719" bIns="45719"/>
            <a:lstStyle/>
            <a:p>
              <a:endParaRPr lang="en-US" sz="1799"/>
            </a:p>
          </p:txBody>
        </p:sp>
        <p:sp>
          <p:nvSpPr>
            <p:cNvPr id="44" name="Shape 569">
              <a:extLst>
                <a:ext uri="{FF2B5EF4-FFF2-40B4-BE49-F238E27FC236}">
                  <a16:creationId xmlns:a16="http://schemas.microsoft.com/office/drawing/2014/main" id="{01C40110-FD71-564B-9716-983745824CD4}"/>
                </a:ext>
              </a:extLst>
            </p:cNvPr>
            <p:cNvSpPr>
              <a:spLocks/>
            </p:cNvSpPr>
            <p:nvPr/>
          </p:nvSpPr>
          <p:spPr bwMode="auto">
            <a:xfrm>
              <a:off x="8064206" y="6662842"/>
              <a:ext cx="210770" cy="15890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7820" y="0"/>
                  </a:moveTo>
                  <a:lnTo>
                    <a:pt x="0" y="12076"/>
                  </a:lnTo>
                  <a:lnTo>
                    <a:pt x="21600" y="21600"/>
                  </a:lnTo>
                  <a:lnTo>
                    <a:pt x="9166" y="10800"/>
                  </a:lnTo>
                  <a:lnTo>
                    <a:pt x="7820" y="0"/>
                  </a:lnTo>
                  <a:close/>
                </a:path>
              </a:pathLst>
            </a:custGeom>
            <a:solidFill>
              <a:srgbClr val="000000">
                <a:alpha val="5882"/>
              </a:srgbClr>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45719" tIns="45719" rIns="45719" bIns="45719"/>
            <a:lstStyle/>
            <a:p>
              <a:endParaRPr lang="en-US" sz="1799"/>
            </a:p>
          </p:txBody>
        </p:sp>
        <p:sp>
          <p:nvSpPr>
            <p:cNvPr id="45" name="Shape 570">
              <a:extLst>
                <a:ext uri="{FF2B5EF4-FFF2-40B4-BE49-F238E27FC236}">
                  <a16:creationId xmlns:a16="http://schemas.microsoft.com/office/drawing/2014/main" id="{08E7DC9A-F09D-3D4D-A52A-7105E3E9161E}"/>
                </a:ext>
              </a:extLst>
            </p:cNvPr>
            <p:cNvSpPr>
              <a:spLocks/>
            </p:cNvSpPr>
            <p:nvPr/>
          </p:nvSpPr>
          <p:spPr bwMode="auto">
            <a:xfrm>
              <a:off x="7135696" y="6467657"/>
              <a:ext cx="340233" cy="408511"/>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6829" y="0"/>
                  </a:moveTo>
                  <a:lnTo>
                    <a:pt x="0" y="12338"/>
                  </a:lnTo>
                  <a:lnTo>
                    <a:pt x="6075" y="15977"/>
                  </a:lnTo>
                  <a:lnTo>
                    <a:pt x="21600" y="21600"/>
                  </a:lnTo>
                  <a:lnTo>
                    <a:pt x="9609" y="13694"/>
                  </a:lnTo>
                  <a:lnTo>
                    <a:pt x="5638" y="8203"/>
                  </a:lnTo>
                  <a:lnTo>
                    <a:pt x="6829" y="0"/>
                  </a:lnTo>
                  <a:close/>
                </a:path>
              </a:pathLst>
            </a:custGeom>
            <a:solidFill>
              <a:srgbClr val="000000">
                <a:alpha val="5882"/>
              </a:srgbClr>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45719" tIns="45719" rIns="45719" bIns="45719"/>
            <a:lstStyle/>
            <a:p>
              <a:endParaRPr lang="en-US" sz="1799"/>
            </a:p>
          </p:txBody>
        </p:sp>
        <p:sp>
          <p:nvSpPr>
            <p:cNvPr id="46" name="Shape 571">
              <a:extLst>
                <a:ext uri="{FF2B5EF4-FFF2-40B4-BE49-F238E27FC236}">
                  <a16:creationId xmlns:a16="http://schemas.microsoft.com/office/drawing/2014/main" id="{4FA6793C-8846-1B48-9986-19B75B94148B}"/>
                </a:ext>
              </a:extLst>
            </p:cNvPr>
            <p:cNvSpPr>
              <a:spLocks/>
            </p:cNvSpPr>
            <p:nvPr/>
          </p:nvSpPr>
          <p:spPr bwMode="auto">
            <a:xfrm>
              <a:off x="2672219" y="6398843"/>
              <a:ext cx="621050" cy="477327"/>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3328" y="0"/>
                  </a:moveTo>
                  <a:lnTo>
                    <a:pt x="0" y="8040"/>
                  </a:lnTo>
                  <a:lnTo>
                    <a:pt x="6265" y="12739"/>
                  </a:lnTo>
                  <a:lnTo>
                    <a:pt x="7374" y="19250"/>
                  </a:lnTo>
                  <a:lnTo>
                    <a:pt x="14204" y="21600"/>
                  </a:lnTo>
                  <a:lnTo>
                    <a:pt x="21600" y="21600"/>
                  </a:lnTo>
                  <a:lnTo>
                    <a:pt x="5525" y="8153"/>
                  </a:lnTo>
                  <a:lnTo>
                    <a:pt x="3328" y="0"/>
                  </a:lnTo>
                  <a:close/>
                </a:path>
              </a:pathLst>
            </a:custGeom>
            <a:solidFill>
              <a:srgbClr val="000000">
                <a:alpha val="5882"/>
              </a:srgbClr>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45719" tIns="45719" rIns="45719" bIns="45719"/>
            <a:lstStyle/>
            <a:p>
              <a:endParaRPr lang="en-US" sz="1799"/>
            </a:p>
          </p:txBody>
        </p:sp>
        <p:sp>
          <p:nvSpPr>
            <p:cNvPr id="47" name="Shape 576">
              <a:extLst>
                <a:ext uri="{FF2B5EF4-FFF2-40B4-BE49-F238E27FC236}">
                  <a16:creationId xmlns:a16="http://schemas.microsoft.com/office/drawing/2014/main" id="{B78408AF-3AF1-E545-A800-1EE99C0D7607}"/>
                </a:ext>
              </a:extLst>
            </p:cNvPr>
            <p:cNvSpPr>
              <a:spLocks/>
            </p:cNvSpPr>
            <p:nvPr/>
          </p:nvSpPr>
          <p:spPr bwMode="auto">
            <a:xfrm>
              <a:off x="6094476" y="6673019"/>
              <a:ext cx="256981" cy="21089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6225" y="0"/>
                  </a:moveTo>
                  <a:lnTo>
                    <a:pt x="697" y="8153"/>
                  </a:lnTo>
                  <a:lnTo>
                    <a:pt x="3832" y="11097"/>
                  </a:lnTo>
                  <a:lnTo>
                    <a:pt x="0" y="21600"/>
                  </a:lnTo>
                  <a:lnTo>
                    <a:pt x="21600" y="21600"/>
                  </a:lnTo>
                  <a:lnTo>
                    <a:pt x="15794" y="17410"/>
                  </a:lnTo>
                  <a:lnTo>
                    <a:pt x="15956" y="10814"/>
                  </a:lnTo>
                  <a:lnTo>
                    <a:pt x="11613" y="7559"/>
                  </a:lnTo>
                  <a:lnTo>
                    <a:pt x="6225" y="0"/>
                  </a:lnTo>
                  <a:close/>
                </a:path>
              </a:pathLst>
            </a:custGeom>
            <a:solidFill>
              <a:srgbClr val="000000">
                <a:alpha val="5882"/>
              </a:srgbClr>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45719" tIns="45719" rIns="45719" bIns="45719"/>
            <a:lstStyle/>
            <a:p>
              <a:endParaRPr lang="en-US" sz="1799"/>
            </a:p>
          </p:txBody>
        </p:sp>
        <p:sp>
          <p:nvSpPr>
            <p:cNvPr id="48" name="Shape 581">
              <a:extLst>
                <a:ext uri="{FF2B5EF4-FFF2-40B4-BE49-F238E27FC236}">
                  <a16:creationId xmlns:a16="http://schemas.microsoft.com/office/drawing/2014/main" id="{7BA7BC48-4821-CB48-91E1-4D5E10401A6C}"/>
                </a:ext>
              </a:extLst>
            </p:cNvPr>
            <p:cNvSpPr>
              <a:spLocks/>
            </p:cNvSpPr>
            <p:nvPr/>
          </p:nvSpPr>
          <p:spPr bwMode="auto">
            <a:xfrm>
              <a:off x="9416040" y="6495175"/>
              <a:ext cx="2287276" cy="387279"/>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21600"/>
                  </a:moveTo>
                  <a:lnTo>
                    <a:pt x="15578" y="10310"/>
                  </a:lnTo>
                  <a:lnTo>
                    <a:pt x="13593" y="11217"/>
                  </a:lnTo>
                  <a:lnTo>
                    <a:pt x="10871" y="6026"/>
                  </a:lnTo>
                  <a:lnTo>
                    <a:pt x="8960" y="8858"/>
                  </a:lnTo>
                  <a:lnTo>
                    <a:pt x="6514" y="0"/>
                  </a:lnTo>
                  <a:lnTo>
                    <a:pt x="0" y="21600"/>
                  </a:lnTo>
                  <a:lnTo>
                    <a:pt x="21600" y="21600"/>
                  </a:lnTo>
                  <a:close/>
                </a:path>
              </a:pathLst>
            </a:custGeom>
            <a:solidFill>
              <a:srgbClr val="5CC151"/>
            </a:solidFill>
            <a:ln>
              <a:noFill/>
            </a:ln>
            <a:extLst>
              <a:ext uri="{91240B29-F687-4F45-9708-019B960494DF}">
                <a14:hiddenLine xmlns:a14="http://schemas.microsoft.com/office/drawing/2010/main" w="3175" cap="flat">
                  <a:solidFill>
                    <a:srgbClr val="000000"/>
                  </a:solidFill>
                  <a:miter lim="400000"/>
                  <a:headEnd/>
                  <a:tailEnd/>
                </a14:hiddenLine>
              </a:ext>
            </a:extLst>
          </p:spPr>
          <p:txBody>
            <a:bodyPr lIns="45719" tIns="45719" rIns="45719" bIns="45719"/>
            <a:lstStyle/>
            <a:p>
              <a:endParaRPr lang="en-US" sz="1799"/>
            </a:p>
          </p:txBody>
        </p:sp>
        <p:sp>
          <p:nvSpPr>
            <p:cNvPr id="49" name="Shape 583">
              <a:extLst>
                <a:ext uri="{FF2B5EF4-FFF2-40B4-BE49-F238E27FC236}">
                  <a16:creationId xmlns:a16="http://schemas.microsoft.com/office/drawing/2014/main" id="{AF7E9521-62CA-FF40-80EF-6032C9D842FD}"/>
                </a:ext>
              </a:extLst>
            </p:cNvPr>
            <p:cNvSpPr>
              <a:spLocks/>
            </p:cNvSpPr>
            <p:nvPr/>
          </p:nvSpPr>
          <p:spPr bwMode="auto">
            <a:xfrm>
              <a:off x="9934011" y="6488307"/>
              <a:ext cx="643561" cy="387279"/>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5766" y="0"/>
                  </a:moveTo>
                  <a:lnTo>
                    <a:pt x="0" y="10455"/>
                  </a:lnTo>
                  <a:lnTo>
                    <a:pt x="4630" y="13250"/>
                  </a:lnTo>
                  <a:lnTo>
                    <a:pt x="2053" y="21600"/>
                  </a:lnTo>
                  <a:lnTo>
                    <a:pt x="21600" y="21600"/>
                  </a:lnTo>
                  <a:lnTo>
                    <a:pt x="14458" y="8858"/>
                  </a:lnTo>
                  <a:lnTo>
                    <a:pt x="5766" y="0"/>
                  </a:lnTo>
                  <a:close/>
                </a:path>
              </a:pathLst>
            </a:custGeom>
            <a:solidFill>
              <a:srgbClr val="000000">
                <a:alpha val="5882"/>
              </a:srgbClr>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45719" tIns="45719" rIns="45719" bIns="45719"/>
            <a:lstStyle/>
            <a:p>
              <a:endParaRPr lang="en-US" sz="1799"/>
            </a:p>
          </p:txBody>
        </p:sp>
        <p:grpSp>
          <p:nvGrpSpPr>
            <p:cNvPr id="50" name="Group 50">
              <a:extLst>
                <a:ext uri="{FF2B5EF4-FFF2-40B4-BE49-F238E27FC236}">
                  <a16:creationId xmlns:a16="http://schemas.microsoft.com/office/drawing/2014/main" id="{640C8286-2012-6E49-892C-927F0E65F2E0}"/>
                </a:ext>
              </a:extLst>
            </p:cNvPr>
            <p:cNvGrpSpPr>
              <a:grpSpLocks/>
            </p:cNvGrpSpPr>
            <p:nvPr/>
          </p:nvGrpSpPr>
          <p:grpSpPr bwMode="auto">
            <a:xfrm>
              <a:off x="730738" y="6295020"/>
              <a:ext cx="3468806" cy="587434"/>
              <a:chOff x="635957" y="6252598"/>
              <a:chExt cx="3682207" cy="623572"/>
            </a:xfrm>
          </p:grpSpPr>
          <p:sp>
            <p:nvSpPr>
              <p:cNvPr id="57" name="Shape 590">
                <a:extLst>
                  <a:ext uri="{FF2B5EF4-FFF2-40B4-BE49-F238E27FC236}">
                    <a16:creationId xmlns:a16="http://schemas.microsoft.com/office/drawing/2014/main" id="{9DDBE23B-DF3C-6348-8A20-F39C5E489E19}"/>
                  </a:ext>
                </a:extLst>
              </p:cNvPr>
              <p:cNvSpPr>
                <a:spLocks/>
              </p:cNvSpPr>
              <p:nvPr/>
            </p:nvSpPr>
            <p:spPr bwMode="auto">
              <a:xfrm>
                <a:off x="635957" y="6252598"/>
                <a:ext cx="3682207" cy="623571"/>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21600"/>
                    </a:moveTo>
                    <a:lnTo>
                      <a:pt x="15580" y="10320"/>
                    </a:lnTo>
                    <a:lnTo>
                      <a:pt x="13956" y="13364"/>
                    </a:lnTo>
                    <a:lnTo>
                      <a:pt x="10108" y="5756"/>
                    </a:lnTo>
                    <a:lnTo>
                      <a:pt x="8955" y="8832"/>
                    </a:lnTo>
                    <a:lnTo>
                      <a:pt x="6519" y="0"/>
                    </a:lnTo>
                    <a:lnTo>
                      <a:pt x="0" y="21600"/>
                    </a:lnTo>
                    <a:lnTo>
                      <a:pt x="21600" y="21600"/>
                    </a:lnTo>
                    <a:close/>
                  </a:path>
                </a:pathLst>
              </a:custGeom>
              <a:solidFill>
                <a:srgbClr val="5CC151"/>
              </a:solidFill>
              <a:ln>
                <a:noFill/>
              </a:ln>
              <a:extLst>
                <a:ext uri="{91240B29-F687-4F45-9708-019B960494DF}">
                  <a14:hiddenLine xmlns:a14="http://schemas.microsoft.com/office/drawing/2010/main" w="3175" cap="flat">
                    <a:solidFill>
                      <a:srgbClr val="000000"/>
                    </a:solidFill>
                    <a:miter lim="400000"/>
                    <a:headEnd/>
                    <a:tailEnd/>
                  </a14:hiddenLine>
                </a:ext>
              </a:extLst>
            </p:spPr>
            <p:txBody>
              <a:bodyPr lIns="45719" tIns="45719" rIns="45719" bIns="45719"/>
              <a:lstStyle/>
              <a:p>
                <a:endParaRPr lang="en-US" sz="1799"/>
              </a:p>
            </p:txBody>
          </p:sp>
          <p:sp>
            <p:nvSpPr>
              <p:cNvPr id="58" name="Shape 591">
                <a:extLst>
                  <a:ext uri="{FF2B5EF4-FFF2-40B4-BE49-F238E27FC236}">
                    <a16:creationId xmlns:a16="http://schemas.microsoft.com/office/drawing/2014/main" id="{2F9430FE-346D-BA45-A04A-3BF8DBF134D1}"/>
                  </a:ext>
                </a:extLst>
              </p:cNvPr>
              <p:cNvSpPr>
                <a:spLocks/>
              </p:cNvSpPr>
              <p:nvPr/>
            </p:nvSpPr>
            <p:spPr bwMode="auto">
              <a:xfrm>
                <a:off x="2359156" y="6418757"/>
                <a:ext cx="463021" cy="457413"/>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0"/>
                    </a:moveTo>
                    <a:lnTo>
                      <a:pt x="0" y="6899"/>
                    </a:lnTo>
                    <a:lnTo>
                      <a:pt x="8328" y="16549"/>
                    </a:lnTo>
                    <a:lnTo>
                      <a:pt x="21600" y="21600"/>
                    </a:lnTo>
                    <a:lnTo>
                      <a:pt x="10822" y="14159"/>
                    </a:lnTo>
                    <a:lnTo>
                      <a:pt x="0" y="0"/>
                    </a:lnTo>
                    <a:close/>
                  </a:path>
                </a:pathLst>
              </a:custGeom>
              <a:solidFill>
                <a:srgbClr val="000000">
                  <a:alpha val="5882"/>
                </a:srgbClr>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45719" tIns="45719" rIns="45719" bIns="45719"/>
              <a:lstStyle/>
              <a:p>
                <a:endParaRPr lang="en-US" sz="1799"/>
              </a:p>
            </p:txBody>
          </p:sp>
          <p:sp>
            <p:nvSpPr>
              <p:cNvPr id="59" name="Shape 592">
                <a:extLst>
                  <a:ext uri="{FF2B5EF4-FFF2-40B4-BE49-F238E27FC236}">
                    <a16:creationId xmlns:a16="http://schemas.microsoft.com/office/drawing/2014/main" id="{A867ACD8-FEAE-E14A-9CB5-156CE2E90C54}"/>
                  </a:ext>
                </a:extLst>
              </p:cNvPr>
              <p:cNvSpPr>
                <a:spLocks/>
              </p:cNvSpPr>
              <p:nvPr/>
            </p:nvSpPr>
            <p:spPr bwMode="auto">
              <a:xfrm>
                <a:off x="3175409" y="6550536"/>
                <a:ext cx="321729" cy="242553"/>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7820" y="0"/>
                    </a:moveTo>
                    <a:lnTo>
                      <a:pt x="0" y="12076"/>
                    </a:lnTo>
                    <a:lnTo>
                      <a:pt x="21600" y="21600"/>
                    </a:lnTo>
                    <a:lnTo>
                      <a:pt x="9166" y="10800"/>
                    </a:lnTo>
                    <a:lnTo>
                      <a:pt x="7820" y="0"/>
                    </a:lnTo>
                    <a:close/>
                  </a:path>
                </a:pathLst>
              </a:custGeom>
              <a:solidFill>
                <a:srgbClr val="000000">
                  <a:alpha val="5882"/>
                </a:srgbClr>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45719" tIns="45719" rIns="45719" bIns="45719"/>
              <a:lstStyle/>
              <a:p>
                <a:endParaRPr lang="en-US" sz="1799"/>
              </a:p>
            </p:txBody>
          </p:sp>
          <p:sp>
            <p:nvSpPr>
              <p:cNvPr id="60" name="Shape 593">
                <a:extLst>
                  <a:ext uri="{FF2B5EF4-FFF2-40B4-BE49-F238E27FC236}">
                    <a16:creationId xmlns:a16="http://schemas.microsoft.com/office/drawing/2014/main" id="{E9CBCA13-ED44-3B44-8EE3-6A5F74E52921}"/>
                  </a:ext>
                </a:extLst>
              </p:cNvPr>
              <p:cNvSpPr>
                <a:spLocks/>
              </p:cNvSpPr>
              <p:nvPr/>
            </p:nvSpPr>
            <p:spPr bwMode="auto">
              <a:xfrm>
                <a:off x="1582999" y="6252598"/>
                <a:ext cx="519347" cy="623571"/>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6829" y="0"/>
                    </a:moveTo>
                    <a:lnTo>
                      <a:pt x="0" y="12338"/>
                    </a:lnTo>
                    <a:lnTo>
                      <a:pt x="6075" y="15977"/>
                    </a:lnTo>
                    <a:lnTo>
                      <a:pt x="21600" y="21600"/>
                    </a:lnTo>
                    <a:lnTo>
                      <a:pt x="9609" y="13694"/>
                    </a:lnTo>
                    <a:lnTo>
                      <a:pt x="5638" y="8203"/>
                    </a:lnTo>
                    <a:lnTo>
                      <a:pt x="6829" y="0"/>
                    </a:lnTo>
                    <a:close/>
                  </a:path>
                </a:pathLst>
              </a:custGeom>
              <a:solidFill>
                <a:srgbClr val="000000">
                  <a:alpha val="5882"/>
                </a:srgbClr>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45719" tIns="45719" rIns="45719" bIns="45719"/>
              <a:lstStyle/>
              <a:p>
                <a:endParaRPr lang="en-US" sz="1799"/>
              </a:p>
            </p:txBody>
          </p:sp>
        </p:grpSp>
        <p:sp>
          <p:nvSpPr>
            <p:cNvPr id="51" name="Shape 582">
              <a:extLst>
                <a:ext uri="{FF2B5EF4-FFF2-40B4-BE49-F238E27FC236}">
                  <a16:creationId xmlns:a16="http://schemas.microsoft.com/office/drawing/2014/main" id="{1906111F-ECF3-B84F-A0F3-DAE7E8A1E4B0}"/>
                </a:ext>
              </a:extLst>
            </p:cNvPr>
            <p:cNvSpPr>
              <a:spLocks/>
            </p:cNvSpPr>
            <p:nvPr/>
          </p:nvSpPr>
          <p:spPr bwMode="auto">
            <a:xfrm rot="480000">
              <a:off x="8763397" y="6466590"/>
              <a:ext cx="334778" cy="219413"/>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0"/>
                  </a:moveTo>
                  <a:lnTo>
                    <a:pt x="7724" y="17984"/>
                  </a:lnTo>
                  <a:lnTo>
                    <a:pt x="21600" y="21600"/>
                  </a:lnTo>
                  <a:lnTo>
                    <a:pt x="20120" y="9595"/>
                  </a:lnTo>
                  <a:lnTo>
                    <a:pt x="0" y="0"/>
                  </a:lnTo>
                  <a:close/>
                </a:path>
              </a:pathLst>
            </a:custGeom>
            <a:solidFill>
              <a:srgbClr val="000000">
                <a:alpha val="5882"/>
              </a:srgbClr>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45719" tIns="45719" rIns="45719" bIns="45719"/>
            <a:lstStyle/>
            <a:p>
              <a:endParaRPr lang="en-US" sz="1799"/>
            </a:p>
          </p:txBody>
        </p:sp>
        <p:grpSp>
          <p:nvGrpSpPr>
            <p:cNvPr id="52" name="Group 52">
              <a:extLst>
                <a:ext uri="{FF2B5EF4-FFF2-40B4-BE49-F238E27FC236}">
                  <a16:creationId xmlns:a16="http://schemas.microsoft.com/office/drawing/2014/main" id="{7BD0FFBF-8C5E-2042-BC1F-932C3981DC99}"/>
                </a:ext>
              </a:extLst>
            </p:cNvPr>
            <p:cNvGrpSpPr>
              <a:grpSpLocks/>
            </p:cNvGrpSpPr>
            <p:nvPr/>
          </p:nvGrpSpPr>
          <p:grpSpPr bwMode="auto">
            <a:xfrm>
              <a:off x="4486591" y="6543404"/>
              <a:ext cx="2002435" cy="339050"/>
              <a:chOff x="4486591" y="6531402"/>
              <a:chExt cx="2002435" cy="339050"/>
            </a:xfrm>
          </p:grpSpPr>
          <p:sp>
            <p:nvSpPr>
              <p:cNvPr id="54" name="Shape 602">
                <a:extLst>
                  <a:ext uri="{FF2B5EF4-FFF2-40B4-BE49-F238E27FC236}">
                    <a16:creationId xmlns:a16="http://schemas.microsoft.com/office/drawing/2014/main" id="{8AB696BB-F089-DD47-B062-472C15ECDA98}"/>
                  </a:ext>
                </a:extLst>
              </p:cNvPr>
              <p:cNvSpPr>
                <a:spLocks/>
              </p:cNvSpPr>
              <p:nvPr/>
            </p:nvSpPr>
            <p:spPr bwMode="auto">
              <a:xfrm>
                <a:off x="5776414" y="6578757"/>
                <a:ext cx="110238" cy="149691"/>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0800" y="0"/>
                    </a:moveTo>
                    <a:lnTo>
                      <a:pt x="4653" y="7968"/>
                    </a:lnTo>
                    <a:lnTo>
                      <a:pt x="7540" y="7968"/>
                    </a:lnTo>
                    <a:lnTo>
                      <a:pt x="2640" y="14210"/>
                    </a:lnTo>
                    <a:lnTo>
                      <a:pt x="5649" y="14210"/>
                    </a:lnTo>
                    <a:lnTo>
                      <a:pt x="0" y="21600"/>
                    </a:lnTo>
                    <a:lnTo>
                      <a:pt x="10800" y="21600"/>
                    </a:lnTo>
                    <a:lnTo>
                      <a:pt x="21600" y="21600"/>
                    </a:lnTo>
                    <a:lnTo>
                      <a:pt x="15951" y="14210"/>
                    </a:lnTo>
                    <a:lnTo>
                      <a:pt x="18956" y="14210"/>
                    </a:lnTo>
                    <a:lnTo>
                      <a:pt x="14189" y="7968"/>
                    </a:lnTo>
                    <a:lnTo>
                      <a:pt x="16947" y="7968"/>
                    </a:lnTo>
                    <a:lnTo>
                      <a:pt x="10800" y="0"/>
                    </a:lnTo>
                    <a:close/>
                  </a:path>
                </a:pathLst>
              </a:custGeom>
              <a:solidFill>
                <a:srgbClr val="5CC151"/>
              </a:solidFill>
              <a:ln>
                <a:noFill/>
              </a:ln>
              <a:extLst>
                <a:ext uri="{91240B29-F687-4F45-9708-019B960494DF}">
                  <a14:hiddenLine xmlns:a14="http://schemas.microsoft.com/office/drawing/2010/main" w="3175" cap="flat">
                    <a:solidFill>
                      <a:srgbClr val="000000"/>
                    </a:solidFill>
                    <a:miter lim="400000"/>
                    <a:headEnd/>
                    <a:tailEnd/>
                  </a14:hiddenLine>
                </a:ext>
              </a:extLst>
            </p:spPr>
            <p:txBody>
              <a:bodyPr lIns="45719" tIns="45719" rIns="45719" bIns="45719"/>
              <a:lstStyle/>
              <a:p>
                <a:endParaRPr lang="en-US" sz="1799"/>
              </a:p>
            </p:txBody>
          </p:sp>
          <p:sp>
            <p:nvSpPr>
              <p:cNvPr id="55" name="Shape 563">
                <a:extLst>
                  <a:ext uri="{FF2B5EF4-FFF2-40B4-BE49-F238E27FC236}">
                    <a16:creationId xmlns:a16="http://schemas.microsoft.com/office/drawing/2014/main" id="{2BCC27C4-2E6D-2240-BFB4-B661FE702111}"/>
                  </a:ext>
                </a:extLst>
              </p:cNvPr>
              <p:cNvSpPr>
                <a:spLocks/>
              </p:cNvSpPr>
              <p:nvPr/>
            </p:nvSpPr>
            <p:spPr bwMode="auto">
              <a:xfrm>
                <a:off x="4486591" y="6531402"/>
                <a:ext cx="2002435" cy="33905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21600"/>
                    </a:moveTo>
                    <a:lnTo>
                      <a:pt x="15578" y="10310"/>
                    </a:lnTo>
                    <a:lnTo>
                      <a:pt x="13593" y="11217"/>
                    </a:lnTo>
                    <a:lnTo>
                      <a:pt x="10871" y="6026"/>
                    </a:lnTo>
                    <a:lnTo>
                      <a:pt x="8960" y="8858"/>
                    </a:lnTo>
                    <a:lnTo>
                      <a:pt x="6514" y="0"/>
                    </a:lnTo>
                    <a:lnTo>
                      <a:pt x="0" y="21600"/>
                    </a:lnTo>
                    <a:lnTo>
                      <a:pt x="21600" y="21600"/>
                    </a:lnTo>
                    <a:close/>
                  </a:path>
                </a:pathLst>
              </a:custGeom>
              <a:solidFill>
                <a:srgbClr val="5CC151"/>
              </a:solidFill>
              <a:ln>
                <a:noFill/>
              </a:ln>
              <a:extLst>
                <a:ext uri="{91240B29-F687-4F45-9708-019B960494DF}">
                  <a14:hiddenLine xmlns:a14="http://schemas.microsoft.com/office/drawing/2010/main" w="3175" cap="flat">
                    <a:solidFill>
                      <a:srgbClr val="000000"/>
                    </a:solidFill>
                    <a:miter lim="400000"/>
                    <a:headEnd/>
                    <a:tailEnd/>
                  </a14:hiddenLine>
                </a:ext>
              </a:extLst>
            </p:spPr>
            <p:txBody>
              <a:bodyPr lIns="45719" tIns="45719" rIns="45719" bIns="45719"/>
              <a:lstStyle/>
              <a:p>
                <a:endParaRPr lang="en-US" sz="1799"/>
              </a:p>
            </p:txBody>
          </p:sp>
          <p:sp>
            <p:nvSpPr>
              <p:cNvPr id="56" name="Shape 567">
                <a:extLst>
                  <a:ext uri="{FF2B5EF4-FFF2-40B4-BE49-F238E27FC236}">
                    <a16:creationId xmlns:a16="http://schemas.microsoft.com/office/drawing/2014/main" id="{DE1A0208-7908-AF40-A468-091B34673FE6}"/>
                  </a:ext>
                </a:extLst>
              </p:cNvPr>
              <p:cNvSpPr>
                <a:spLocks/>
              </p:cNvSpPr>
              <p:nvPr/>
            </p:nvSpPr>
            <p:spPr bwMode="auto">
              <a:xfrm>
                <a:off x="4936483" y="6531402"/>
                <a:ext cx="563416" cy="33905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5766" y="0"/>
                    </a:moveTo>
                    <a:lnTo>
                      <a:pt x="0" y="10455"/>
                    </a:lnTo>
                    <a:lnTo>
                      <a:pt x="4630" y="13250"/>
                    </a:lnTo>
                    <a:lnTo>
                      <a:pt x="2053" y="21600"/>
                    </a:lnTo>
                    <a:lnTo>
                      <a:pt x="21600" y="21600"/>
                    </a:lnTo>
                    <a:lnTo>
                      <a:pt x="14458" y="8858"/>
                    </a:lnTo>
                    <a:lnTo>
                      <a:pt x="5766" y="0"/>
                    </a:lnTo>
                    <a:close/>
                  </a:path>
                </a:pathLst>
              </a:custGeom>
              <a:solidFill>
                <a:srgbClr val="000000">
                  <a:alpha val="5882"/>
                </a:srgbClr>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45719" tIns="45719" rIns="45719" bIns="45719"/>
              <a:lstStyle/>
              <a:p>
                <a:endParaRPr lang="en-US" sz="1799"/>
              </a:p>
            </p:txBody>
          </p:sp>
        </p:grpSp>
        <p:sp>
          <p:nvSpPr>
            <p:cNvPr id="53" name="Shape 572">
              <a:extLst>
                <a:ext uri="{FF2B5EF4-FFF2-40B4-BE49-F238E27FC236}">
                  <a16:creationId xmlns:a16="http://schemas.microsoft.com/office/drawing/2014/main" id="{9978234F-9595-424A-9F40-F3F6BC35E9DD}"/>
                </a:ext>
              </a:extLst>
            </p:cNvPr>
            <p:cNvSpPr>
              <a:spLocks/>
            </p:cNvSpPr>
            <p:nvPr/>
          </p:nvSpPr>
          <p:spPr bwMode="auto">
            <a:xfrm>
              <a:off x="5503225" y="6697346"/>
              <a:ext cx="208175" cy="160654"/>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0"/>
                  </a:moveTo>
                  <a:lnTo>
                    <a:pt x="2360" y="12237"/>
                  </a:lnTo>
                  <a:lnTo>
                    <a:pt x="21600" y="21600"/>
                  </a:lnTo>
                  <a:lnTo>
                    <a:pt x="7224" y="10754"/>
                  </a:lnTo>
                  <a:lnTo>
                    <a:pt x="0" y="0"/>
                  </a:lnTo>
                  <a:close/>
                </a:path>
              </a:pathLst>
            </a:custGeom>
            <a:solidFill>
              <a:srgbClr val="000000">
                <a:alpha val="5882"/>
              </a:srgbClr>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45719" tIns="45719" rIns="45719" bIns="45719"/>
            <a:lstStyle/>
            <a:p>
              <a:endParaRPr lang="en-US" sz="1799"/>
            </a:p>
          </p:txBody>
        </p:sp>
      </p:grpSp>
      <p:grpSp>
        <p:nvGrpSpPr>
          <p:cNvPr id="61" name="GRID" hidden="1">
            <a:extLst>
              <a:ext uri="{FF2B5EF4-FFF2-40B4-BE49-F238E27FC236}">
                <a16:creationId xmlns:a16="http://schemas.microsoft.com/office/drawing/2014/main" id="{94DC6A3B-E5E3-8A40-A87F-32965E5E65E0}"/>
              </a:ext>
            </a:extLst>
          </p:cNvPr>
          <p:cNvGrpSpPr>
            <a:grpSpLocks/>
          </p:cNvGrpSpPr>
          <p:nvPr userDrawn="1"/>
        </p:nvGrpSpPr>
        <p:grpSpPr bwMode="auto">
          <a:xfrm>
            <a:off x="0" y="0"/>
            <a:ext cx="12192000" cy="6858000"/>
            <a:chOff x="-326" y="-4"/>
            <a:chExt cx="12192006" cy="6858004"/>
          </a:xfrm>
        </p:grpSpPr>
        <p:pic>
          <p:nvPicPr>
            <p:cNvPr id="62" name="Picture 9">
              <a:extLst>
                <a:ext uri="{FF2B5EF4-FFF2-40B4-BE49-F238E27FC236}">
                  <a16:creationId xmlns:a16="http://schemas.microsoft.com/office/drawing/2014/main" id="{CBE19F9B-B0F2-AA43-8F72-22E63DE4F47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26" y="-4"/>
              <a:ext cx="12192006" cy="6858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3" name="Group 10">
              <a:extLst>
                <a:ext uri="{FF2B5EF4-FFF2-40B4-BE49-F238E27FC236}">
                  <a16:creationId xmlns:a16="http://schemas.microsoft.com/office/drawing/2014/main" id="{D1972F1A-89D0-A642-A83D-D96E1456DE28}"/>
                </a:ext>
              </a:extLst>
            </p:cNvPr>
            <p:cNvGrpSpPr>
              <a:grpSpLocks/>
            </p:cNvGrpSpPr>
            <p:nvPr/>
          </p:nvGrpSpPr>
          <p:grpSpPr bwMode="auto">
            <a:xfrm>
              <a:off x="575284" y="71336"/>
              <a:ext cx="11046027" cy="1828800"/>
              <a:chOff x="575284" y="71336"/>
              <a:chExt cx="11046027" cy="1828800"/>
            </a:xfrm>
          </p:grpSpPr>
          <p:cxnSp>
            <p:nvCxnSpPr>
              <p:cNvPr id="64" name="Straight Connector 63">
                <a:extLst>
                  <a:ext uri="{FF2B5EF4-FFF2-40B4-BE49-F238E27FC236}">
                    <a16:creationId xmlns:a16="http://schemas.microsoft.com/office/drawing/2014/main" id="{24EB7288-5A2D-684F-9775-01807AD85687}"/>
                  </a:ext>
                </a:extLst>
              </p:cNvPr>
              <p:cNvCxnSpPr/>
              <p:nvPr/>
            </p:nvCxnSpPr>
            <p:spPr>
              <a:xfrm>
                <a:off x="575937" y="1595435"/>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94007CFC-02C1-E64F-9BCF-75DE8EEE6EEA}"/>
                  </a:ext>
                </a:extLst>
              </p:cNvPr>
              <p:cNvCxnSpPr/>
              <p:nvPr/>
            </p:nvCxnSpPr>
            <p:spPr>
              <a:xfrm>
                <a:off x="575937" y="1747835"/>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6B96D8A4-B431-9341-9E9C-7E1F8EF7C83B}"/>
                  </a:ext>
                </a:extLst>
              </p:cNvPr>
              <p:cNvCxnSpPr/>
              <p:nvPr/>
            </p:nvCxnSpPr>
            <p:spPr>
              <a:xfrm>
                <a:off x="575937" y="1900235"/>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A8648946-4428-6347-AB30-797C1F84C126}"/>
                  </a:ext>
                </a:extLst>
              </p:cNvPr>
              <p:cNvCxnSpPr/>
              <p:nvPr/>
            </p:nvCxnSpPr>
            <p:spPr>
              <a:xfrm>
                <a:off x="575937" y="1290635"/>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E3300131-B0BB-DD4E-BB66-0339853A0988}"/>
                  </a:ext>
                </a:extLst>
              </p:cNvPr>
              <p:cNvCxnSpPr/>
              <p:nvPr/>
            </p:nvCxnSpPr>
            <p:spPr>
              <a:xfrm>
                <a:off x="575937" y="1443035"/>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D3C55911-7D50-9E4D-B86C-D223DF13D441}"/>
                  </a:ext>
                </a:extLst>
              </p:cNvPr>
              <p:cNvCxnSpPr/>
              <p:nvPr/>
            </p:nvCxnSpPr>
            <p:spPr>
              <a:xfrm>
                <a:off x="575937" y="1595435"/>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A6C434D3-6A5E-E646-BF80-9228F7247240}"/>
                  </a:ext>
                </a:extLst>
              </p:cNvPr>
              <p:cNvCxnSpPr/>
              <p:nvPr/>
            </p:nvCxnSpPr>
            <p:spPr>
              <a:xfrm>
                <a:off x="575937" y="985835"/>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0DF564DA-1346-0D47-BEDC-1EA8BD987596}"/>
                  </a:ext>
                </a:extLst>
              </p:cNvPr>
              <p:cNvCxnSpPr/>
              <p:nvPr/>
            </p:nvCxnSpPr>
            <p:spPr>
              <a:xfrm>
                <a:off x="575937" y="1138235"/>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9C7CE9FC-2773-CF47-8B40-5E661C743C25}"/>
                  </a:ext>
                </a:extLst>
              </p:cNvPr>
              <p:cNvCxnSpPr/>
              <p:nvPr/>
            </p:nvCxnSpPr>
            <p:spPr>
              <a:xfrm>
                <a:off x="575937" y="1290635"/>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2AFF3514-CA46-3C4F-A9E9-F04E2BF30A6B}"/>
                  </a:ext>
                </a:extLst>
              </p:cNvPr>
              <p:cNvCxnSpPr/>
              <p:nvPr/>
            </p:nvCxnSpPr>
            <p:spPr>
              <a:xfrm>
                <a:off x="575937" y="681034"/>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4A56E679-2D75-F048-B0AF-17E9E1008BA4}"/>
                  </a:ext>
                </a:extLst>
              </p:cNvPr>
              <p:cNvCxnSpPr/>
              <p:nvPr/>
            </p:nvCxnSpPr>
            <p:spPr>
              <a:xfrm>
                <a:off x="575937" y="833434"/>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3898E263-19CB-A546-A427-56B35C528878}"/>
                  </a:ext>
                </a:extLst>
              </p:cNvPr>
              <p:cNvCxnSpPr/>
              <p:nvPr/>
            </p:nvCxnSpPr>
            <p:spPr>
              <a:xfrm>
                <a:off x="575937" y="985835"/>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965FD5BA-7481-6845-B67D-0F6E1AE06D23}"/>
                  </a:ext>
                </a:extLst>
              </p:cNvPr>
              <p:cNvCxnSpPr/>
              <p:nvPr/>
            </p:nvCxnSpPr>
            <p:spPr>
              <a:xfrm>
                <a:off x="575937" y="376234"/>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F3E76D7A-E52F-E649-8156-E37C1E06515E}"/>
                  </a:ext>
                </a:extLst>
              </p:cNvPr>
              <p:cNvCxnSpPr/>
              <p:nvPr/>
            </p:nvCxnSpPr>
            <p:spPr>
              <a:xfrm>
                <a:off x="575937" y="528634"/>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A44F13C9-84F1-924A-AA4C-2B43D2DA1866}"/>
                  </a:ext>
                </a:extLst>
              </p:cNvPr>
              <p:cNvCxnSpPr/>
              <p:nvPr/>
            </p:nvCxnSpPr>
            <p:spPr>
              <a:xfrm>
                <a:off x="575937" y="681034"/>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55A75C5B-FD52-0644-AAAE-D0836B453BFB}"/>
                  </a:ext>
                </a:extLst>
              </p:cNvPr>
              <p:cNvCxnSpPr/>
              <p:nvPr/>
            </p:nvCxnSpPr>
            <p:spPr>
              <a:xfrm>
                <a:off x="575937" y="71434"/>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2A8235DF-D209-4041-8A8B-7197B48DCC45}"/>
                  </a:ext>
                </a:extLst>
              </p:cNvPr>
              <p:cNvCxnSpPr/>
              <p:nvPr/>
            </p:nvCxnSpPr>
            <p:spPr>
              <a:xfrm>
                <a:off x="575937" y="223834"/>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EAAB87FF-E050-1A42-A8ED-29A5E3489C66}"/>
                  </a:ext>
                </a:extLst>
              </p:cNvPr>
              <p:cNvCxnSpPr/>
              <p:nvPr/>
            </p:nvCxnSpPr>
            <p:spPr>
              <a:xfrm>
                <a:off x="575937" y="376234"/>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grpSp>
        <p:nvGrpSpPr>
          <p:cNvPr id="82" name="GRID" hidden="1">
            <a:extLst>
              <a:ext uri="{FF2B5EF4-FFF2-40B4-BE49-F238E27FC236}">
                <a16:creationId xmlns:a16="http://schemas.microsoft.com/office/drawing/2014/main" id="{E082CFA0-5014-814D-B1E7-5396A4FE113C}"/>
              </a:ext>
            </a:extLst>
          </p:cNvPr>
          <p:cNvGrpSpPr>
            <a:grpSpLocks/>
          </p:cNvGrpSpPr>
          <p:nvPr userDrawn="1"/>
        </p:nvGrpSpPr>
        <p:grpSpPr bwMode="auto">
          <a:xfrm>
            <a:off x="0" y="0"/>
            <a:ext cx="12192000" cy="6858000"/>
            <a:chOff x="-326" y="-4"/>
            <a:chExt cx="12192006" cy="6858004"/>
          </a:xfrm>
        </p:grpSpPr>
        <p:pic>
          <p:nvPicPr>
            <p:cNvPr id="83" name="Picture 83">
              <a:extLst>
                <a:ext uri="{FF2B5EF4-FFF2-40B4-BE49-F238E27FC236}">
                  <a16:creationId xmlns:a16="http://schemas.microsoft.com/office/drawing/2014/main" id="{3CFD4DF4-80C7-F54F-A555-86680F6BFCD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26" y="-4"/>
              <a:ext cx="12192006" cy="6858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4" name="Group 84">
              <a:extLst>
                <a:ext uri="{FF2B5EF4-FFF2-40B4-BE49-F238E27FC236}">
                  <a16:creationId xmlns:a16="http://schemas.microsoft.com/office/drawing/2014/main" id="{C4DC75CF-FD49-9244-B177-F482D366D332}"/>
                </a:ext>
              </a:extLst>
            </p:cNvPr>
            <p:cNvGrpSpPr>
              <a:grpSpLocks/>
            </p:cNvGrpSpPr>
            <p:nvPr userDrawn="1"/>
          </p:nvGrpSpPr>
          <p:grpSpPr bwMode="auto">
            <a:xfrm>
              <a:off x="575284" y="71336"/>
              <a:ext cx="11046027" cy="1828800"/>
              <a:chOff x="575284" y="71336"/>
              <a:chExt cx="11046027" cy="1828800"/>
            </a:xfrm>
          </p:grpSpPr>
          <p:cxnSp>
            <p:nvCxnSpPr>
              <p:cNvPr id="85" name="Straight Connector 84">
                <a:extLst>
                  <a:ext uri="{FF2B5EF4-FFF2-40B4-BE49-F238E27FC236}">
                    <a16:creationId xmlns:a16="http://schemas.microsoft.com/office/drawing/2014/main" id="{F88F78D5-B18C-A449-A604-A74745632FAD}"/>
                  </a:ext>
                </a:extLst>
              </p:cNvPr>
              <p:cNvCxnSpPr/>
              <p:nvPr userDrawn="1"/>
            </p:nvCxnSpPr>
            <p:spPr>
              <a:xfrm>
                <a:off x="575937" y="1595435"/>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45D09EF3-CEC8-1B4D-BA32-EC1187DED21F}"/>
                  </a:ext>
                </a:extLst>
              </p:cNvPr>
              <p:cNvCxnSpPr/>
              <p:nvPr userDrawn="1"/>
            </p:nvCxnSpPr>
            <p:spPr>
              <a:xfrm>
                <a:off x="575937" y="1747835"/>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A195E244-38DC-DC4E-9D4C-6FAFE8DCDC2A}"/>
                  </a:ext>
                </a:extLst>
              </p:cNvPr>
              <p:cNvCxnSpPr/>
              <p:nvPr userDrawn="1"/>
            </p:nvCxnSpPr>
            <p:spPr>
              <a:xfrm>
                <a:off x="575937" y="1900235"/>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146DD0DD-1CB8-524A-BA34-260901A754E0}"/>
                  </a:ext>
                </a:extLst>
              </p:cNvPr>
              <p:cNvCxnSpPr/>
              <p:nvPr userDrawn="1"/>
            </p:nvCxnSpPr>
            <p:spPr>
              <a:xfrm>
                <a:off x="575937" y="1290635"/>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7099368F-80B1-014E-ABEE-9D65C4962D1B}"/>
                  </a:ext>
                </a:extLst>
              </p:cNvPr>
              <p:cNvCxnSpPr/>
              <p:nvPr userDrawn="1"/>
            </p:nvCxnSpPr>
            <p:spPr>
              <a:xfrm>
                <a:off x="575937" y="1443035"/>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D4CD13C9-F744-F94F-B31A-44C0287F64F7}"/>
                  </a:ext>
                </a:extLst>
              </p:cNvPr>
              <p:cNvCxnSpPr/>
              <p:nvPr userDrawn="1"/>
            </p:nvCxnSpPr>
            <p:spPr>
              <a:xfrm>
                <a:off x="575937" y="1595435"/>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a16="http://schemas.microsoft.com/office/drawing/2014/main" id="{F5AF74BA-571F-FA4E-8158-422AB3635807}"/>
                  </a:ext>
                </a:extLst>
              </p:cNvPr>
              <p:cNvCxnSpPr/>
              <p:nvPr userDrawn="1"/>
            </p:nvCxnSpPr>
            <p:spPr>
              <a:xfrm>
                <a:off x="575937" y="985835"/>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13B6AA1A-DBAC-5844-904B-3D6C37E92599}"/>
                  </a:ext>
                </a:extLst>
              </p:cNvPr>
              <p:cNvCxnSpPr/>
              <p:nvPr userDrawn="1"/>
            </p:nvCxnSpPr>
            <p:spPr>
              <a:xfrm>
                <a:off x="575937" y="1138235"/>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B295E949-DF7E-1943-9E61-91C5E164CFC9}"/>
                  </a:ext>
                </a:extLst>
              </p:cNvPr>
              <p:cNvCxnSpPr/>
              <p:nvPr userDrawn="1"/>
            </p:nvCxnSpPr>
            <p:spPr>
              <a:xfrm>
                <a:off x="575937" y="1290635"/>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a16="http://schemas.microsoft.com/office/drawing/2014/main" id="{D24DD2AE-75F0-1548-99E5-F3CACEEBFF89}"/>
                  </a:ext>
                </a:extLst>
              </p:cNvPr>
              <p:cNvCxnSpPr/>
              <p:nvPr userDrawn="1"/>
            </p:nvCxnSpPr>
            <p:spPr>
              <a:xfrm>
                <a:off x="575937" y="681034"/>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4C5CED23-8350-5D4B-BB8B-3383B9BD5018}"/>
                  </a:ext>
                </a:extLst>
              </p:cNvPr>
              <p:cNvCxnSpPr/>
              <p:nvPr userDrawn="1"/>
            </p:nvCxnSpPr>
            <p:spPr>
              <a:xfrm>
                <a:off x="575937" y="833434"/>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a16="http://schemas.microsoft.com/office/drawing/2014/main" id="{47B88827-8D67-614F-8A7C-EF996AD17FD7}"/>
                  </a:ext>
                </a:extLst>
              </p:cNvPr>
              <p:cNvCxnSpPr/>
              <p:nvPr userDrawn="1"/>
            </p:nvCxnSpPr>
            <p:spPr>
              <a:xfrm>
                <a:off x="575937" y="985835"/>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497DE6AC-3C75-634A-8EEF-E579276A86E4}"/>
                  </a:ext>
                </a:extLst>
              </p:cNvPr>
              <p:cNvCxnSpPr/>
              <p:nvPr userDrawn="1"/>
            </p:nvCxnSpPr>
            <p:spPr>
              <a:xfrm>
                <a:off x="575937" y="376234"/>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2C05B079-7171-FE46-917F-B9238F64B8B9}"/>
                  </a:ext>
                </a:extLst>
              </p:cNvPr>
              <p:cNvCxnSpPr/>
              <p:nvPr userDrawn="1"/>
            </p:nvCxnSpPr>
            <p:spPr>
              <a:xfrm>
                <a:off x="575937" y="528634"/>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77DE6E8B-B70A-254A-A38C-BC3B09768663}"/>
                  </a:ext>
                </a:extLst>
              </p:cNvPr>
              <p:cNvCxnSpPr/>
              <p:nvPr userDrawn="1"/>
            </p:nvCxnSpPr>
            <p:spPr>
              <a:xfrm>
                <a:off x="575937" y="681034"/>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71CC50C0-14A3-A646-939E-D86FEA95ACF3}"/>
                  </a:ext>
                </a:extLst>
              </p:cNvPr>
              <p:cNvCxnSpPr/>
              <p:nvPr userDrawn="1"/>
            </p:nvCxnSpPr>
            <p:spPr>
              <a:xfrm>
                <a:off x="575937" y="71434"/>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8C591BEE-F694-1B40-872F-86ABC39FFE15}"/>
                  </a:ext>
                </a:extLst>
              </p:cNvPr>
              <p:cNvCxnSpPr/>
              <p:nvPr userDrawn="1"/>
            </p:nvCxnSpPr>
            <p:spPr>
              <a:xfrm>
                <a:off x="575937" y="223834"/>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0DD9B123-C4BF-9942-BCED-B038352441FB}"/>
                  </a:ext>
                </a:extLst>
              </p:cNvPr>
              <p:cNvCxnSpPr/>
              <p:nvPr userDrawn="1"/>
            </p:nvCxnSpPr>
            <p:spPr>
              <a:xfrm>
                <a:off x="575937" y="376234"/>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sp>
        <p:nvSpPr>
          <p:cNvPr id="28" name="Title Placeholder 1"/>
          <p:cNvSpPr>
            <a:spLocks noGrp="1"/>
          </p:cNvSpPr>
          <p:nvPr>
            <p:ph type="title"/>
          </p:nvPr>
        </p:nvSpPr>
        <p:spPr>
          <a:xfrm>
            <a:off x="571500" y="63505"/>
            <a:ext cx="11045952" cy="990119"/>
          </a:xfrm>
          <a:prstGeom prst="rect">
            <a:avLst/>
          </a:prstGeom>
          <a:effectLst/>
        </p:spPr>
        <p:txBody>
          <a:bodyPr rtlCol="0">
            <a:noAutofit/>
          </a:bodyPr>
          <a:lstStyle>
            <a:lvl1pPr>
              <a:lnSpc>
                <a:spcPct val="95000"/>
              </a:lnSpc>
              <a:defRPr/>
            </a:lvl1pPr>
          </a:lstStyle>
          <a:p>
            <a:r>
              <a:rPr lang="en-US" dirty="0"/>
              <a:t>Click to edit Master title style</a:t>
            </a:r>
          </a:p>
        </p:txBody>
      </p:sp>
      <p:sp>
        <p:nvSpPr>
          <p:cNvPr id="33" name="Content Placeholder 32"/>
          <p:cNvSpPr>
            <a:spLocks noGrp="1"/>
          </p:cNvSpPr>
          <p:nvPr>
            <p:ph sz="quarter" idx="10"/>
          </p:nvPr>
        </p:nvSpPr>
        <p:spPr>
          <a:xfrm>
            <a:off x="571500" y="1764285"/>
            <a:ext cx="11045952" cy="4223766"/>
          </a:xfrm>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9" name="Text Placeholder 3"/>
          <p:cNvSpPr>
            <a:spLocks noGrp="1"/>
          </p:cNvSpPr>
          <p:nvPr>
            <p:ph type="body" sz="quarter" idx="16"/>
          </p:nvPr>
        </p:nvSpPr>
        <p:spPr>
          <a:xfrm>
            <a:off x="571504" y="1081138"/>
            <a:ext cx="11046141" cy="369204"/>
          </a:xfrm>
        </p:spPr>
        <p:txBody>
          <a:bodyPr rtlCol="0">
            <a:spAutoFit/>
          </a:bodyPr>
          <a:lstStyle>
            <a:lvl1pPr>
              <a:lnSpc>
                <a:spcPct val="100000"/>
              </a:lnSpc>
              <a:spcBef>
                <a:spcPts val="0"/>
              </a:spcBef>
              <a:spcAft>
                <a:spcPts val="0"/>
              </a:spcAft>
              <a:defRPr lang="en-US" sz="2399" spc="0" dirty="0" smtClean="0">
                <a:solidFill>
                  <a:schemeClr val="accent2"/>
                </a:solidFill>
              </a:defRPr>
            </a:lvl1pPr>
          </a:lstStyle>
          <a:p>
            <a:pPr lvl="0"/>
            <a:r>
              <a:rPr lang="en-US"/>
              <a:t>Click to edit Master text styles</a:t>
            </a:r>
          </a:p>
        </p:txBody>
      </p:sp>
    </p:spTree>
    <p:extLst>
      <p:ext uri="{BB962C8B-B14F-4D97-AF65-F5344CB8AC3E}">
        <p14:creationId xmlns:p14="http://schemas.microsoft.com/office/powerpoint/2010/main" val="3799700245"/>
      </p:ext>
    </p:extLst>
  </p:cSld>
  <p:clrMapOvr>
    <a:masterClrMapping/>
  </p:clrMapOvr>
  <p:transition spd="med">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matchingName="Low Plains - Footer">
  <p:cSld name="1_Low Plains - Footer">
    <p:spTree>
      <p:nvGrpSpPr>
        <p:cNvPr id="1" name="Shape 38"/>
        <p:cNvGrpSpPr/>
        <p:nvPr/>
      </p:nvGrpSpPr>
      <p:grpSpPr>
        <a:xfrm>
          <a:off x="0" y="0"/>
          <a:ext cx="0" cy="0"/>
          <a:chOff x="0" y="0"/>
          <a:chExt cx="0" cy="0"/>
        </a:xfrm>
      </p:grpSpPr>
      <p:pic>
        <p:nvPicPr>
          <p:cNvPr id="39" name="Shape 39"/>
          <p:cNvPicPr preferRelativeResize="0"/>
          <p:nvPr/>
        </p:nvPicPr>
        <p:blipFill rotWithShape="1">
          <a:blip r:embed="rId2">
            <a:alphaModFix/>
          </a:blip>
          <a:srcRect b="74213"/>
          <a:stretch/>
        </p:blipFill>
        <p:spPr>
          <a:xfrm>
            <a:off x="4" y="0"/>
            <a:ext cx="12188816" cy="1764283"/>
          </a:xfrm>
          <a:prstGeom prst="rect">
            <a:avLst/>
          </a:prstGeom>
          <a:noFill/>
          <a:ln>
            <a:noFill/>
          </a:ln>
        </p:spPr>
      </p:pic>
      <p:pic>
        <p:nvPicPr>
          <p:cNvPr id="40" name="Shape 40"/>
          <p:cNvPicPr preferRelativeResize="0"/>
          <p:nvPr/>
        </p:nvPicPr>
        <p:blipFill rotWithShape="1">
          <a:blip r:embed="rId2">
            <a:alphaModFix/>
          </a:blip>
          <a:srcRect b="8027"/>
          <a:stretch/>
        </p:blipFill>
        <p:spPr>
          <a:xfrm>
            <a:off x="4" y="565459"/>
            <a:ext cx="12188816" cy="6292541"/>
          </a:xfrm>
          <a:prstGeom prst="rect">
            <a:avLst/>
          </a:prstGeom>
          <a:noFill/>
          <a:ln>
            <a:noFill/>
          </a:ln>
        </p:spPr>
      </p:pic>
      <p:pic>
        <p:nvPicPr>
          <p:cNvPr id="41" name="Shape 41" descr="Drk Green Tree.png"/>
          <p:cNvPicPr preferRelativeResize="0"/>
          <p:nvPr/>
        </p:nvPicPr>
        <p:blipFill rotWithShape="1">
          <a:blip r:embed="rId3">
            <a:alphaModFix/>
          </a:blip>
          <a:srcRect/>
          <a:stretch/>
        </p:blipFill>
        <p:spPr>
          <a:xfrm>
            <a:off x="121180" y="5976427"/>
            <a:ext cx="416703" cy="745323"/>
          </a:xfrm>
          <a:prstGeom prst="rect">
            <a:avLst/>
          </a:prstGeom>
          <a:noFill/>
          <a:ln>
            <a:noFill/>
          </a:ln>
        </p:spPr>
      </p:pic>
      <p:sp>
        <p:nvSpPr>
          <p:cNvPr id="42" name="Shape 42"/>
          <p:cNvSpPr txBox="1">
            <a:spLocks noGrp="1"/>
          </p:cNvSpPr>
          <p:nvPr>
            <p:ph type="body" idx="1"/>
          </p:nvPr>
        </p:nvSpPr>
        <p:spPr>
          <a:xfrm>
            <a:off x="571500" y="1764284"/>
            <a:ext cx="11045952" cy="2289556"/>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2900" algn="l" rtl="0">
              <a:lnSpc>
                <a:spcPct val="100000"/>
              </a:lnSpc>
              <a:spcBef>
                <a:spcPts val="300"/>
              </a:spcBef>
              <a:spcAft>
                <a:spcPts val="0"/>
              </a:spcAft>
              <a:buClr>
                <a:schemeClr val="lt2"/>
              </a:buClr>
              <a:buSzPts val="1800"/>
              <a:buFont typeface="Arial"/>
              <a:buChar char="•"/>
              <a:defRPr sz="1800" b="0" i="0" u="none" strike="noStrike" cap="none">
                <a:solidFill>
                  <a:schemeClr val="lt2"/>
                </a:solidFill>
                <a:latin typeface="Arial"/>
                <a:ea typeface="Arial"/>
                <a:cs typeface="Arial"/>
                <a:sym typeface="Arial"/>
              </a:defRPr>
            </a:lvl2pPr>
            <a:lvl3pPr marL="1371600" marR="0" lvl="2" indent="-330200" algn="l" rtl="0">
              <a:lnSpc>
                <a:spcPct val="100000"/>
              </a:lnSpc>
              <a:spcBef>
                <a:spcPts val="6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17500" algn="l" rtl="0">
              <a:lnSpc>
                <a:spcPct val="100000"/>
              </a:lnSpc>
              <a:spcBef>
                <a:spcPts val="600"/>
              </a:spcBef>
              <a:spcAft>
                <a:spcPts val="0"/>
              </a:spcAft>
              <a:buClr>
                <a:schemeClr val="lt2"/>
              </a:buClr>
              <a:buSzPts val="1400"/>
              <a:buFont typeface="Arial"/>
              <a:buChar char="•"/>
              <a:defRPr sz="1400" b="1" i="0" u="none" strike="noStrike" cap="none">
                <a:solidFill>
                  <a:schemeClr val="lt2"/>
                </a:solidFill>
                <a:latin typeface="Arial"/>
                <a:ea typeface="Arial"/>
                <a:cs typeface="Arial"/>
                <a:sym typeface="Arial"/>
              </a:defRPr>
            </a:lvl4pPr>
            <a:lvl5pPr marL="2286000" marR="0" lvl="4" indent="-228600" algn="l" rtl="0">
              <a:lnSpc>
                <a:spcPct val="100000"/>
              </a:lnSpc>
              <a:spcBef>
                <a:spcPts val="6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body" idx="2"/>
          </p:nvPr>
        </p:nvSpPr>
        <p:spPr>
          <a:xfrm>
            <a:off x="571500" y="1097179"/>
            <a:ext cx="11046984" cy="338554"/>
          </a:xfrm>
          <a:prstGeom prst="rect">
            <a:avLst/>
          </a:prstGeom>
          <a:noFill/>
          <a:ln>
            <a:noFill/>
          </a:ln>
        </p:spPr>
        <p:txBody>
          <a:bodyPr spcFirstLastPara="1" wrap="square" lIns="91425" tIns="91425" rIns="91425" bIns="91425" anchor="t" anchorCtr="0"/>
          <a:lstStyle>
            <a:lvl1pPr marL="457200" marR="0" lvl="0" indent="-228600" algn="l" rtl="0">
              <a:spcBef>
                <a:spcPts val="1100"/>
              </a:spcBef>
              <a:spcAft>
                <a:spcPts val="0"/>
              </a:spcAft>
              <a:buClr>
                <a:srgbClr val="7F7F7F"/>
              </a:buClr>
              <a:buSzPts val="2200"/>
              <a:buFont typeface="Arial"/>
              <a:buNone/>
              <a:defRPr sz="2200" b="0" i="0" u="none" strike="noStrike" cap="none">
                <a:solidFill>
                  <a:srgbClr val="424145"/>
                </a:solidFill>
                <a:latin typeface="Arial"/>
                <a:ea typeface="Arial"/>
                <a:cs typeface="Arial"/>
                <a:sym typeface="Arial"/>
              </a:defRPr>
            </a:lvl1pPr>
            <a:lvl2pPr marL="914400" marR="0" lvl="1" indent="-342900" algn="l" rtl="0">
              <a:spcBef>
                <a:spcPts val="300"/>
              </a:spcBef>
              <a:spcAft>
                <a:spcPts val="0"/>
              </a:spcAft>
              <a:buClr>
                <a:schemeClr val="lt2"/>
              </a:buClr>
              <a:buSzPts val="1800"/>
              <a:buFont typeface="Arial"/>
              <a:buChar char="•"/>
              <a:defRPr sz="1800" b="0" i="0" u="none" strike="noStrike" cap="none">
                <a:solidFill>
                  <a:srgbClr val="8D837B"/>
                </a:solidFill>
                <a:latin typeface="Arial"/>
                <a:ea typeface="Arial"/>
                <a:cs typeface="Arial"/>
                <a:sym typeface="Arial"/>
              </a:defRPr>
            </a:lvl2pPr>
            <a:lvl3pPr marL="1371600" marR="0" lvl="2" indent="-330200" algn="l" rtl="0">
              <a:spcBef>
                <a:spcPts val="6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17500" algn="l" rtl="0">
              <a:spcBef>
                <a:spcPts val="600"/>
              </a:spcBef>
              <a:spcAft>
                <a:spcPts val="0"/>
              </a:spcAft>
              <a:buClr>
                <a:schemeClr val="lt2"/>
              </a:buClr>
              <a:buSzPts val="1400"/>
              <a:buFont typeface="Arial"/>
              <a:buChar char="•"/>
              <a:defRPr sz="1400" b="1" i="0" u="none" strike="noStrike" cap="none">
                <a:solidFill>
                  <a:srgbClr val="8D837B"/>
                </a:solidFill>
                <a:latin typeface="Arial"/>
                <a:ea typeface="Arial"/>
                <a:cs typeface="Arial"/>
                <a:sym typeface="Arial"/>
              </a:defRPr>
            </a:lvl4pPr>
            <a:lvl5pPr marL="2286000" marR="0" lvl="4" indent="-228600" algn="l" rtl="0">
              <a:spcBef>
                <a:spcPts val="6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title"/>
          </p:nvPr>
        </p:nvSpPr>
        <p:spPr>
          <a:xfrm>
            <a:off x="571500" y="63503"/>
            <a:ext cx="11045952" cy="990119"/>
          </a:xfrm>
          <a:prstGeom prst="rect">
            <a:avLst/>
          </a:prstGeom>
          <a:noFill/>
          <a:ln>
            <a:noFill/>
          </a:ln>
        </p:spPr>
        <p:txBody>
          <a:bodyPr spcFirstLastPara="1" wrap="square" lIns="91425" tIns="91425" rIns="91425" bIns="91425" anchor="b" anchorCtr="0"/>
          <a:lstStyle>
            <a:lvl1pPr marR="0" lvl="0" algn="l" rtl="0">
              <a:lnSpc>
                <a:spcPct val="95000"/>
              </a:lnSpc>
              <a:spcBef>
                <a:spcPts val="0"/>
              </a:spcBef>
              <a:spcAft>
                <a:spcPts val="0"/>
              </a:spcAft>
              <a:buSzPts val="1400"/>
              <a:buNone/>
              <a:defRPr sz="30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3200" b="0" i="0" u="none" strike="noStrike" cap="none">
                <a:solidFill>
                  <a:schemeClr val="accent1"/>
                </a:solidFill>
                <a:latin typeface="Arial"/>
                <a:ea typeface="Arial"/>
                <a:cs typeface="Arial"/>
                <a:sym typeface="Arial"/>
              </a:defRPr>
            </a:lvl2pPr>
            <a:lvl3pPr marR="0" lvl="2" algn="l" rtl="0">
              <a:spcBef>
                <a:spcPts val="0"/>
              </a:spcBef>
              <a:spcAft>
                <a:spcPts val="0"/>
              </a:spcAft>
              <a:buSzPts val="1400"/>
              <a:buNone/>
              <a:defRPr sz="3200" b="0" i="0" u="none" strike="noStrike" cap="none">
                <a:solidFill>
                  <a:schemeClr val="accent1"/>
                </a:solidFill>
                <a:latin typeface="Arial"/>
                <a:ea typeface="Arial"/>
                <a:cs typeface="Arial"/>
                <a:sym typeface="Arial"/>
              </a:defRPr>
            </a:lvl3pPr>
            <a:lvl4pPr marR="0" lvl="3" algn="l" rtl="0">
              <a:spcBef>
                <a:spcPts val="0"/>
              </a:spcBef>
              <a:spcAft>
                <a:spcPts val="0"/>
              </a:spcAft>
              <a:buSzPts val="1400"/>
              <a:buNone/>
              <a:defRPr sz="3200" b="0" i="0" u="none" strike="noStrike" cap="none">
                <a:solidFill>
                  <a:schemeClr val="accent1"/>
                </a:solidFill>
                <a:latin typeface="Arial"/>
                <a:ea typeface="Arial"/>
                <a:cs typeface="Arial"/>
                <a:sym typeface="Arial"/>
              </a:defRPr>
            </a:lvl4pPr>
            <a:lvl5pPr marR="0" lvl="4" algn="l" rtl="0">
              <a:spcBef>
                <a:spcPts val="0"/>
              </a:spcBef>
              <a:spcAft>
                <a:spcPts val="0"/>
              </a:spcAft>
              <a:buSzPts val="1400"/>
              <a:buNone/>
              <a:defRPr sz="3200" b="0" i="0" u="none" strike="noStrike" cap="none">
                <a:solidFill>
                  <a:schemeClr val="accent1"/>
                </a:solidFill>
                <a:latin typeface="Arial"/>
                <a:ea typeface="Arial"/>
                <a:cs typeface="Arial"/>
                <a:sym typeface="Arial"/>
              </a:defRPr>
            </a:lvl5pPr>
            <a:lvl6pPr marR="0" lvl="5" algn="l" rtl="0">
              <a:spcBef>
                <a:spcPts val="0"/>
              </a:spcBef>
              <a:spcAft>
                <a:spcPts val="0"/>
              </a:spcAft>
              <a:buSzPts val="1400"/>
              <a:buNone/>
              <a:defRPr sz="3200" b="0" i="0" u="none" strike="noStrike" cap="none">
                <a:solidFill>
                  <a:schemeClr val="accent1"/>
                </a:solidFill>
                <a:latin typeface="Arial"/>
                <a:ea typeface="Arial"/>
                <a:cs typeface="Arial"/>
                <a:sym typeface="Arial"/>
              </a:defRPr>
            </a:lvl6pPr>
            <a:lvl7pPr marR="0" lvl="6" algn="l" rtl="0">
              <a:spcBef>
                <a:spcPts val="0"/>
              </a:spcBef>
              <a:spcAft>
                <a:spcPts val="0"/>
              </a:spcAft>
              <a:buSzPts val="1400"/>
              <a:buNone/>
              <a:defRPr sz="3200" b="0" i="0" u="none" strike="noStrike" cap="none">
                <a:solidFill>
                  <a:schemeClr val="accent1"/>
                </a:solidFill>
                <a:latin typeface="Arial"/>
                <a:ea typeface="Arial"/>
                <a:cs typeface="Arial"/>
                <a:sym typeface="Arial"/>
              </a:defRPr>
            </a:lvl7pPr>
            <a:lvl8pPr marR="0" lvl="7" algn="l" rtl="0">
              <a:spcBef>
                <a:spcPts val="0"/>
              </a:spcBef>
              <a:spcAft>
                <a:spcPts val="0"/>
              </a:spcAft>
              <a:buSzPts val="1400"/>
              <a:buNone/>
              <a:defRPr sz="3200" b="0" i="0" u="none" strike="noStrike" cap="none">
                <a:solidFill>
                  <a:schemeClr val="accent1"/>
                </a:solidFill>
                <a:latin typeface="Arial"/>
                <a:ea typeface="Arial"/>
                <a:cs typeface="Arial"/>
                <a:sym typeface="Arial"/>
              </a:defRPr>
            </a:lvl8pPr>
            <a:lvl9pPr marR="0" lvl="8" algn="l" rtl="0">
              <a:spcBef>
                <a:spcPts val="0"/>
              </a:spcBef>
              <a:spcAft>
                <a:spcPts val="0"/>
              </a:spcAft>
              <a:buSzPts val="1400"/>
              <a:buNone/>
              <a:defRPr sz="3200" b="0" i="0" u="none" strike="noStrike" cap="none">
                <a:solidFill>
                  <a:schemeClr val="accent1"/>
                </a:solidFill>
                <a:latin typeface="Arial"/>
                <a:ea typeface="Arial"/>
                <a:cs typeface="Arial"/>
                <a:sym typeface="Arial"/>
              </a:defRPr>
            </a:lvl9pPr>
          </a:lstStyle>
          <a:p>
            <a:endParaRPr/>
          </a:p>
        </p:txBody>
      </p:sp>
      <p:sp>
        <p:nvSpPr>
          <p:cNvPr id="45" name="Shape 45"/>
          <p:cNvSpPr txBox="1">
            <a:spLocks noGrp="1"/>
          </p:cNvSpPr>
          <p:nvPr>
            <p:ph type="ftr" idx="11"/>
          </p:nvPr>
        </p:nvSpPr>
        <p:spPr>
          <a:xfrm>
            <a:off x="577850" y="6410462"/>
            <a:ext cx="8870949" cy="213858"/>
          </a:xfrm>
          <a:prstGeom prst="rect">
            <a:avLst/>
          </a:prstGeom>
          <a:noFill/>
          <a:ln>
            <a:noFill/>
          </a:ln>
        </p:spPr>
        <p:txBody>
          <a:bodyPr spcFirstLastPara="1" wrap="square" lIns="91425" tIns="91425" rIns="91425" bIns="91425" anchor="b" anchorCtr="0"/>
          <a:lstStyle>
            <a:lvl1pPr marR="0" lvl="0" algn="l" rtl="0">
              <a:spcBef>
                <a:spcPts val="0"/>
              </a:spcBef>
              <a:spcAft>
                <a:spcPts val="0"/>
              </a:spcAft>
              <a:buSzPts val="1400"/>
              <a:buNone/>
              <a:defRPr sz="1200">
                <a:solidFill>
                  <a:schemeClr val="lt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pic>
        <p:nvPicPr>
          <p:cNvPr id="46" name="Shape 46" descr="Drk Green Tree.png"/>
          <p:cNvPicPr preferRelativeResize="0"/>
          <p:nvPr/>
        </p:nvPicPr>
        <p:blipFill rotWithShape="1">
          <a:blip r:embed="rId3">
            <a:alphaModFix/>
          </a:blip>
          <a:srcRect r="29477"/>
          <a:stretch/>
        </p:blipFill>
        <p:spPr>
          <a:xfrm>
            <a:off x="11905512" y="6056749"/>
            <a:ext cx="262200" cy="665001"/>
          </a:xfrm>
          <a:prstGeom prst="rect">
            <a:avLst/>
          </a:prstGeom>
          <a:noFill/>
          <a:ln>
            <a:noFill/>
          </a:ln>
        </p:spPr>
      </p:pic>
      <p:pic>
        <p:nvPicPr>
          <p:cNvPr id="47" name="Shape 47" descr="pasted-image.pdf"/>
          <p:cNvPicPr preferRelativeResize="0"/>
          <p:nvPr/>
        </p:nvPicPr>
        <p:blipFill rotWithShape="1">
          <a:blip r:embed="rId4">
            <a:alphaModFix/>
          </a:blip>
          <a:srcRect/>
          <a:stretch/>
        </p:blipFill>
        <p:spPr>
          <a:xfrm>
            <a:off x="11030573" y="565459"/>
            <a:ext cx="635734" cy="445095"/>
          </a:xfrm>
          <a:prstGeom prst="rect">
            <a:avLst/>
          </a:prstGeom>
          <a:noFill/>
          <a:ln>
            <a:noFill/>
          </a:ln>
        </p:spPr>
      </p:pic>
      <p:pic>
        <p:nvPicPr>
          <p:cNvPr id="48" name="Shape 48" descr="Golden-Tree.png"/>
          <p:cNvPicPr preferRelativeResize="0"/>
          <p:nvPr/>
        </p:nvPicPr>
        <p:blipFill rotWithShape="1">
          <a:blip r:embed="rId5">
            <a:alphaModFix/>
          </a:blip>
          <a:srcRect l="36158" t="1178" r="-12516" b="10073"/>
          <a:stretch/>
        </p:blipFill>
        <p:spPr>
          <a:xfrm flipH="1">
            <a:off x="11778629" y="5971906"/>
            <a:ext cx="410196" cy="785108"/>
          </a:xfrm>
          <a:prstGeom prst="rect">
            <a:avLst/>
          </a:prstGeom>
          <a:noFill/>
          <a:ln>
            <a:noFill/>
          </a:ln>
        </p:spPr>
      </p:pic>
      <p:pic>
        <p:nvPicPr>
          <p:cNvPr id="49" name="Shape 49" descr="Golden-Tree.png"/>
          <p:cNvPicPr preferRelativeResize="0"/>
          <p:nvPr/>
        </p:nvPicPr>
        <p:blipFill rotWithShape="1">
          <a:blip r:embed="rId5">
            <a:alphaModFix/>
          </a:blip>
          <a:srcRect l="35957" t="1178" b="1178"/>
          <a:stretch/>
        </p:blipFill>
        <p:spPr>
          <a:xfrm>
            <a:off x="4" y="5864329"/>
            <a:ext cx="376514" cy="945349"/>
          </a:xfrm>
          <a:prstGeom prst="rect">
            <a:avLst/>
          </a:prstGeom>
          <a:noFill/>
          <a:ln>
            <a:noFill/>
          </a:ln>
        </p:spPr>
      </p:pic>
      <p:pic>
        <p:nvPicPr>
          <p:cNvPr id="50" name="Shape 50" descr="Drk Green Tree.png"/>
          <p:cNvPicPr preferRelativeResize="0"/>
          <p:nvPr/>
        </p:nvPicPr>
        <p:blipFill rotWithShape="1">
          <a:blip r:embed="rId3">
            <a:alphaModFix/>
          </a:blip>
          <a:srcRect/>
          <a:stretch/>
        </p:blipFill>
        <p:spPr>
          <a:xfrm>
            <a:off x="11663431" y="6258157"/>
            <a:ext cx="278905" cy="498856"/>
          </a:xfrm>
          <a:prstGeom prst="rect">
            <a:avLst/>
          </a:prstGeom>
          <a:noFill/>
          <a:ln>
            <a:noFill/>
          </a:ln>
        </p:spPr>
      </p:pic>
      <p:pic>
        <p:nvPicPr>
          <p:cNvPr id="51" name="Shape 51" descr="Drk Green Tree.png"/>
          <p:cNvPicPr preferRelativeResize="0"/>
          <p:nvPr/>
        </p:nvPicPr>
        <p:blipFill rotWithShape="1">
          <a:blip r:embed="rId3">
            <a:alphaModFix/>
          </a:blip>
          <a:srcRect l="7334" t="89865" r="69644" b="-7510"/>
          <a:stretch/>
        </p:blipFill>
        <p:spPr>
          <a:xfrm>
            <a:off x="12117753" y="6721750"/>
            <a:ext cx="73806" cy="101181"/>
          </a:xfrm>
          <a:prstGeom prst="rect">
            <a:avLst/>
          </a:prstGeom>
          <a:noFill/>
          <a:ln>
            <a:noFill/>
          </a:ln>
        </p:spPr>
      </p:pic>
    </p:spTree>
    <p:extLst>
      <p:ext uri="{BB962C8B-B14F-4D97-AF65-F5344CB8AC3E}">
        <p14:creationId xmlns:p14="http://schemas.microsoft.com/office/powerpoint/2010/main" val="875737465"/>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matchingName="Medium Forest ">
  <p:cSld name="1_Medium Forest ">
    <p:spTree>
      <p:nvGrpSpPr>
        <p:cNvPr id="1" name="Shape 76"/>
        <p:cNvGrpSpPr/>
        <p:nvPr/>
      </p:nvGrpSpPr>
      <p:grpSpPr>
        <a:xfrm>
          <a:off x="0" y="0"/>
          <a:ext cx="0" cy="0"/>
          <a:chOff x="0" y="0"/>
          <a:chExt cx="0" cy="0"/>
        </a:xfrm>
      </p:grpSpPr>
      <p:pic>
        <p:nvPicPr>
          <p:cNvPr id="77" name="Shape 77"/>
          <p:cNvPicPr preferRelativeResize="0"/>
          <p:nvPr/>
        </p:nvPicPr>
        <p:blipFill rotWithShape="1">
          <a:blip r:embed="rId2">
            <a:alphaModFix/>
          </a:blip>
          <a:srcRect/>
          <a:stretch/>
        </p:blipFill>
        <p:spPr>
          <a:xfrm>
            <a:off x="4" y="16776"/>
            <a:ext cx="12188816" cy="6856209"/>
          </a:xfrm>
          <a:prstGeom prst="rect">
            <a:avLst/>
          </a:prstGeom>
          <a:noFill/>
          <a:ln>
            <a:noFill/>
          </a:ln>
        </p:spPr>
      </p:pic>
      <p:sp>
        <p:nvSpPr>
          <p:cNvPr id="78" name="Shape 78"/>
          <p:cNvSpPr txBox="1">
            <a:spLocks noGrp="1"/>
          </p:cNvSpPr>
          <p:nvPr>
            <p:ph type="body" idx="1"/>
          </p:nvPr>
        </p:nvSpPr>
        <p:spPr>
          <a:xfrm>
            <a:off x="571500" y="1764284"/>
            <a:ext cx="11045952" cy="2289556"/>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2900" algn="l" rtl="0">
              <a:lnSpc>
                <a:spcPct val="100000"/>
              </a:lnSpc>
              <a:spcBef>
                <a:spcPts val="300"/>
              </a:spcBef>
              <a:spcAft>
                <a:spcPts val="0"/>
              </a:spcAft>
              <a:buClr>
                <a:schemeClr val="lt2"/>
              </a:buClr>
              <a:buSzPts val="1800"/>
              <a:buFont typeface="Arial"/>
              <a:buChar char="•"/>
              <a:defRPr sz="1800" b="0" i="0" u="none" strike="noStrike" cap="none">
                <a:solidFill>
                  <a:schemeClr val="lt2"/>
                </a:solidFill>
                <a:latin typeface="Arial"/>
                <a:ea typeface="Arial"/>
                <a:cs typeface="Arial"/>
                <a:sym typeface="Arial"/>
              </a:defRPr>
            </a:lvl2pPr>
            <a:lvl3pPr marL="1371600" marR="0" lvl="2" indent="-330200" algn="l" rtl="0">
              <a:lnSpc>
                <a:spcPct val="100000"/>
              </a:lnSpc>
              <a:spcBef>
                <a:spcPts val="6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17500" algn="l" rtl="0">
              <a:lnSpc>
                <a:spcPct val="100000"/>
              </a:lnSpc>
              <a:spcBef>
                <a:spcPts val="600"/>
              </a:spcBef>
              <a:spcAft>
                <a:spcPts val="0"/>
              </a:spcAft>
              <a:buClr>
                <a:schemeClr val="lt2"/>
              </a:buClr>
              <a:buSzPts val="1400"/>
              <a:buFont typeface="Arial"/>
              <a:buChar char="•"/>
              <a:defRPr sz="1400" b="1" i="0" u="none" strike="noStrike" cap="none">
                <a:solidFill>
                  <a:schemeClr val="lt2"/>
                </a:solidFill>
                <a:latin typeface="Arial"/>
                <a:ea typeface="Arial"/>
                <a:cs typeface="Arial"/>
                <a:sym typeface="Arial"/>
              </a:defRPr>
            </a:lvl4pPr>
            <a:lvl5pPr marL="2286000" marR="0" lvl="4" indent="-228600" algn="l" rtl="0">
              <a:lnSpc>
                <a:spcPct val="100000"/>
              </a:lnSpc>
              <a:spcBef>
                <a:spcPts val="6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79" name="Shape 79"/>
          <p:cNvSpPr txBox="1">
            <a:spLocks noGrp="1"/>
          </p:cNvSpPr>
          <p:nvPr>
            <p:ph type="body" idx="2"/>
          </p:nvPr>
        </p:nvSpPr>
        <p:spPr>
          <a:xfrm>
            <a:off x="571500" y="1097179"/>
            <a:ext cx="11046984" cy="338554"/>
          </a:xfrm>
          <a:prstGeom prst="rect">
            <a:avLst/>
          </a:prstGeom>
          <a:noFill/>
          <a:ln>
            <a:noFill/>
          </a:ln>
        </p:spPr>
        <p:txBody>
          <a:bodyPr spcFirstLastPara="1" wrap="square" lIns="91425" tIns="91425" rIns="91425" bIns="91425" anchor="t" anchorCtr="0"/>
          <a:lstStyle>
            <a:lvl1pPr marL="457200" marR="0" lvl="0" indent="-228600" algn="l" rtl="0">
              <a:spcBef>
                <a:spcPts val="1100"/>
              </a:spcBef>
              <a:spcAft>
                <a:spcPts val="0"/>
              </a:spcAft>
              <a:buClr>
                <a:srgbClr val="7F7F7F"/>
              </a:buClr>
              <a:buSzPts val="2200"/>
              <a:buFont typeface="Arial"/>
              <a:buNone/>
              <a:defRPr sz="2200" b="0" i="0" u="none" strike="noStrike" cap="none">
                <a:solidFill>
                  <a:srgbClr val="424145"/>
                </a:solidFill>
                <a:latin typeface="Arial"/>
                <a:ea typeface="Arial"/>
                <a:cs typeface="Arial"/>
                <a:sym typeface="Arial"/>
              </a:defRPr>
            </a:lvl1pPr>
            <a:lvl2pPr marL="914400" marR="0" lvl="1" indent="-342900" algn="l" rtl="0">
              <a:spcBef>
                <a:spcPts val="300"/>
              </a:spcBef>
              <a:spcAft>
                <a:spcPts val="0"/>
              </a:spcAft>
              <a:buClr>
                <a:schemeClr val="lt2"/>
              </a:buClr>
              <a:buSzPts val="1800"/>
              <a:buFont typeface="Arial"/>
              <a:buChar char="•"/>
              <a:defRPr sz="1800" b="0" i="0" u="none" strike="noStrike" cap="none">
                <a:solidFill>
                  <a:srgbClr val="8D837B"/>
                </a:solidFill>
                <a:latin typeface="Arial"/>
                <a:ea typeface="Arial"/>
                <a:cs typeface="Arial"/>
                <a:sym typeface="Arial"/>
              </a:defRPr>
            </a:lvl2pPr>
            <a:lvl3pPr marL="1371600" marR="0" lvl="2" indent="-330200" algn="l" rtl="0">
              <a:spcBef>
                <a:spcPts val="6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17500" algn="l" rtl="0">
              <a:spcBef>
                <a:spcPts val="600"/>
              </a:spcBef>
              <a:spcAft>
                <a:spcPts val="0"/>
              </a:spcAft>
              <a:buClr>
                <a:schemeClr val="lt2"/>
              </a:buClr>
              <a:buSzPts val="1400"/>
              <a:buFont typeface="Arial"/>
              <a:buChar char="•"/>
              <a:defRPr sz="1400" b="1" i="0" u="none" strike="noStrike" cap="none">
                <a:solidFill>
                  <a:srgbClr val="8D837B"/>
                </a:solidFill>
                <a:latin typeface="Arial"/>
                <a:ea typeface="Arial"/>
                <a:cs typeface="Arial"/>
                <a:sym typeface="Arial"/>
              </a:defRPr>
            </a:lvl4pPr>
            <a:lvl5pPr marL="2286000" marR="0" lvl="4" indent="-228600" algn="l" rtl="0">
              <a:spcBef>
                <a:spcPts val="6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80" name="Shape 80"/>
          <p:cNvSpPr txBox="1">
            <a:spLocks noGrp="1"/>
          </p:cNvSpPr>
          <p:nvPr>
            <p:ph type="title"/>
          </p:nvPr>
        </p:nvSpPr>
        <p:spPr>
          <a:xfrm>
            <a:off x="571500" y="63503"/>
            <a:ext cx="11045952" cy="990119"/>
          </a:xfrm>
          <a:prstGeom prst="rect">
            <a:avLst/>
          </a:prstGeom>
          <a:noFill/>
          <a:ln>
            <a:noFill/>
          </a:ln>
        </p:spPr>
        <p:txBody>
          <a:bodyPr spcFirstLastPara="1" wrap="square" lIns="91425" tIns="91425" rIns="91425" bIns="91425" anchor="b" anchorCtr="0"/>
          <a:lstStyle>
            <a:lvl1pPr marR="0" lvl="0" algn="l" rtl="0">
              <a:lnSpc>
                <a:spcPct val="95000"/>
              </a:lnSpc>
              <a:spcBef>
                <a:spcPts val="0"/>
              </a:spcBef>
              <a:spcAft>
                <a:spcPts val="0"/>
              </a:spcAft>
              <a:buSzPts val="1400"/>
              <a:buNone/>
              <a:defRPr sz="30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3200" b="0" i="0" u="none" strike="noStrike" cap="none">
                <a:solidFill>
                  <a:schemeClr val="accent1"/>
                </a:solidFill>
                <a:latin typeface="Arial"/>
                <a:ea typeface="Arial"/>
                <a:cs typeface="Arial"/>
                <a:sym typeface="Arial"/>
              </a:defRPr>
            </a:lvl2pPr>
            <a:lvl3pPr marR="0" lvl="2" algn="l" rtl="0">
              <a:spcBef>
                <a:spcPts val="0"/>
              </a:spcBef>
              <a:spcAft>
                <a:spcPts val="0"/>
              </a:spcAft>
              <a:buSzPts val="1400"/>
              <a:buNone/>
              <a:defRPr sz="3200" b="0" i="0" u="none" strike="noStrike" cap="none">
                <a:solidFill>
                  <a:schemeClr val="accent1"/>
                </a:solidFill>
                <a:latin typeface="Arial"/>
                <a:ea typeface="Arial"/>
                <a:cs typeface="Arial"/>
                <a:sym typeface="Arial"/>
              </a:defRPr>
            </a:lvl3pPr>
            <a:lvl4pPr marR="0" lvl="3" algn="l" rtl="0">
              <a:spcBef>
                <a:spcPts val="0"/>
              </a:spcBef>
              <a:spcAft>
                <a:spcPts val="0"/>
              </a:spcAft>
              <a:buSzPts val="1400"/>
              <a:buNone/>
              <a:defRPr sz="3200" b="0" i="0" u="none" strike="noStrike" cap="none">
                <a:solidFill>
                  <a:schemeClr val="accent1"/>
                </a:solidFill>
                <a:latin typeface="Arial"/>
                <a:ea typeface="Arial"/>
                <a:cs typeface="Arial"/>
                <a:sym typeface="Arial"/>
              </a:defRPr>
            </a:lvl4pPr>
            <a:lvl5pPr marR="0" lvl="4" algn="l" rtl="0">
              <a:spcBef>
                <a:spcPts val="0"/>
              </a:spcBef>
              <a:spcAft>
                <a:spcPts val="0"/>
              </a:spcAft>
              <a:buSzPts val="1400"/>
              <a:buNone/>
              <a:defRPr sz="3200" b="0" i="0" u="none" strike="noStrike" cap="none">
                <a:solidFill>
                  <a:schemeClr val="accent1"/>
                </a:solidFill>
                <a:latin typeface="Arial"/>
                <a:ea typeface="Arial"/>
                <a:cs typeface="Arial"/>
                <a:sym typeface="Arial"/>
              </a:defRPr>
            </a:lvl5pPr>
            <a:lvl6pPr marR="0" lvl="5" algn="l" rtl="0">
              <a:spcBef>
                <a:spcPts val="0"/>
              </a:spcBef>
              <a:spcAft>
                <a:spcPts val="0"/>
              </a:spcAft>
              <a:buSzPts val="1400"/>
              <a:buNone/>
              <a:defRPr sz="3200" b="0" i="0" u="none" strike="noStrike" cap="none">
                <a:solidFill>
                  <a:schemeClr val="accent1"/>
                </a:solidFill>
                <a:latin typeface="Arial"/>
                <a:ea typeface="Arial"/>
                <a:cs typeface="Arial"/>
                <a:sym typeface="Arial"/>
              </a:defRPr>
            </a:lvl6pPr>
            <a:lvl7pPr marR="0" lvl="6" algn="l" rtl="0">
              <a:spcBef>
                <a:spcPts val="0"/>
              </a:spcBef>
              <a:spcAft>
                <a:spcPts val="0"/>
              </a:spcAft>
              <a:buSzPts val="1400"/>
              <a:buNone/>
              <a:defRPr sz="3200" b="0" i="0" u="none" strike="noStrike" cap="none">
                <a:solidFill>
                  <a:schemeClr val="accent1"/>
                </a:solidFill>
                <a:latin typeface="Arial"/>
                <a:ea typeface="Arial"/>
                <a:cs typeface="Arial"/>
                <a:sym typeface="Arial"/>
              </a:defRPr>
            </a:lvl7pPr>
            <a:lvl8pPr marR="0" lvl="7" algn="l" rtl="0">
              <a:spcBef>
                <a:spcPts val="0"/>
              </a:spcBef>
              <a:spcAft>
                <a:spcPts val="0"/>
              </a:spcAft>
              <a:buSzPts val="1400"/>
              <a:buNone/>
              <a:defRPr sz="3200" b="0" i="0" u="none" strike="noStrike" cap="none">
                <a:solidFill>
                  <a:schemeClr val="accent1"/>
                </a:solidFill>
                <a:latin typeface="Arial"/>
                <a:ea typeface="Arial"/>
                <a:cs typeface="Arial"/>
                <a:sym typeface="Arial"/>
              </a:defRPr>
            </a:lvl8pPr>
            <a:lvl9pPr marR="0" lvl="8" algn="l" rtl="0">
              <a:spcBef>
                <a:spcPts val="0"/>
              </a:spcBef>
              <a:spcAft>
                <a:spcPts val="0"/>
              </a:spcAft>
              <a:buSzPts val="1400"/>
              <a:buNone/>
              <a:defRPr sz="3200" b="0" i="0" u="none" strike="noStrike" cap="none">
                <a:solidFill>
                  <a:schemeClr val="accent1"/>
                </a:solidFill>
                <a:latin typeface="Arial"/>
                <a:ea typeface="Arial"/>
                <a:cs typeface="Arial"/>
                <a:sym typeface="Arial"/>
              </a:defRPr>
            </a:lvl9pPr>
          </a:lstStyle>
          <a:p>
            <a:endParaRPr/>
          </a:p>
        </p:txBody>
      </p:sp>
      <p:sp>
        <p:nvSpPr>
          <p:cNvPr id="81" name="Shape 81"/>
          <p:cNvSpPr txBox="1">
            <a:spLocks noGrp="1"/>
          </p:cNvSpPr>
          <p:nvPr>
            <p:ph type="ftr" idx="11"/>
          </p:nvPr>
        </p:nvSpPr>
        <p:spPr>
          <a:xfrm>
            <a:off x="577850" y="6410462"/>
            <a:ext cx="8870949" cy="213858"/>
          </a:xfrm>
          <a:prstGeom prst="rect">
            <a:avLst/>
          </a:prstGeom>
          <a:noFill/>
          <a:ln>
            <a:noFill/>
          </a:ln>
        </p:spPr>
        <p:txBody>
          <a:bodyPr spcFirstLastPara="1" wrap="square" lIns="91425" tIns="91425" rIns="91425" bIns="91425" anchor="b" anchorCtr="0"/>
          <a:lstStyle>
            <a:lvl1pPr marR="0" lvl="0" algn="l" rtl="0">
              <a:spcBef>
                <a:spcPts val="0"/>
              </a:spcBef>
              <a:spcAft>
                <a:spcPts val="0"/>
              </a:spcAft>
              <a:buSzPts val="1400"/>
              <a:buNone/>
              <a:defRPr sz="1200">
                <a:solidFill>
                  <a:schemeClr val="lt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pic>
        <p:nvPicPr>
          <p:cNvPr id="82" name="Shape 82" descr="pasted-image.pdf"/>
          <p:cNvPicPr preferRelativeResize="0"/>
          <p:nvPr/>
        </p:nvPicPr>
        <p:blipFill rotWithShape="1">
          <a:blip r:embed="rId3">
            <a:alphaModFix/>
          </a:blip>
          <a:srcRect/>
          <a:stretch/>
        </p:blipFill>
        <p:spPr>
          <a:xfrm>
            <a:off x="11030573" y="565459"/>
            <a:ext cx="635734" cy="445095"/>
          </a:xfrm>
          <a:prstGeom prst="rect">
            <a:avLst/>
          </a:prstGeom>
          <a:noFill/>
          <a:ln>
            <a:noFill/>
          </a:ln>
        </p:spPr>
      </p:pic>
    </p:spTree>
    <p:extLst>
      <p:ext uri="{BB962C8B-B14F-4D97-AF65-F5344CB8AC3E}">
        <p14:creationId xmlns:p14="http://schemas.microsoft.com/office/powerpoint/2010/main" val="1446792149"/>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Low Forest - Mountain Right">
  <p:cSld name="1_Low Forest - Mountain Right">
    <p:spTree>
      <p:nvGrpSpPr>
        <p:cNvPr id="1" name="Shape 187"/>
        <p:cNvGrpSpPr/>
        <p:nvPr/>
      </p:nvGrpSpPr>
      <p:grpSpPr>
        <a:xfrm>
          <a:off x="0" y="0"/>
          <a:ext cx="0" cy="0"/>
          <a:chOff x="0" y="0"/>
          <a:chExt cx="0" cy="0"/>
        </a:xfrm>
      </p:grpSpPr>
      <p:pic>
        <p:nvPicPr>
          <p:cNvPr id="188" name="Shape 188"/>
          <p:cNvPicPr preferRelativeResize="0"/>
          <p:nvPr/>
        </p:nvPicPr>
        <p:blipFill rotWithShape="1">
          <a:blip r:embed="rId2">
            <a:alphaModFix/>
          </a:blip>
          <a:srcRect/>
          <a:stretch/>
        </p:blipFill>
        <p:spPr>
          <a:xfrm>
            <a:off x="1" y="0"/>
            <a:ext cx="12192000" cy="6858000"/>
          </a:xfrm>
          <a:prstGeom prst="rect">
            <a:avLst/>
          </a:prstGeom>
          <a:noFill/>
          <a:ln>
            <a:noFill/>
          </a:ln>
        </p:spPr>
      </p:pic>
      <p:sp>
        <p:nvSpPr>
          <p:cNvPr id="189" name="Shape 189"/>
          <p:cNvSpPr txBox="1">
            <a:spLocks noGrp="1"/>
          </p:cNvSpPr>
          <p:nvPr>
            <p:ph type="title"/>
          </p:nvPr>
        </p:nvSpPr>
        <p:spPr>
          <a:xfrm>
            <a:off x="571500" y="63503"/>
            <a:ext cx="11045952" cy="990119"/>
          </a:xfrm>
          <a:prstGeom prst="rect">
            <a:avLst/>
          </a:prstGeom>
          <a:noFill/>
          <a:ln>
            <a:noFill/>
          </a:ln>
        </p:spPr>
        <p:txBody>
          <a:bodyPr spcFirstLastPara="1" wrap="square" lIns="91425" tIns="91425" rIns="91425" bIns="91425" anchor="b" anchorCtr="0"/>
          <a:lstStyle>
            <a:lvl1pPr marR="0" lvl="0" algn="l" rtl="0">
              <a:lnSpc>
                <a:spcPct val="95000"/>
              </a:lnSpc>
              <a:spcBef>
                <a:spcPts val="0"/>
              </a:spcBef>
              <a:spcAft>
                <a:spcPts val="0"/>
              </a:spcAft>
              <a:buSzPts val="1400"/>
              <a:buNone/>
              <a:defRPr sz="30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3200" b="0" i="0" u="none" strike="noStrike" cap="none">
                <a:solidFill>
                  <a:schemeClr val="accent1"/>
                </a:solidFill>
                <a:latin typeface="Arial"/>
                <a:ea typeface="Arial"/>
                <a:cs typeface="Arial"/>
                <a:sym typeface="Arial"/>
              </a:defRPr>
            </a:lvl2pPr>
            <a:lvl3pPr marR="0" lvl="2" algn="l" rtl="0">
              <a:spcBef>
                <a:spcPts val="0"/>
              </a:spcBef>
              <a:spcAft>
                <a:spcPts val="0"/>
              </a:spcAft>
              <a:buSzPts val="1400"/>
              <a:buNone/>
              <a:defRPr sz="3200" b="0" i="0" u="none" strike="noStrike" cap="none">
                <a:solidFill>
                  <a:schemeClr val="accent1"/>
                </a:solidFill>
                <a:latin typeface="Arial"/>
                <a:ea typeface="Arial"/>
                <a:cs typeface="Arial"/>
                <a:sym typeface="Arial"/>
              </a:defRPr>
            </a:lvl3pPr>
            <a:lvl4pPr marR="0" lvl="3" algn="l" rtl="0">
              <a:spcBef>
                <a:spcPts val="0"/>
              </a:spcBef>
              <a:spcAft>
                <a:spcPts val="0"/>
              </a:spcAft>
              <a:buSzPts val="1400"/>
              <a:buNone/>
              <a:defRPr sz="3200" b="0" i="0" u="none" strike="noStrike" cap="none">
                <a:solidFill>
                  <a:schemeClr val="accent1"/>
                </a:solidFill>
                <a:latin typeface="Arial"/>
                <a:ea typeface="Arial"/>
                <a:cs typeface="Arial"/>
                <a:sym typeface="Arial"/>
              </a:defRPr>
            </a:lvl4pPr>
            <a:lvl5pPr marR="0" lvl="4" algn="l" rtl="0">
              <a:spcBef>
                <a:spcPts val="0"/>
              </a:spcBef>
              <a:spcAft>
                <a:spcPts val="0"/>
              </a:spcAft>
              <a:buSzPts val="1400"/>
              <a:buNone/>
              <a:defRPr sz="3200" b="0" i="0" u="none" strike="noStrike" cap="none">
                <a:solidFill>
                  <a:schemeClr val="accent1"/>
                </a:solidFill>
                <a:latin typeface="Arial"/>
                <a:ea typeface="Arial"/>
                <a:cs typeface="Arial"/>
                <a:sym typeface="Arial"/>
              </a:defRPr>
            </a:lvl5pPr>
            <a:lvl6pPr marR="0" lvl="5" algn="l" rtl="0">
              <a:spcBef>
                <a:spcPts val="0"/>
              </a:spcBef>
              <a:spcAft>
                <a:spcPts val="0"/>
              </a:spcAft>
              <a:buSzPts val="1400"/>
              <a:buNone/>
              <a:defRPr sz="3200" b="0" i="0" u="none" strike="noStrike" cap="none">
                <a:solidFill>
                  <a:schemeClr val="accent1"/>
                </a:solidFill>
                <a:latin typeface="Arial"/>
                <a:ea typeface="Arial"/>
                <a:cs typeface="Arial"/>
                <a:sym typeface="Arial"/>
              </a:defRPr>
            </a:lvl6pPr>
            <a:lvl7pPr marR="0" lvl="6" algn="l" rtl="0">
              <a:spcBef>
                <a:spcPts val="0"/>
              </a:spcBef>
              <a:spcAft>
                <a:spcPts val="0"/>
              </a:spcAft>
              <a:buSzPts val="1400"/>
              <a:buNone/>
              <a:defRPr sz="3200" b="0" i="0" u="none" strike="noStrike" cap="none">
                <a:solidFill>
                  <a:schemeClr val="accent1"/>
                </a:solidFill>
                <a:latin typeface="Arial"/>
                <a:ea typeface="Arial"/>
                <a:cs typeface="Arial"/>
                <a:sym typeface="Arial"/>
              </a:defRPr>
            </a:lvl7pPr>
            <a:lvl8pPr marR="0" lvl="7" algn="l" rtl="0">
              <a:spcBef>
                <a:spcPts val="0"/>
              </a:spcBef>
              <a:spcAft>
                <a:spcPts val="0"/>
              </a:spcAft>
              <a:buSzPts val="1400"/>
              <a:buNone/>
              <a:defRPr sz="3200" b="0" i="0" u="none" strike="noStrike" cap="none">
                <a:solidFill>
                  <a:schemeClr val="accent1"/>
                </a:solidFill>
                <a:latin typeface="Arial"/>
                <a:ea typeface="Arial"/>
                <a:cs typeface="Arial"/>
                <a:sym typeface="Arial"/>
              </a:defRPr>
            </a:lvl8pPr>
            <a:lvl9pPr marR="0" lvl="8" algn="l" rtl="0">
              <a:spcBef>
                <a:spcPts val="0"/>
              </a:spcBef>
              <a:spcAft>
                <a:spcPts val="0"/>
              </a:spcAft>
              <a:buSzPts val="1400"/>
              <a:buNone/>
              <a:defRPr sz="3200" b="0" i="0" u="none" strike="noStrike" cap="none">
                <a:solidFill>
                  <a:schemeClr val="accent1"/>
                </a:solidFill>
                <a:latin typeface="Arial"/>
                <a:ea typeface="Arial"/>
                <a:cs typeface="Arial"/>
                <a:sym typeface="Arial"/>
              </a:defRPr>
            </a:lvl9pPr>
          </a:lstStyle>
          <a:p>
            <a:endParaRPr/>
          </a:p>
        </p:txBody>
      </p:sp>
      <p:sp>
        <p:nvSpPr>
          <p:cNvPr id="190" name="Shape 190"/>
          <p:cNvSpPr txBox="1">
            <a:spLocks noGrp="1"/>
          </p:cNvSpPr>
          <p:nvPr>
            <p:ph type="body" idx="1"/>
          </p:nvPr>
        </p:nvSpPr>
        <p:spPr>
          <a:xfrm>
            <a:off x="571499" y="1764286"/>
            <a:ext cx="10390667" cy="3214113"/>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2900" algn="l" rtl="0">
              <a:lnSpc>
                <a:spcPct val="100000"/>
              </a:lnSpc>
              <a:spcBef>
                <a:spcPts val="300"/>
              </a:spcBef>
              <a:spcAft>
                <a:spcPts val="0"/>
              </a:spcAft>
              <a:buClr>
                <a:schemeClr val="lt2"/>
              </a:buClr>
              <a:buSzPts val="1800"/>
              <a:buFont typeface="Arial"/>
              <a:buChar char="•"/>
              <a:defRPr sz="1800" b="0" i="0" u="none" strike="noStrike" cap="none">
                <a:solidFill>
                  <a:schemeClr val="lt2"/>
                </a:solidFill>
                <a:latin typeface="Arial"/>
                <a:ea typeface="Arial"/>
                <a:cs typeface="Arial"/>
                <a:sym typeface="Arial"/>
              </a:defRPr>
            </a:lvl2pPr>
            <a:lvl3pPr marL="1371600" marR="0" lvl="2" indent="-330200" algn="l" rtl="0">
              <a:lnSpc>
                <a:spcPct val="100000"/>
              </a:lnSpc>
              <a:spcBef>
                <a:spcPts val="6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17500" algn="l" rtl="0">
              <a:lnSpc>
                <a:spcPct val="100000"/>
              </a:lnSpc>
              <a:spcBef>
                <a:spcPts val="600"/>
              </a:spcBef>
              <a:spcAft>
                <a:spcPts val="0"/>
              </a:spcAft>
              <a:buClr>
                <a:schemeClr val="lt2"/>
              </a:buClr>
              <a:buSzPts val="1400"/>
              <a:buFont typeface="Arial"/>
              <a:buChar char="•"/>
              <a:defRPr sz="1400" b="1" i="0" u="none" strike="noStrike" cap="none">
                <a:solidFill>
                  <a:schemeClr val="lt2"/>
                </a:solidFill>
                <a:latin typeface="Arial"/>
                <a:ea typeface="Arial"/>
                <a:cs typeface="Arial"/>
                <a:sym typeface="Arial"/>
              </a:defRPr>
            </a:lvl4pPr>
            <a:lvl5pPr marL="2286000" marR="0" lvl="4" indent="-228600" algn="l" rtl="0">
              <a:lnSpc>
                <a:spcPct val="100000"/>
              </a:lnSpc>
              <a:spcBef>
                <a:spcPts val="6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91" name="Shape 191"/>
          <p:cNvSpPr txBox="1">
            <a:spLocks noGrp="1"/>
          </p:cNvSpPr>
          <p:nvPr>
            <p:ph type="body" idx="2"/>
          </p:nvPr>
        </p:nvSpPr>
        <p:spPr>
          <a:xfrm>
            <a:off x="571500" y="1097179"/>
            <a:ext cx="11045952" cy="338554"/>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1100"/>
              </a:spcBef>
              <a:spcAft>
                <a:spcPts val="0"/>
              </a:spcAft>
              <a:buClr>
                <a:srgbClr val="7F7F7F"/>
              </a:buClr>
              <a:buSzPts val="2200"/>
              <a:buFont typeface="Arial"/>
              <a:buNone/>
              <a:defRPr sz="2200" b="0" i="0" u="none" strike="noStrike" cap="none">
                <a:solidFill>
                  <a:srgbClr val="424145"/>
                </a:solidFill>
                <a:latin typeface="Arial"/>
                <a:ea typeface="Arial"/>
                <a:cs typeface="Arial"/>
                <a:sym typeface="Arial"/>
              </a:defRPr>
            </a:lvl1pPr>
            <a:lvl2pPr marL="914400" marR="0" lvl="1" indent="-342900" algn="l" rtl="0">
              <a:spcBef>
                <a:spcPts val="300"/>
              </a:spcBef>
              <a:spcAft>
                <a:spcPts val="0"/>
              </a:spcAft>
              <a:buClr>
                <a:schemeClr val="lt2"/>
              </a:buClr>
              <a:buSzPts val="1800"/>
              <a:buFont typeface="Arial"/>
              <a:buChar char="•"/>
              <a:defRPr sz="1800" b="0" i="0" u="none" strike="noStrike" cap="none">
                <a:solidFill>
                  <a:srgbClr val="8D837B"/>
                </a:solidFill>
                <a:latin typeface="Arial"/>
                <a:ea typeface="Arial"/>
                <a:cs typeface="Arial"/>
                <a:sym typeface="Arial"/>
              </a:defRPr>
            </a:lvl2pPr>
            <a:lvl3pPr marL="1371600" marR="0" lvl="2" indent="-330200" algn="l" rtl="0">
              <a:spcBef>
                <a:spcPts val="6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17500" algn="l" rtl="0">
              <a:spcBef>
                <a:spcPts val="600"/>
              </a:spcBef>
              <a:spcAft>
                <a:spcPts val="0"/>
              </a:spcAft>
              <a:buClr>
                <a:schemeClr val="lt2"/>
              </a:buClr>
              <a:buSzPts val="1400"/>
              <a:buFont typeface="Arial"/>
              <a:buChar char="•"/>
              <a:defRPr sz="1400" b="1" i="0" u="none" strike="noStrike" cap="none">
                <a:solidFill>
                  <a:srgbClr val="8D837B"/>
                </a:solidFill>
                <a:latin typeface="Arial"/>
                <a:ea typeface="Arial"/>
                <a:cs typeface="Arial"/>
                <a:sym typeface="Arial"/>
              </a:defRPr>
            </a:lvl4pPr>
            <a:lvl5pPr marL="2286000" marR="0" lvl="4" indent="-228600" algn="l" rtl="0">
              <a:spcBef>
                <a:spcPts val="6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92" name="Shape 192"/>
          <p:cNvSpPr txBox="1">
            <a:spLocks noGrp="1"/>
          </p:cNvSpPr>
          <p:nvPr>
            <p:ph type="ftr" idx="11"/>
          </p:nvPr>
        </p:nvSpPr>
        <p:spPr>
          <a:xfrm>
            <a:off x="577850" y="6410462"/>
            <a:ext cx="8870949" cy="213858"/>
          </a:xfrm>
          <a:prstGeom prst="rect">
            <a:avLst/>
          </a:prstGeom>
          <a:noFill/>
          <a:ln>
            <a:noFill/>
          </a:ln>
        </p:spPr>
        <p:txBody>
          <a:bodyPr spcFirstLastPara="1" wrap="square" lIns="91425" tIns="91425" rIns="91425" bIns="91425" anchor="b" anchorCtr="0"/>
          <a:lstStyle>
            <a:lvl1pPr marR="0" lvl="0" algn="l" rtl="0">
              <a:spcBef>
                <a:spcPts val="0"/>
              </a:spcBef>
              <a:spcAft>
                <a:spcPts val="0"/>
              </a:spcAft>
              <a:buSzPts val="1400"/>
              <a:buNone/>
              <a:defRPr sz="1200">
                <a:solidFill>
                  <a:schemeClr val="lt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pic>
        <p:nvPicPr>
          <p:cNvPr id="193" name="Shape 193" descr="pasted-image.pdf"/>
          <p:cNvPicPr preferRelativeResize="0"/>
          <p:nvPr/>
        </p:nvPicPr>
        <p:blipFill rotWithShape="1">
          <a:blip r:embed="rId3">
            <a:alphaModFix/>
          </a:blip>
          <a:srcRect/>
          <a:stretch/>
        </p:blipFill>
        <p:spPr>
          <a:xfrm>
            <a:off x="11030573" y="565459"/>
            <a:ext cx="635734" cy="445095"/>
          </a:xfrm>
          <a:prstGeom prst="rect">
            <a:avLst/>
          </a:prstGeom>
          <a:noFill/>
          <a:ln>
            <a:noFill/>
          </a:ln>
        </p:spPr>
      </p:pic>
    </p:spTree>
    <p:extLst>
      <p:ext uri="{BB962C8B-B14F-4D97-AF65-F5344CB8AC3E}">
        <p14:creationId xmlns:p14="http://schemas.microsoft.com/office/powerpoint/2010/main" val="791133787"/>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8" name="Title Placeholder 1"/>
          <p:cNvSpPr>
            <a:spLocks noGrp="1"/>
          </p:cNvSpPr>
          <p:nvPr>
            <p:ph type="title"/>
          </p:nvPr>
        </p:nvSpPr>
        <p:spPr>
          <a:xfrm>
            <a:off x="571500" y="63503"/>
            <a:ext cx="11045952" cy="990119"/>
          </a:xfrm>
          <a:prstGeom prst="rect">
            <a:avLst/>
          </a:prstGeom>
          <a:effectLst/>
        </p:spPr>
        <p:txBody>
          <a:bodyPr rtlCol="0">
            <a:noAutofit/>
          </a:bodyPr>
          <a:lstStyle>
            <a:lvl1pPr>
              <a:lnSpc>
                <a:spcPct val="95000"/>
              </a:lnSpc>
              <a:defRPr/>
            </a:lvl1pPr>
          </a:lstStyle>
          <a:p>
            <a:r>
              <a:rPr lang="en-US" dirty="0"/>
              <a:t>Click to edit Master title style</a:t>
            </a:r>
          </a:p>
        </p:txBody>
      </p:sp>
      <p:sp>
        <p:nvSpPr>
          <p:cNvPr id="3" name="Content Placeholder 2"/>
          <p:cNvSpPr>
            <a:spLocks noGrp="1"/>
          </p:cNvSpPr>
          <p:nvPr>
            <p:ph sz="quarter" idx="11"/>
          </p:nvPr>
        </p:nvSpPr>
        <p:spPr>
          <a:xfrm>
            <a:off x="571500" y="1764285"/>
            <a:ext cx="3429000" cy="4223902"/>
          </a:xfrm>
        </p:spPr>
        <p:txBody>
          <a:bodyPr/>
          <a:lstStyle>
            <a:lvl1pPr>
              <a:lnSpc>
                <a:spcPct val="100000"/>
              </a:lnSpc>
              <a:defRPr/>
            </a:lvl1pPr>
            <a:lvl2pPr>
              <a:lnSpc>
                <a:spcPct val="100000"/>
              </a:lnSpc>
              <a:defRPr>
                <a:solidFill>
                  <a:schemeClr val="bg2"/>
                </a:solidFill>
              </a:defRPr>
            </a:lvl2pPr>
            <a:lvl3pPr>
              <a:lnSpc>
                <a:spcPct val="100000"/>
              </a:lnSpc>
              <a:defRPr>
                <a:solidFill>
                  <a:schemeClr val="bg2"/>
                </a:solidFill>
              </a:defRPr>
            </a:lvl3pPr>
            <a:lvl4pPr>
              <a:lnSpc>
                <a:spcPct val="100000"/>
              </a:lnSpc>
              <a:defRPr>
                <a:solidFill>
                  <a:schemeClr val="bg2"/>
                </a:solidFill>
              </a:defRPr>
            </a:lvl4pPr>
            <a:lvl5pPr>
              <a:lnSpc>
                <a:spcPct val="10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4"/>
          <p:cNvSpPr>
            <a:spLocks noGrp="1"/>
          </p:cNvSpPr>
          <p:nvPr>
            <p:ph sz="quarter" idx="12"/>
          </p:nvPr>
        </p:nvSpPr>
        <p:spPr>
          <a:xfrm>
            <a:off x="4377367" y="1764002"/>
            <a:ext cx="3429000" cy="4224337"/>
          </a:xfrm>
        </p:spPr>
        <p:txBody>
          <a:bodyPr/>
          <a:lstStyle>
            <a:lvl1pPr>
              <a:lnSpc>
                <a:spcPct val="100000"/>
              </a:lnSpc>
              <a:defRPr/>
            </a:lvl1pPr>
            <a:lvl2pPr>
              <a:lnSpc>
                <a:spcPct val="100000"/>
              </a:lnSpc>
              <a:defRPr>
                <a:solidFill>
                  <a:schemeClr val="bg2"/>
                </a:solidFill>
              </a:defRPr>
            </a:lvl2pPr>
            <a:lvl3pPr>
              <a:lnSpc>
                <a:spcPct val="100000"/>
              </a:lnSpc>
              <a:defRPr>
                <a:solidFill>
                  <a:schemeClr val="bg2"/>
                </a:solidFill>
              </a:defRPr>
            </a:lvl3pPr>
            <a:lvl4pPr>
              <a:lnSpc>
                <a:spcPct val="100000"/>
              </a:lnSpc>
              <a:defRPr>
                <a:solidFill>
                  <a:schemeClr val="bg2"/>
                </a:solidFill>
              </a:defRPr>
            </a:lvl4pPr>
            <a:lvl5pPr>
              <a:lnSpc>
                <a:spcPct val="10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6"/>
          <p:cNvSpPr>
            <a:spLocks noGrp="1"/>
          </p:cNvSpPr>
          <p:nvPr>
            <p:ph sz="quarter" idx="13"/>
          </p:nvPr>
        </p:nvSpPr>
        <p:spPr>
          <a:xfrm>
            <a:off x="8183233" y="1763713"/>
            <a:ext cx="3429000" cy="4224337"/>
          </a:xfrm>
        </p:spPr>
        <p:txBody>
          <a:bodyPr/>
          <a:lstStyle>
            <a:lvl1pPr>
              <a:lnSpc>
                <a:spcPct val="100000"/>
              </a:lnSpc>
              <a:defRPr/>
            </a:lvl1pPr>
            <a:lvl2pPr>
              <a:lnSpc>
                <a:spcPct val="100000"/>
              </a:lnSpc>
              <a:defRPr>
                <a:solidFill>
                  <a:schemeClr val="bg2"/>
                </a:solidFill>
              </a:defRPr>
            </a:lvl2pPr>
            <a:lvl3pPr>
              <a:lnSpc>
                <a:spcPct val="100000"/>
              </a:lnSpc>
              <a:defRPr>
                <a:solidFill>
                  <a:schemeClr val="bg2"/>
                </a:solidFill>
              </a:defRPr>
            </a:lvl3pPr>
            <a:lvl4pPr>
              <a:lnSpc>
                <a:spcPct val="100000"/>
              </a:lnSpc>
              <a:defRPr>
                <a:solidFill>
                  <a:schemeClr val="bg2"/>
                </a:solidFill>
              </a:defRPr>
            </a:lvl4pPr>
            <a:lvl5pPr>
              <a:lnSpc>
                <a:spcPct val="10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3"/>
          <p:cNvSpPr>
            <a:spLocks noGrp="1"/>
          </p:cNvSpPr>
          <p:nvPr>
            <p:ph type="body" sz="quarter" idx="16"/>
          </p:nvPr>
        </p:nvSpPr>
        <p:spPr>
          <a:xfrm>
            <a:off x="571503" y="1097179"/>
            <a:ext cx="11046141" cy="338554"/>
          </a:xfrm>
          <a:noFill/>
          <a:ln>
            <a:noFill/>
          </a:ln>
        </p:spPr>
        <p:txBody>
          <a:bodyPr vert="horz" wrap="square" lIns="0" tIns="0" rIns="0" bIns="0" numCol="1" rtlCol="0" anchor="t" anchorCtr="0" compatLnSpc="1">
            <a:prstTxWarp prst="textNoShape">
              <a:avLst/>
            </a:prstTxWarp>
            <a:spAutoFit/>
          </a:bodyPr>
          <a:lstStyle>
            <a:lvl1pPr>
              <a:defRPr lang="en-US" sz="2200" b="0" i="0" spc="0">
                <a:solidFill>
                  <a:schemeClr val="accent2">
                    <a:lumMod val="75000"/>
                  </a:schemeClr>
                </a:solidFill>
                <a:latin typeface="Salesforce Sans Light" charset="0"/>
                <a:ea typeface="Salesforce Sans Light" charset="0"/>
                <a:cs typeface="Salesforce Sans Light" charset="0"/>
              </a:defRPr>
            </a:lvl1pPr>
          </a:lstStyle>
          <a:p>
            <a:pPr lvl="0">
              <a:lnSpc>
                <a:spcPct val="100000"/>
              </a:lnSpc>
              <a:spcBef>
                <a:spcPts val="0"/>
              </a:spcBef>
              <a:spcAft>
                <a:spcPts val="0"/>
              </a:spcAft>
            </a:pPr>
            <a:r>
              <a:rPr lang="en-US" dirty="0"/>
              <a:t>Click to edit Master text styles</a:t>
            </a:r>
          </a:p>
        </p:txBody>
      </p:sp>
      <p:sp>
        <p:nvSpPr>
          <p:cNvPr id="11" name="Footer Placeholder 3"/>
          <p:cNvSpPr>
            <a:spLocks noGrp="1"/>
          </p:cNvSpPr>
          <p:nvPr>
            <p:ph type="ftr" sz="quarter" idx="17"/>
          </p:nvPr>
        </p:nvSpPr>
        <p:spPr>
          <a:xfrm>
            <a:off x="577850" y="6410462"/>
            <a:ext cx="8870949" cy="213858"/>
          </a:xfrm>
        </p:spPr>
        <p:txBody>
          <a:bodyPr/>
          <a:lstStyle>
            <a:lvl1pPr>
              <a:defRPr/>
            </a:lvl1pPr>
          </a:lstStyle>
          <a:p>
            <a:endParaRPr lang="en-US" dirty="0"/>
          </a:p>
        </p:txBody>
      </p:sp>
    </p:spTree>
    <p:extLst/>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matchingName="Medium Plains">
  <p:cSld name="1_Medium Plains">
    <p:spTree>
      <p:nvGrpSpPr>
        <p:cNvPr id="1" name="Shape 83"/>
        <p:cNvGrpSpPr/>
        <p:nvPr/>
      </p:nvGrpSpPr>
      <p:grpSpPr>
        <a:xfrm>
          <a:off x="0" y="0"/>
          <a:ext cx="0" cy="0"/>
          <a:chOff x="0" y="0"/>
          <a:chExt cx="0" cy="0"/>
        </a:xfrm>
      </p:grpSpPr>
      <p:pic>
        <p:nvPicPr>
          <p:cNvPr id="84" name="Shape 84"/>
          <p:cNvPicPr preferRelativeResize="0"/>
          <p:nvPr/>
        </p:nvPicPr>
        <p:blipFill rotWithShape="1">
          <a:blip r:embed="rId2">
            <a:alphaModFix/>
          </a:blip>
          <a:srcRect/>
          <a:stretch/>
        </p:blipFill>
        <p:spPr>
          <a:xfrm>
            <a:off x="4" y="16776"/>
            <a:ext cx="12188816" cy="6856209"/>
          </a:xfrm>
          <a:prstGeom prst="rect">
            <a:avLst/>
          </a:prstGeom>
          <a:noFill/>
          <a:ln>
            <a:noFill/>
          </a:ln>
        </p:spPr>
      </p:pic>
      <p:sp>
        <p:nvSpPr>
          <p:cNvPr id="85" name="Shape 85"/>
          <p:cNvSpPr txBox="1">
            <a:spLocks noGrp="1"/>
          </p:cNvSpPr>
          <p:nvPr>
            <p:ph type="body" idx="1"/>
          </p:nvPr>
        </p:nvSpPr>
        <p:spPr>
          <a:xfrm>
            <a:off x="571500" y="1764284"/>
            <a:ext cx="11045952" cy="2289556"/>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2900" algn="l" rtl="0">
              <a:lnSpc>
                <a:spcPct val="100000"/>
              </a:lnSpc>
              <a:spcBef>
                <a:spcPts val="300"/>
              </a:spcBef>
              <a:spcAft>
                <a:spcPts val="0"/>
              </a:spcAft>
              <a:buClr>
                <a:schemeClr val="lt2"/>
              </a:buClr>
              <a:buSzPts val="1800"/>
              <a:buFont typeface="Arial"/>
              <a:buChar char="•"/>
              <a:defRPr sz="1800" b="0" i="0" u="none" strike="noStrike" cap="none">
                <a:solidFill>
                  <a:schemeClr val="lt2"/>
                </a:solidFill>
                <a:latin typeface="Arial"/>
                <a:ea typeface="Arial"/>
                <a:cs typeface="Arial"/>
                <a:sym typeface="Arial"/>
              </a:defRPr>
            </a:lvl2pPr>
            <a:lvl3pPr marL="1371600" marR="0" lvl="2" indent="-330200" algn="l" rtl="0">
              <a:lnSpc>
                <a:spcPct val="100000"/>
              </a:lnSpc>
              <a:spcBef>
                <a:spcPts val="6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17500" algn="l" rtl="0">
              <a:lnSpc>
                <a:spcPct val="100000"/>
              </a:lnSpc>
              <a:spcBef>
                <a:spcPts val="600"/>
              </a:spcBef>
              <a:spcAft>
                <a:spcPts val="0"/>
              </a:spcAft>
              <a:buClr>
                <a:schemeClr val="lt2"/>
              </a:buClr>
              <a:buSzPts val="1400"/>
              <a:buFont typeface="Arial"/>
              <a:buChar char="•"/>
              <a:defRPr sz="1400" b="1" i="0" u="none" strike="noStrike" cap="none">
                <a:solidFill>
                  <a:schemeClr val="lt2"/>
                </a:solidFill>
                <a:latin typeface="Arial"/>
                <a:ea typeface="Arial"/>
                <a:cs typeface="Arial"/>
                <a:sym typeface="Arial"/>
              </a:defRPr>
            </a:lvl4pPr>
            <a:lvl5pPr marL="2286000" marR="0" lvl="4" indent="-228600" algn="l" rtl="0">
              <a:lnSpc>
                <a:spcPct val="100000"/>
              </a:lnSpc>
              <a:spcBef>
                <a:spcPts val="6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86" name="Shape 86"/>
          <p:cNvSpPr txBox="1">
            <a:spLocks noGrp="1"/>
          </p:cNvSpPr>
          <p:nvPr>
            <p:ph type="body" idx="2"/>
          </p:nvPr>
        </p:nvSpPr>
        <p:spPr>
          <a:xfrm>
            <a:off x="571500" y="1097179"/>
            <a:ext cx="11046984" cy="338554"/>
          </a:xfrm>
          <a:prstGeom prst="rect">
            <a:avLst/>
          </a:prstGeom>
          <a:noFill/>
          <a:ln>
            <a:noFill/>
          </a:ln>
        </p:spPr>
        <p:txBody>
          <a:bodyPr spcFirstLastPara="1" wrap="square" lIns="91425" tIns="91425" rIns="91425" bIns="91425" anchor="t" anchorCtr="0"/>
          <a:lstStyle>
            <a:lvl1pPr marL="457200" marR="0" lvl="0" indent="-228600" algn="l" rtl="0">
              <a:spcBef>
                <a:spcPts val="1100"/>
              </a:spcBef>
              <a:spcAft>
                <a:spcPts val="0"/>
              </a:spcAft>
              <a:buClr>
                <a:srgbClr val="7F7F7F"/>
              </a:buClr>
              <a:buSzPts val="2200"/>
              <a:buFont typeface="Arial"/>
              <a:buNone/>
              <a:defRPr sz="2200" b="0" i="0" u="none" strike="noStrike" cap="none">
                <a:solidFill>
                  <a:srgbClr val="424145"/>
                </a:solidFill>
                <a:latin typeface="Arial"/>
                <a:ea typeface="Arial"/>
                <a:cs typeface="Arial"/>
                <a:sym typeface="Arial"/>
              </a:defRPr>
            </a:lvl1pPr>
            <a:lvl2pPr marL="914400" marR="0" lvl="1" indent="-342900" algn="l" rtl="0">
              <a:spcBef>
                <a:spcPts val="300"/>
              </a:spcBef>
              <a:spcAft>
                <a:spcPts val="0"/>
              </a:spcAft>
              <a:buClr>
                <a:schemeClr val="lt2"/>
              </a:buClr>
              <a:buSzPts val="1800"/>
              <a:buFont typeface="Arial"/>
              <a:buChar char="•"/>
              <a:defRPr sz="1800" b="0" i="0" u="none" strike="noStrike" cap="none">
                <a:solidFill>
                  <a:srgbClr val="8D837B"/>
                </a:solidFill>
                <a:latin typeface="Arial"/>
                <a:ea typeface="Arial"/>
                <a:cs typeface="Arial"/>
                <a:sym typeface="Arial"/>
              </a:defRPr>
            </a:lvl2pPr>
            <a:lvl3pPr marL="1371600" marR="0" lvl="2" indent="-330200" algn="l" rtl="0">
              <a:spcBef>
                <a:spcPts val="6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17500" algn="l" rtl="0">
              <a:spcBef>
                <a:spcPts val="600"/>
              </a:spcBef>
              <a:spcAft>
                <a:spcPts val="0"/>
              </a:spcAft>
              <a:buClr>
                <a:schemeClr val="lt2"/>
              </a:buClr>
              <a:buSzPts val="1400"/>
              <a:buFont typeface="Arial"/>
              <a:buChar char="•"/>
              <a:defRPr sz="1400" b="1" i="0" u="none" strike="noStrike" cap="none">
                <a:solidFill>
                  <a:srgbClr val="8D837B"/>
                </a:solidFill>
                <a:latin typeface="Arial"/>
                <a:ea typeface="Arial"/>
                <a:cs typeface="Arial"/>
                <a:sym typeface="Arial"/>
              </a:defRPr>
            </a:lvl4pPr>
            <a:lvl5pPr marL="2286000" marR="0" lvl="4" indent="-228600" algn="l" rtl="0">
              <a:spcBef>
                <a:spcPts val="6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87" name="Shape 87"/>
          <p:cNvSpPr txBox="1">
            <a:spLocks noGrp="1"/>
          </p:cNvSpPr>
          <p:nvPr>
            <p:ph type="title"/>
          </p:nvPr>
        </p:nvSpPr>
        <p:spPr>
          <a:xfrm>
            <a:off x="571500" y="63503"/>
            <a:ext cx="11045952" cy="990119"/>
          </a:xfrm>
          <a:prstGeom prst="rect">
            <a:avLst/>
          </a:prstGeom>
          <a:noFill/>
          <a:ln>
            <a:noFill/>
          </a:ln>
        </p:spPr>
        <p:txBody>
          <a:bodyPr spcFirstLastPara="1" wrap="square" lIns="91425" tIns="91425" rIns="91425" bIns="91425" anchor="b" anchorCtr="0"/>
          <a:lstStyle>
            <a:lvl1pPr marR="0" lvl="0" algn="l" rtl="0">
              <a:lnSpc>
                <a:spcPct val="95000"/>
              </a:lnSpc>
              <a:spcBef>
                <a:spcPts val="0"/>
              </a:spcBef>
              <a:spcAft>
                <a:spcPts val="0"/>
              </a:spcAft>
              <a:buSzPts val="1400"/>
              <a:buNone/>
              <a:defRPr sz="30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3200" b="0" i="0" u="none" strike="noStrike" cap="none">
                <a:solidFill>
                  <a:schemeClr val="accent1"/>
                </a:solidFill>
                <a:latin typeface="Arial"/>
                <a:ea typeface="Arial"/>
                <a:cs typeface="Arial"/>
                <a:sym typeface="Arial"/>
              </a:defRPr>
            </a:lvl2pPr>
            <a:lvl3pPr marR="0" lvl="2" algn="l" rtl="0">
              <a:spcBef>
                <a:spcPts val="0"/>
              </a:spcBef>
              <a:spcAft>
                <a:spcPts val="0"/>
              </a:spcAft>
              <a:buSzPts val="1400"/>
              <a:buNone/>
              <a:defRPr sz="3200" b="0" i="0" u="none" strike="noStrike" cap="none">
                <a:solidFill>
                  <a:schemeClr val="accent1"/>
                </a:solidFill>
                <a:latin typeface="Arial"/>
                <a:ea typeface="Arial"/>
                <a:cs typeface="Arial"/>
                <a:sym typeface="Arial"/>
              </a:defRPr>
            </a:lvl3pPr>
            <a:lvl4pPr marR="0" lvl="3" algn="l" rtl="0">
              <a:spcBef>
                <a:spcPts val="0"/>
              </a:spcBef>
              <a:spcAft>
                <a:spcPts val="0"/>
              </a:spcAft>
              <a:buSzPts val="1400"/>
              <a:buNone/>
              <a:defRPr sz="3200" b="0" i="0" u="none" strike="noStrike" cap="none">
                <a:solidFill>
                  <a:schemeClr val="accent1"/>
                </a:solidFill>
                <a:latin typeface="Arial"/>
                <a:ea typeface="Arial"/>
                <a:cs typeface="Arial"/>
                <a:sym typeface="Arial"/>
              </a:defRPr>
            </a:lvl4pPr>
            <a:lvl5pPr marR="0" lvl="4" algn="l" rtl="0">
              <a:spcBef>
                <a:spcPts val="0"/>
              </a:spcBef>
              <a:spcAft>
                <a:spcPts val="0"/>
              </a:spcAft>
              <a:buSzPts val="1400"/>
              <a:buNone/>
              <a:defRPr sz="3200" b="0" i="0" u="none" strike="noStrike" cap="none">
                <a:solidFill>
                  <a:schemeClr val="accent1"/>
                </a:solidFill>
                <a:latin typeface="Arial"/>
                <a:ea typeface="Arial"/>
                <a:cs typeface="Arial"/>
                <a:sym typeface="Arial"/>
              </a:defRPr>
            </a:lvl5pPr>
            <a:lvl6pPr marR="0" lvl="5" algn="l" rtl="0">
              <a:spcBef>
                <a:spcPts val="0"/>
              </a:spcBef>
              <a:spcAft>
                <a:spcPts val="0"/>
              </a:spcAft>
              <a:buSzPts val="1400"/>
              <a:buNone/>
              <a:defRPr sz="3200" b="0" i="0" u="none" strike="noStrike" cap="none">
                <a:solidFill>
                  <a:schemeClr val="accent1"/>
                </a:solidFill>
                <a:latin typeface="Arial"/>
                <a:ea typeface="Arial"/>
                <a:cs typeface="Arial"/>
                <a:sym typeface="Arial"/>
              </a:defRPr>
            </a:lvl6pPr>
            <a:lvl7pPr marR="0" lvl="6" algn="l" rtl="0">
              <a:spcBef>
                <a:spcPts val="0"/>
              </a:spcBef>
              <a:spcAft>
                <a:spcPts val="0"/>
              </a:spcAft>
              <a:buSzPts val="1400"/>
              <a:buNone/>
              <a:defRPr sz="3200" b="0" i="0" u="none" strike="noStrike" cap="none">
                <a:solidFill>
                  <a:schemeClr val="accent1"/>
                </a:solidFill>
                <a:latin typeface="Arial"/>
                <a:ea typeface="Arial"/>
                <a:cs typeface="Arial"/>
                <a:sym typeface="Arial"/>
              </a:defRPr>
            </a:lvl7pPr>
            <a:lvl8pPr marR="0" lvl="7" algn="l" rtl="0">
              <a:spcBef>
                <a:spcPts val="0"/>
              </a:spcBef>
              <a:spcAft>
                <a:spcPts val="0"/>
              </a:spcAft>
              <a:buSzPts val="1400"/>
              <a:buNone/>
              <a:defRPr sz="3200" b="0" i="0" u="none" strike="noStrike" cap="none">
                <a:solidFill>
                  <a:schemeClr val="accent1"/>
                </a:solidFill>
                <a:latin typeface="Arial"/>
                <a:ea typeface="Arial"/>
                <a:cs typeface="Arial"/>
                <a:sym typeface="Arial"/>
              </a:defRPr>
            </a:lvl8pPr>
            <a:lvl9pPr marR="0" lvl="8" algn="l" rtl="0">
              <a:spcBef>
                <a:spcPts val="0"/>
              </a:spcBef>
              <a:spcAft>
                <a:spcPts val="0"/>
              </a:spcAft>
              <a:buSzPts val="1400"/>
              <a:buNone/>
              <a:defRPr sz="3200" b="0" i="0" u="none" strike="noStrike" cap="none">
                <a:solidFill>
                  <a:schemeClr val="accent1"/>
                </a:solidFill>
                <a:latin typeface="Arial"/>
                <a:ea typeface="Arial"/>
                <a:cs typeface="Arial"/>
                <a:sym typeface="Arial"/>
              </a:defRPr>
            </a:lvl9pPr>
          </a:lstStyle>
          <a:p>
            <a:endParaRPr/>
          </a:p>
        </p:txBody>
      </p:sp>
      <p:sp>
        <p:nvSpPr>
          <p:cNvPr id="88" name="Shape 88"/>
          <p:cNvSpPr txBox="1">
            <a:spLocks noGrp="1"/>
          </p:cNvSpPr>
          <p:nvPr>
            <p:ph type="ftr" idx="11"/>
          </p:nvPr>
        </p:nvSpPr>
        <p:spPr>
          <a:xfrm>
            <a:off x="577850" y="6410462"/>
            <a:ext cx="8870949" cy="213858"/>
          </a:xfrm>
          <a:prstGeom prst="rect">
            <a:avLst/>
          </a:prstGeom>
          <a:noFill/>
          <a:ln>
            <a:noFill/>
          </a:ln>
        </p:spPr>
        <p:txBody>
          <a:bodyPr spcFirstLastPara="1" wrap="square" lIns="91425" tIns="91425" rIns="91425" bIns="91425" anchor="b" anchorCtr="0"/>
          <a:lstStyle>
            <a:lvl1pPr marR="0" lvl="0" algn="l" rtl="0">
              <a:spcBef>
                <a:spcPts val="0"/>
              </a:spcBef>
              <a:spcAft>
                <a:spcPts val="0"/>
              </a:spcAft>
              <a:buSzPts val="1400"/>
              <a:buNone/>
              <a:defRPr sz="1200">
                <a:solidFill>
                  <a:schemeClr val="lt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pic>
        <p:nvPicPr>
          <p:cNvPr id="89" name="Shape 89" descr="pasted-image.pdf"/>
          <p:cNvPicPr preferRelativeResize="0"/>
          <p:nvPr/>
        </p:nvPicPr>
        <p:blipFill rotWithShape="1">
          <a:blip r:embed="rId3">
            <a:alphaModFix/>
          </a:blip>
          <a:srcRect/>
          <a:stretch/>
        </p:blipFill>
        <p:spPr>
          <a:xfrm>
            <a:off x="11030573" y="565459"/>
            <a:ext cx="635734" cy="445095"/>
          </a:xfrm>
          <a:prstGeom prst="rect">
            <a:avLst/>
          </a:prstGeom>
          <a:noFill/>
          <a:ln>
            <a:noFill/>
          </a:ln>
        </p:spPr>
      </p:pic>
      <p:pic>
        <p:nvPicPr>
          <p:cNvPr id="90" name="Shape 90" descr="3-Trees-2.png"/>
          <p:cNvPicPr preferRelativeResize="0"/>
          <p:nvPr/>
        </p:nvPicPr>
        <p:blipFill rotWithShape="1">
          <a:blip r:embed="rId4">
            <a:alphaModFix/>
          </a:blip>
          <a:srcRect l="1" t="1395" r="41303" b="1394"/>
          <a:stretch/>
        </p:blipFill>
        <p:spPr>
          <a:xfrm>
            <a:off x="11652860" y="4401027"/>
            <a:ext cx="532935" cy="1459989"/>
          </a:xfrm>
          <a:prstGeom prst="rect">
            <a:avLst/>
          </a:prstGeom>
          <a:noFill/>
          <a:ln>
            <a:noFill/>
          </a:ln>
        </p:spPr>
      </p:pic>
      <p:pic>
        <p:nvPicPr>
          <p:cNvPr id="91" name="Shape 91" descr="Golden-Tree.png"/>
          <p:cNvPicPr preferRelativeResize="0"/>
          <p:nvPr/>
        </p:nvPicPr>
        <p:blipFill rotWithShape="1">
          <a:blip r:embed="rId5">
            <a:alphaModFix/>
          </a:blip>
          <a:srcRect l="31382" t="1178" b="1178"/>
          <a:stretch/>
        </p:blipFill>
        <p:spPr>
          <a:xfrm>
            <a:off x="4" y="4401027"/>
            <a:ext cx="383455" cy="898591"/>
          </a:xfrm>
          <a:prstGeom prst="rect">
            <a:avLst/>
          </a:prstGeom>
          <a:noFill/>
          <a:ln>
            <a:noFill/>
          </a:ln>
        </p:spPr>
      </p:pic>
      <p:pic>
        <p:nvPicPr>
          <p:cNvPr id="92" name="Shape 92" descr="Drk Green Tree.png"/>
          <p:cNvPicPr preferRelativeResize="0"/>
          <p:nvPr/>
        </p:nvPicPr>
        <p:blipFill rotWithShape="1">
          <a:blip r:embed="rId6">
            <a:alphaModFix/>
          </a:blip>
          <a:srcRect/>
          <a:stretch/>
        </p:blipFill>
        <p:spPr>
          <a:xfrm>
            <a:off x="244233" y="4559032"/>
            <a:ext cx="325715" cy="582580"/>
          </a:xfrm>
          <a:prstGeom prst="rect">
            <a:avLst/>
          </a:prstGeom>
          <a:noFill/>
          <a:ln>
            <a:noFill/>
          </a:ln>
        </p:spPr>
      </p:pic>
    </p:spTree>
    <p:extLst>
      <p:ext uri="{BB962C8B-B14F-4D97-AF65-F5344CB8AC3E}">
        <p14:creationId xmlns:p14="http://schemas.microsoft.com/office/powerpoint/2010/main" val="535264562"/>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asic - Mountain Footer Left">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7"/>
            <a:ext cx="12192000" cy="6858000"/>
          </a:xfrm>
          <a:prstGeom prst="rect">
            <a:avLst/>
          </a:prstGeom>
        </p:spPr>
      </p:pic>
      <p:grpSp>
        <p:nvGrpSpPr>
          <p:cNvPr id="5" name="GRID" hidden="1"/>
          <p:cNvGrpSpPr>
            <a:grpSpLocks/>
          </p:cNvGrpSpPr>
          <p:nvPr userDrawn="1"/>
        </p:nvGrpSpPr>
        <p:grpSpPr bwMode="auto">
          <a:xfrm>
            <a:off x="0" y="0"/>
            <a:ext cx="12192000" cy="6858000"/>
            <a:chOff x="-326" y="-4"/>
            <a:chExt cx="12192006" cy="6858004"/>
          </a:xfrm>
        </p:grpSpPr>
        <p:pic>
          <p:nvPicPr>
            <p:cNvPr id="6" name="Picture 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6" y="-4"/>
              <a:ext cx="12192006" cy="68580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7" name="Group 10"/>
            <p:cNvGrpSpPr>
              <a:grpSpLocks/>
            </p:cNvGrpSpPr>
            <p:nvPr/>
          </p:nvGrpSpPr>
          <p:grpSpPr bwMode="auto">
            <a:xfrm>
              <a:off x="575284" y="71336"/>
              <a:ext cx="11046027" cy="1828800"/>
              <a:chOff x="575284" y="71336"/>
              <a:chExt cx="11046027" cy="1828800"/>
            </a:xfrm>
          </p:grpSpPr>
          <p:cxnSp>
            <p:nvCxnSpPr>
              <p:cNvPr id="8" name="Straight Connector 7"/>
              <p:cNvCxnSpPr/>
              <p:nvPr/>
            </p:nvCxnSpPr>
            <p:spPr>
              <a:xfrm>
                <a:off x="575937" y="1595435"/>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75937" y="1747835"/>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75937" y="1900235"/>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575937" y="1290635"/>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75937" y="1443035"/>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575937" y="1595435"/>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575937" y="985835"/>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575937" y="1138235"/>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75937" y="1290635"/>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575937" y="681034"/>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575937" y="833434"/>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75937" y="985835"/>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575937" y="376234"/>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575937" y="528634"/>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575937" y="681034"/>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575937" y="71434"/>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575937" y="223834"/>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575937" y="376234"/>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sp>
        <p:nvSpPr>
          <p:cNvPr id="28" name="Title Placeholder 1"/>
          <p:cNvSpPr>
            <a:spLocks noGrp="1"/>
          </p:cNvSpPr>
          <p:nvPr userDrawn="1">
            <p:ph type="title"/>
          </p:nvPr>
        </p:nvSpPr>
        <p:spPr>
          <a:xfrm>
            <a:off x="571500" y="63503"/>
            <a:ext cx="11045952" cy="990119"/>
          </a:xfrm>
          <a:prstGeom prst="rect">
            <a:avLst/>
          </a:prstGeom>
          <a:effectLst/>
        </p:spPr>
        <p:txBody>
          <a:bodyPr rtlCol="0">
            <a:noAutofit/>
          </a:bodyPr>
          <a:lstStyle>
            <a:lvl1pPr>
              <a:lnSpc>
                <a:spcPct val="95000"/>
              </a:lnSpc>
              <a:defRPr/>
            </a:lvl1pPr>
          </a:lstStyle>
          <a:p>
            <a:r>
              <a:rPr lang="en-US" dirty="0"/>
              <a:t>Click to edit Master title style</a:t>
            </a:r>
          </a:p>
        </p:txBody>
      </p:sp>
      <p:sp>
        <p:nvSpPr>
          <p:cNvPr id="33" name="Content Placeholder 32"/>
          <p:cNvSpPr>
            <a:spLocks noGrp="1"/>
          </p:cNvSpPr>
          <p:nvPr userDrawn="1">
            <p:ph sz="quarter" idx="10"/>
          </p:nvPr>
        </p:nvSpPr>
        <p:spPr>
          <a:xfrm>
            <a:off x="571500" y="1764285"/>
            <a:ext cx="11045952" cy="4223766"/>
          </a:xfrm>
        </p:spPr>
        <p:txBody>
          <a:bodyPr/>
          <a:lstStyle>
            <a:lvl1pPr>
              <a:lnSpc>
                <a:spcPct val="100000"/>
              </a:lnSpc>
              <a:defRPr/>
            </a:lvl1pPr>
            <a:lvl2pPr>
              <a:lnSpc>
                <a:spcPct val="100000"/>
              </a:lnSpc>
              <a:defRPr>
                <a:solidFill>
                  <a:schemeClr val="bg2"/>
                </a:solidFill>
              </a:defRPr>
            </a:lvl2pPr>
            <a:lvl3pPr>
              <a:lnSpc>
                <a:spcPct val="100000"/>
              </a:lnSpc>
              <a:defRPr>
                <a:solidFill>
                  <a:schemeClr val="bg2"/>
                </a:solidFill>
              </a:defRPr>
            </a:lvl3pPr>
            <a:lvl4pPr>
              <a:lnSpc>
                <a:spcPct val="100000"/>
              </a:lnSpc>
              <a:defRPr>
                <a:solidFill>
                  <a:schemeClr val="bg2"/>
                </a:solidFill>
              </a:defRPr>
            </a:lvl4pPr>
            <a:lvl5pPr>
              <a:lnSpc>
                <a:spcPct val="10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9" name="Text Placeholder 3"/>
          <p:cNvSpPr>
            <a:spLocks noGrp="1"/>
          </p:cNvSpPr>
          <p:nvPr userDrawn="1">
            <p:ph type="body" sz="quarter" idx="16"/>
          </p:nvPr>
        </p:nvSpPr>
        <p:spPr>
          <a:xfrm>
            <a:off x="571503" y="1097179"/>
            <a:ext cx="11046141" cy="338554"/>
          </a:xfrm>
          <a:noFill/>
          <a:ln>
            <a:noFill/>
          </a:ln>
        </p:spPr>
        <p:txBody>
          <a:bodyPr vert="horz" wrap="square" lIns="0" tIns="0" rIns="0" bIns="0" numCol="1" rtlCol="0" anchor="t" anchorCtr="0" compatLnSpc="1">
            <a:prstTxWarp prst="textNoShape">
              <a:avLst/>
            </a:prstTxWarp>
            <a:spAutoFit/>
          </a:bodyPr>
          <a:lstStyle>
            <a:lvl1pPr>
              <a:defRPr lang="en-US" sz="2200" b="0" i="0" spc="0" dirty="0">
                <a:solidFill>
                  <a:schemeClr val="accent2">
                    <a:lumMod val="75000"/>
                  </a:schemeClr>
                </a:solidFill>
                <a:latin typeface="Salesforce Sans Light" charset="0"/>
                <a:ea typeface="Salesforce Sans Light" charset="0"/>
                <a:cs typeface="Salesforce Sans Light" charset="0"/>
              </a:defRPr>
            </a:lvl1pPr>
          </a:lstStyle>
          <a:p>
            <a:pPr lvl="0">
              <a:lnSpc>
                <a:spcPct val="100000"/>
              </a:lnSpc>
              <a:spcBef>
                <a:spcPts val="0"/>
              </a:spcBef>
              <a:spcAft>
                <a:spcPts val="0"/>
              </a:spcAft>
            </a:pPr>
            <a:r>
              <a:rPr lang="en-US" dirty="0"/>
              <a:t>Click to edit Master text styles</a:t>
            </a:r>
          </a:p>
        </p:txBody>
      </p:sp>
      <p:grpSp>
        <p:nvGrpSpPr>
          <p:cNvPr id="27" name="GRID" hidden="1"/>
          <p:cNvGrpSpPr/>
          <p:nvPr userDrawn="1"/>
        </p:nvGrpSpPr>
        <p:grpSpPr>
          <a:xfrm>
            <a:off x="-326" y="-4"/>
            <a:ext cx="12192006" cy="6858004"/>
            <a:chOff x="-326" y="-4"/>
            <a:chExt cx="12192006" cy="6858004"/>
          </a:xfrm>
        </p:grpSpPr>
        <p:pic>
          <p:nvPicPr>
            <p:cNvPr id="30" name="Picture 2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26" y="-4"/>
              <a:ext cx="12192006" cy="6858004"/>
            </a:xfrm>
            <a:prstGeom prst="rect">
              <a:avLst/>
            </a:prstGeom>
          </p:spPr>
        </p:pic>
        <p:grpSp>
          <p:nvGrpSpPr>
            <p:cNvPr id="31" name="Group 30"/>
            <p:cNvGrpSpPr/>
            <p:nvPr userDrawn="1"/>
          </p:nvGrpSpPr>
          <p:grpSpPr>
            <a:xfrm>
              <a:off x="575284" y="71336"/>
              <a:ext cx="11046027" cy="1828800"/>
              <a:chOff x="575284" y="71336"/>
              <a:chExt cx="11046027" cy="1828800"/>
            </a:xfrm>
          </p:grpSpPr>
          <p:cxnSp>
            <p:nvCxnSpPr>
              <p:cNvPr id="32" name="Straight Connector 31"/>
              <p:cNvCxnSpPr/>
              <p:nvPr userDrawn="1"/>
            </p:nvCxnSpPr>
            <p:spPr>
              <a:xfrm>
                <a:off x="575284" y="1595336"/>
                <a:ext cx="11046027"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a:xfrm>
                <a:off x="575284" y="1747736"/>
                <a:ext cx="11046027"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a:xfrm>
                <a:off x="575284" y="1900136"/>
                <a:ext cx="11046027"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a:xfrm>
                <a:off x="575284" y="1290536"/>
                <a:ext cx="11046027"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a:xfrm>
                <a:off x="575284" y="1442936"/>
                <a:ext cx="11046027"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a:xfrm>
                <a:off x="575284" y="1595336"/>
                <a:ext cx="11046027"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a:xfrm>
                <a:off x="575284" y="985736"/>
                <a:ext cx="11046027"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a:xfrm>
                <a:off x="575284" y="1138136"/>
                <a:ext cx="11046027"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a:xfrm>
                <a:off x="575284" y="1290536"/>
                <a:ext cx="11046027"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a:xfrm>
                <a:off x="575284" y="680936"/>
                <a:ext cx="11046027"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a:xfrm>
                <a:off x="575284" y="833336"/>
                <a:ext cx="11046027"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a:xfrm>
                <a:off x="575284" y="985736"/>
                <a:ext cx="11046027"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a:xfrm>
                <a:off x="575284" y="376136"/>
                <a:ext cx="11046027"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a:xfrm>
                <a:off x="575284" y="528536"/>
                <a:ext cx="11046027"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a:xfrm>
                <a:off x="575284" y="680936"/>
                <a:ext cx="11046027"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a:xfrm>
                <a:off x="575284" y="71336"/>
                <a:ext cx="11046027"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a:xfrm>
                <a:off x="575284" y="223736"/>
                <a:ext cx="11046027"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a:xfrm>
                <a:off x="575284" y="376136"/>
                <a:ext cx="11046027"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sp>
        <p:nvSpPr>
          <p:cNvPr id="53" name="Footer Placeholder 3"/>
          <p:cNvSpPr>
            <a:spLocks noGrp="1"/>
          </p:cNvSpPr>
          <p:nvPr>
            <p:ph type="ftr" sz="quarter" idx="17"/>
          </p:nvPr>
        </p:nvSpPr>
        <p:spPr>
          <a:xfrm>
            <a:off x="577850" y="6410462"/>
            <a:ext cx="8870949" cy="213858"/>
          </a:xfrm>
        </p:spPr>
        <p:txBody>
          <a:bodyPr/>
          <a:lstStyle>
            <a:lvl1pPr>
              <a:defRPr>
                <a:solidFill>
                  <a:schemeClr val="bg1"/>
                </a:solidFill>
              </a:defRPr>
            </a:lvl1pPr>
          </a:lstStyle>
          <a:p>
            <a:endParaRPr lang="en-US" dirty="0"/>
          </a:p>
        </p:txBody>
      </p:sp>
      <p:pic>
        <p:nvPicPr>
          <p:cNvPr id="51" name="pasted-image.pdf" descr="pasted-image.pdf"/>
          <p:cNvPicPr>
            <a:picLocks noChangeAspect="1"/>
          </p:cNvPicPr>
          <p:nvPr userDrawn="1"/>
        </p:nvPicPr>
        <p:blipFill>
          <a:blip r:embed="rId4">
            <a:extLst/>
          </a:blip>
          <a:stretch>
            <a:fillRect/>
          </a:stretch>
        </p:blipFill>
        <p:spPr>
          <a:xfrm>
            <a:off x="11030573" y="565459"/>
            <a:ext cx="635734" cy="445095"/>
          </a:xfrm>
          <a:prstGeom prst="rect">
            <a:avLst/>
          </a:prstGeom>
          <a:ln w="12700">
            <a:miter lim="400000"/>
          </a:ln>
        </p:spPr>
      </p:pic>
    </p:spTree>
    <p:extLst/>
  </p:cSld>
  <p:clrMapOvr>
    <a:masterClrMapping/>
  </p:clrMapOvr>
  <p:transition>
    <p:fade/>
  </p:transition>
  <p:extLst mod="1">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asic - Mountain Footer Right">
    <p:spTree>
      <p:nvGrpSpPr>
        <p:cNvPr id="1" name=""/>
        <p:cNvGrpSpPr/>
        <p:nvPr/>
      </p:nvGrpSpPr>
      <p:grpSpPr>
        <a:xfrm>
          <a:off x="0" y="0"/>
          <a:ext cx="0" cy="0"/>
          <a:chOff x="0" y="0"/>
          <a:chExt cx="0" cy="0"/>
        </a:xfrm>
      </p:grpSpPr>
      <p:pic>
        <p:nvPicPr>
          <p:cNvPr id="53" name="Picture 5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5" name="GRID" hidden="1"/>
          <p:cNvGrpSpPr>
            <a:grpSpLocks/>
          </p:cNvGrpSpPr>
          <p:nvPr userDrawn="1"/>
        </p:nvGrpSpPr>
        <p:grpSpPr bwMode="auto">
          <a:xfrm>
            <a:off x="0" y="0"/>
            <a:ext cx="12192000" cy="6858000"/>
            <a:chOff x="-326" y="-4"/>
            <a:chExt cx="12192006" cy="6858004"/>
          </a:xfrm>
        </p:grpSpPr>
        <p:pic>
          <p:nvPicPr>
            <p:cNvPr id="6" name="Picture 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6" y="-4"/>
              <a:ext cx="12192006" cy="68580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7" name="Group 10"/>
            <p:cNvGrpSpPr>
              <a:grpSpLocks/>
            </p:cNvGrpSpPr>
            <p:nvPr/>
          </p:nvGrpSpPr>
          <p:grpSpPr bwMode="auto">
            <a:xfrm>
              <a:off x="575284" y="71336"/>
              <a:ext cx="11046027" cy="1828800"/>
              <a:chOff x="575284" y="71336"/>
              <a:chExt cx="11046027" cy="1828800"/>
            </a:xfrm>
          </p:grpSpPr>
          <p:cxnSp>
            <p:nvCxnSpPr>
              <p:cNvPr id="8" name="Straight Connector 7"/>
              <p:cNvCxnSpPr/>
              <p:nvPr/>
            </p:nvCxnSpPr>
            <p:spPr>
              <a:xfrm>
                <a:off x="575937" y="1595435"/>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75937" y="1747835"/>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75937" y="1900235"/>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575937" y="1290635"/>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75937" y="1443035"/>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575937" y="1595435"/>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575937" y="985835"/>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575937" y="1138235"/>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75937" y="1290635"/>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575937" y="681034"/>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575937" y="833434"/>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75937" y="985835"/>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575937" y="376234"/>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575937" y="528634"/>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575937" y="681034"/>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575937" y="71434"/>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575937" y="223834"/>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575937" y="376234"/>
                <a:ext cx="11045830"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sp>
        <p:nvSpPr>
          <p:cNvPr id="28" name="Title Placeholder 1"/>
          <p:cNvSpPr>
            <a:spLocks noGrp="1"/>
          </p:cNvSpPr>
          <p:nvPr userDrawn="1">
            <p:ph type="title"/>
          </p:nvPr>
        </p:nvSpPr>
        <p:spPr>
          <a:xfrm>
            <a:off x="571500" y="63503"/>
            <a:ext cx="11045952" cy="990119"/>
          </a:xfrm>
          <a:prstGeom prst="rect">
            <a:avLst/>
          </a:prstGeom>
          <a:effectLst/>
        </p:spPr>
        <p:txBody>
          <a:bodyPr rtlCol="0">
            <a:noAutofit/>
          </a:bodyPr>
          <a:lstStyle>
            <a:lvl1pPr>
              <a:lnSpc>
                <a:spcPct val="95000"/>
              </a:lnSpc>
              <a:defRPr/>
            </a:lvl1pPr>
          </a:lstStyle>
          <a:p>
            <a:r>
              <a:rPr lang="en-US" dirty="0"/>
              <a:t>Click to edit Master title style</a:t>
            </a:r>
          </a:p>
        </p:txBody>
      </p:sp>
      <p:sp>
        <p:nvSpPr>
          <p:cNvPr id="33" name="Content Placeholder 32"/>
          <p:cNvSpPr>
            <a:spLocks noGrp="1"/>
          </p:cNvSpPr>
          <p:nvPr userDrawn="1">
            <p:ph sz="quarter" idx="10"/>
          </p:nvPr>
        </p:nvSpPr>
        <p:spPr>
          <a:xfrm>
            <a:off x="571500" y="1764285"/>
            <a:ext cx="11045952" cy="4223766"/>
          </a:xfrm>
        </p:spPr>
        <p:txBody>
          <a:bodyPr/>
          <a:lstStyle>
            <a:lvl1pPr>
              <a:lnSpc>
                <a:spcPct val="100000"/>
              </a:lnSpc>
              <a:defRPr/>
            </a:lvl1pPr>
            <a:lvl2pPr>
              <a:lnSpc>
                <a:spcPct val="100000"/>
              </a:lnSpc>
              <a:defRPr>
                <a:solidFill>
                  <a:schemeClr val="bg2"/>
                </a:solidFill>
              </a:defRPr>
            </a:lvl2pPr>
            <a:lvl3pPr>
              <a:lnSpc>
                <a:spcPct val="100000"/>
              </a:lnSpc>
              <a:defRPr>
                <a:solidFill>
                  <a:schemeClr val="bg2"/>
                </a:solidFill>
              </a:defRPr>
            </a:lvl3pPr>
            <a:lvl4pPr>
              <a:lnSpc>
                <a:spcPct val="100000"/>
              </a:lnSpc>
              <a:defRPr>
                <a:solidFill>
                  <a:schemeClr val="bg2"/>
                </a:solidFill>
              </a:defRPr>
            </a:lvl4pPr>
            <a:lvl5pPr>
              <a:lnSpc>
                <a:spcPct val="10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9" name="Text Placeholder 3"/>
          <p:cNvSpPr>
            <a:spLocks noGrp="1"/>
          </p:cNvSpPr>
          <p:nvPr userDrawn="1">
            <p:ph type="body" sz="quarter" idx="16"/>
          </p:nvPr>
        </p:nvSpPr>
        <p:spPr>
          <a:xfrm>
            <a:off x="571503" y="1097179"/>
            <a:ext cx="11046141" cy="338554"/>
          </a:xfrm>
          <a:noFill/>
          <a:ln>
            <a:noFill/>
          </a:ln>
        </p:spPr>
        <p:txBody>
          <a:bodyPr vert="horz" wrap="square" lIns="0" tIns="0" rIns="0" bIns="0" numCol="1" rtlCol="0" anchor="t" anchorCtr="0" compatLnSpc="1">
            <a:prstTxWarp prst="textNoShape">
              <a:avLst/>
            </a:prstTxWarp>
            <a:spAutoFit/>
          </a:bodyPr>
          <a:lstStyle>
            <a:lvl1pPr>
              <a:defRPr lang="en-US" sz="2200" b="0" i="0" spc="0" dirty="0">
                <a:solidFill>
                  <a:schemeClr val="accent2">
                    <a:lumMod val="75000"/>
                  </a:schemeClr>
                </a:solidFill>
                <a:latin typeface="Salesforce Sans Light" charset="0"/>
                <a:ea typeface="Salesforce Sans Light" charset="0"/>
                <a:cs typeface="Salesforce Sans Light" charset="0"/>
              </a:defRPr>
            </a:lvl1pPr>
          </a:lstStyle>
          <a:p>
            <a:pPr lvl="0">
              <a:lnSpc>
                <a:spcPct val="100000"/>
              </a:lnSpc>
              <a:spcBef>
                <a:spcPts val="0"/>
              </a:spcBef>
              <a:spcAft>
                <a:spcPts val="0"/>
              </a:spcAft>
            </a:pPr>
            <a:r>
              <a:rPr lang="en-US" dirty="0"/>
              <a:t>Click to edit Master text styles</a:t>
            </a:r>
          </a:p>
        </p:txBody>
      </p:sp>
      <p:grpSp>
        <p:nvGrpSpPr>
          <p:cNvPr id="27" name="GRID" hidden="1"/>
          <p:cNvGrpSpPr/>
          <p:nvPr userDrawn="1"/>
        </p:nvGrpSpPr>
        <p:grpSpPr>
          <a:xfrm>
            <a:off x="-326" y="-4"/>
            <a:ext cx="12192006" cy="6858004"/>
            <a:chOff x="-326" y="-4"/>
            <a:chExt cx="12192006" cy="6858004"/>
          </a:xfrm>
        </p:grpSpPr>
        <p:pic>
          <p:nvPicPr>
            <p:cNvPr id="30" name="Picture 2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26" y="-4"/>
              <a:ext cx="12192006" cy="6858004"/>
            </a:xfrm>
            <a:prstGeom prst="rect">
              <a:avLst/>
            </a:prstGeom>
          </p:spPr>
        </p:pic>
        <p:grpSp>
          <p:nvGrpSpPr>
            <p:cNvPr id="31" name="Group 30"/>
            <p:cNvGrpSpPr/>
            <p:nvPr userDrawn="1"/>
          </p:nvGrpSpPr>
          <p:grpSpPr>
            <a:xfrm>
              <a:off x="575284" y="71336"/>
              <a:ext cx="11046027" cy="1828800"/>
              <a:chOff x="575284" y="71336"/>
              <a:chExt cx="11046027" cy="1828800"/>
            </a:xfrm>
          </p:grpSpPr>
          <p:cxnSp>
            <p:nvCxnSpPr>
              <p:cNvPr id="32" name="Straight Connector 31"/>
              <p:cNvCxnSpPr/>
              <p:nvPr userDrawn="1"/>
            </p:nvCxnSpPr>
            <p:spPr>
              <a:xfrm>
                <a:off x="575284" y="1595336"/>
                <a:ext cx="11046027"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a:xfrm>
                <a:off x="575284" y="1747736"/>
                <a:ext cx="11046027"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a:xfrm>
                <a:off x="575284" y="1900136"/>
                <a:ext cx="11046027"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a:xfrm>
                <a:off x="575284" y="1290536"/>
                <a:ext cx="11046027"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a:xfrm>
                <a:off x="575284" y="1442936"/>
                <a:ext cx="11046027"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a:xfrm>
                <a:off x="575284" y="1595336"/>
                <a:ext cx="11046027"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a:xfrm>
                <a:off x="575284" y="985736"/>
                <a:ext cx="11046027"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a:xfrm>
                <a:off x="575284" y="1138136"/>
                <a:ext cx="11046027"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a:xfrm>
                <a:off x="575284" y="1290536"/>
                <a:ext cx="11046027"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a:xfrm>
                <a:off x="575284" y="680936"/>
                <a:ext cx="11046027"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a:xfrm>
                <a:off x="575284" y="833336"/>
                <a:ext cx="11046027"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a:xfrm>
                <a:off x="575284" y="985736"/>
                <a:ext cx="11046027"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a:xfrm>
                <a:off x="575284" y="376136"/>
                <a:ext cx="11046027"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a:xfrm>
                <a:off x="575284" y="528536"/>
                <a:ext cx="11046027"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a:xfrm>
                <a:off x="575284" y="680936"/>
                <a:ext cx="11046027"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a:xfrm>
                <a:off x="575284" y="71336"/>
                <a:ext cx="11046027"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a:xfrm>
                <a:off x="575284" y="223736"/>
                <a:ext cx="11046027"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a:xfrm>
                <a:off x="575284" y="376136"/>
                <a:ext cx="11046027" cy="0"/>
              </a:xfrm>
              <a:prstGeom prst="line">
                <a:avLst/>
              </a:prstGeom>
              <a:ln w="9525" cmpd="sng">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sp>
        <p:nvSpPr>
          <p:cNvPr id="51" name="Footer Placeholder 3"/>
          <p:cNvSpPr>
            <a:spLocks noGrp="1"/>
          </p:cNvSpPr>
          <p:nvPr>
            <p:ph type="ftr" sz="quarter" idx="17"/>
          </p:nvPr>
        </p:nvSpPr>
        <p:spPr>
          <a:xfrm>
            <a:off x="577850" y="6410462"/>
            <a:ext cx="8870949" cy="213858"/>
          </a:xfrm>
        </p:spPr>
        <p:txBody>
          <a:bodyPr/>
          <a:lstStyle>
            <a:lvl1pPr>
              <a:defRPr/>
            </a:lvl1pPr>
          </a:lstStyle>
          <a:p>
            <a:endParaRPr lang="en-US" dirty="0"/>
          </a:p>
        </p:txBody>
      </p:sp>
      <p:pic>
        <p:nvPicPr>
          <p:cNvPr id="54" name="pasted-image.pdf" descr="pasted-image.pdf"/>
          <p:cNvPicPr>
            <a:picLocks noChangeAspect="1"/>
          </p:cNvPicPr>
          <p:nvPr userDrawn="1"/>
        </p:nvPicPr>
        <p:blipFill>
          <a:blip r:embed="rId4">
            <a:extLst/>
          </a:blip>
          <a:stretch>
            <a:fillRect/>
          </a:stretch>
        </p:blipFill>
        <p:spPr>
          <a:xfrm>
            <a:off x="11030573" y="565459"/>
            <a:ext cx="635734" cy="445095"/>
          </a:xfrm>
          <a:prstGeom prst="rect">
            <a:avLst/>
          </a:prstGeom>
          <a:ln w="12700">
            <a:miter lim="400000"/>
          </a:ln>
        </p:spPr>
      </p:pic>
    </p:spTree>
    <p:extLst/>
  </p:cSld>
  <p:clrMapOvr>
    <a:masterClrMapping/>
  </p:clrMapOvr>
  <p:transition>
    <p:fade/>
  </p:transition>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ow Forest - Mountain Left">
    <p:spTree>
      <p:nvGrpSpPr>
        <p:cNvPr id="1" name=""/>
        <p:cNvGrpSpPr/>
        <p:nvPr/>
      </p:nvGrpSpPr>
      <p:grpSpPr>
        <a:xfrm>
          <a:off x="0" y="0"/>
          <a:ext cx="0" cy="0"/>
          <a:chOff x="0" y="0"/>
          <a:chExt cx="0" cy="0"/>
        </a:xfrm>
      </p:grpSpPr>
      <p:pic>
        <p:nvPicPr>
          <p:cNvPr id="25" name="Picture 2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218"/>
            <a:ext cx="12192000" cy="6858000"/>
          </a:xfrm>
          <a:prstGeom prst="rect">
            <a:avLst/>
          </a:prstGeom>
        </p:spPr>
      </p:pic>
      <p:sp>
        <p:nvSpPr>
          <p:cNvPr id="7" name="Title Placeholder 1"/>
          <p:cNvSpPr>
            <a:spLocks noGrp="1"/>
          </p:cNvSpPr>
          <p:nvPr userDrawn="1">
            <p:ph type="title"/>
          </p:nvPr>
        </p:nvSpPr>
        <p:spPr>
          <a:xfrm>
            <a:off x="571500" y="63503"/>
            <a:ext cx="11045952" cy="990119"/>
          </a:xfrm>
          <a:prstGeom prst="rect">
            <a:avLst/>
          </a:prstGeom>
          <a:noFill/>
          <a:ln>
            <a:noFill/>
          </a:ln>
        </p:spPr>
        <p:txBody>
          <a:bodyPr vert="horz" wrap="square" lIns="0" tIns="0" rIns="0" bIns="0" numCol="1" anchor="b" anchorCtr="0" compatLnSpc="1">
            <a:prstTxWarp prst="textNoShape">
              <a:avLst/>
            </a:prstTxWarp>
          </a:bodyPr>
          <a:lstStyle>
            <a:lvl1pPr>
              <a:defRPr lang="en-US" dirty="0"/>
            </a:lvl1pPr>
          </a:lstStyle>
          <a:p>
            <a:pPr lvl="0"/>
            <a:r>
              <a:rPr lang="en-US" dirty="0"/>
              <a:t>Click to edit Master title style</a:t>
            </a:r>
          </a:p>
        </p:txBody>
      </p:sp>
      <p:sp>
        <p:nvSpPr>
          <p:cNvPr id="3" name="Content Placeholder 2"/>
          <p:cNvSpPr>
            <a:spLocks noGrp="1"/>
          </p:cNvSpPr>
          <p:nvPr userDrawn="1">
            <p:ph sz="quarter" idx="11"/>
          </p:nvPr>
        </p:nvSpPr>
        <p:spPr>
          <a:xfrm>
            <a:off x="571500" y="1764287"/>
            <a:ext cx="11045952" cy="3214113"/>
          </a:xfrm>
        </p:spPr>
        <p:txBody>
          <a:bodyPr/>
          <a:lstStyle>
            <a:lvl1pPr>
              <a:lnSpc>
                <a:spcPct val="100000"/>
              </a:lnSpc>
              <a:spcBef>
                <a:spcPts val="1100"/>
              </a:spcBef>
              <a:spcAft>
                <a:spcPts val="300"/>
              </a:spcAft>
              <a:defRPr/>
            </a:lvl1pPr>
            <a:lvl2pPr>
              <a:lnSpc>
                <a:spcPct val="100000"/>
              </a:lnSpc>
              <a:spcAft>
                <a:spcPts val="600"/>
              </a:spcAft>
              <a:defRPr>
                <a:solidFill>
                  <a:schemeClr val="bg2"/>
                </a:solidFill>
              </a:defRPr>
            </a:lvl2pPr>
            <a:lvl3pPr>
              <a:lnSpc>
                <a:spcPct val="100000"/>
              </a:lnSpc>
              <a:defRPr>
                <a:solidFill>
                  <a:schemeClr val="bg2"/>
                </a:solidFill>
              </a:defRPr>
            </a:lvl3pPr>
            <a:lvl4pPr>
              <a:lnSpc>
                <a:spcPct val="100000"/>
              </a:lnSpc>
              <a:defRPr>
                <a:solidFill>
                  <a:schemeClr val="bg2"/>
                </a:solidFill>
              </a:defRPr>
            </a:lvl4pPr>
            <a:lvl5pPr>
              <a:lnSpc>
                <a:spcPct val="10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Text Placeholder 3"/>
          <p:cNvSpPr>
            <a:spLocks noGrp="1"/>
          </p:cNvSpPr>
          <p:nvPr userDrawn="1">
            <p:ph type="body" sz="quarter" idx="16"/>
          </p:nvPr>
        </p:nvSpPr>
        <p:spPr>
          <a:xfrm>
            <a:off x="571500" y="1097179"/>
            <a:ext cx="11045952" cy="338554"/>
          </a:xfrm>
          <a:noFill/>
          <a:ln>
            <a:noFill/>
          </a:ln>
        </p:spPr>
        <p:txBody>
          <a:bodyPr vert="horz" wrap="square" lIns="0" tIns="0" rIns="0" bIns="0" numCol="1" rtlCol="0" anchor="t" anchorCtr="0" compatLnSpc="1">
            <a:prstTxWarp prst="textNoShape">
              <a:avLst/>
            </a:prstTxWarp>
            <a:spAutoFit/>
          </a:bodyPr>
          <a:lstStyle>
            <a:lvl1pPr>
              <a:defRPr lang="en-US" sz="2200" b="0" i="0" spc="0">
                <a:solidFill>
                  <a:schemeClr val="accent2">
                    <a:lumMod val="75000"/>
                  </a:schemeClr>
                </a:solidFill>
                <a:latin typeface="Salesforce Sans Light" charset="0"/>
                <a:ea typeface="Salesforce Sans Light" charset="0"/>
                <a:cs typeface="Salesforce Sans Light" charset="0"/>
              </a:defRPr>
            </a:lvl1pPr>
          </a:lstStyle>
          <a:p>
            <a:pPr lvl="0">
              <a:lnSpc>
                <a:spcPct val="100000"/>
              </a:lnSpc>
              <a:spcBef>
                <a:spcPts val="0"/>
              </a:spcBef>
              <a:spcAft>
                <a:spcPts val="0"/>
              </a:spcAft>
            </a:pPr>
            <a:r>
              <a:rPr lang="en-US" dirty="0"/>
              <a:t>Click to edit Master text styles</a:t>
            </a:r>
          </a:p>
        </p:txBody>
      </p:sp>
      <p:sp>
        <p:nvSpPr>
          <p:cNvPr id="8" name="Footer Placeholder 3"/>
          <p:cNvSpPr>
            <a:spLocks noGrp="1"/>
          </p:cNvSpPr>
          <p:nvPr>
            <p:ph type="ftr" sz="quarter" idx="17"/>
          </p:nvPr>
        </p:nvSpPr>
        <p:spPr>
          <a:xfrm>
            <a:off x="577850" y="6410462"/>
            <a:ext cx="8870949" cy="213858"/>
          </a:xfrm>
        </p:spPr>
        <p:txBody>
          <a:bodyPr/>
          <a:lstStyle>
            <a:lvl1pPr>
              <a:defRPr>
                <a:solidFill>
                  <a:schemeClr val="bg1"/>
                </a:solidFill>
              </a:defRPr>
            </a:lvl1pPr>
          </a:lstStyle>
          <a:p>
            <a:endParaRPr lang="en-US" dirty="0"/>
          </a:p>
        </p:txBody>
      </p:sp>
      <p:pic>
        <p:nvPicPr>
          <p:cNvPr id="9" name="pasted-image.pdf" descr="pasted-image.pdf"/>
          <p:cNvPicPr>
            <a:picLocks noChangeAspect="1"/>
          </p:cNvPicPr>
          <p:nvPr userDrawn="1"/>
        </p:nvPicPr>
        <p:blipFill>
          <a:blip r:embed="rId3">
            <a:extLst/>
          </a:blip>
          <a:stretch>
            <a:fillRect/>
          </a:stretch>
        </p:blipFill>
        <p:spPr>
          <a:xfrm>
            <a:off x="11030573" y="565459"/>
            <a:ext cx="635734" cy="445095"/>
          </a:xfrm>
          <a:prstGeom prst="rect">
            <a:avLst/>
          </a:prstGeom>
          <a:ln w="12700">
            <a:miter lim="400000"/>
          </a:ln>
        </p:spPr>
      </p:pic>
    </p:spTree>
    <p:extLst/>
  </p:cSld>
  <p:clrMapOvr>
    <a:masterClrMapping/>
  </p:clrMapOvr>
  <p:transition>
    <p:fade/>
  </p:transition>
  <p:hf sldNum="0" hdr="0" dt="0"/>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image" Target="../media/image2.jp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61" Type="http://schemas.openxmlformats.org/officeDocument/2006/relationships/theme" Target="../theme/theme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image" Target="../media/image3.png"/><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62">
            <a:extLst>
              <a:ext uri="{28A0092B-C50C-407E-A947-70E740481C1C}">
                <a14:useLocalDpi xmlns:a14="http://schemas.microsoft.com/office/drawing/2010/main" val="0"/>
              </a:ext>
            </a:extLst>
          </a:blip>
          <a:stretch>
            <a:fillRect/>
          </a:stretch>
        </p:blipFill>
        <p:spPr>
          <a:xfrm>
            <a:off x="-1" y="0"/>
            <a:ext cx="12188825" cy="6856213"/>
          </a:xfrm>
          <a:prstGeom prst="rect">
            <a:avLst/>
          </a:prstGeom>
        </p:spPr>
      </p:pic>
      <p:pic>
        <p:nvPicPr>
          <p:cNvPr id="3" name="Picture 2"/>
          <p:cNvPicPr>
            <a:picLocks noChangeAspect="1"/>
          </p:cNvPicPr>
          <p:nvPr userDrawn="1"/>
        </p:nvPicPr>
        <p:blipFill>
          <a:blip r:embed="rId63">
            <a:extLst>
              <a:ext uri="{28A0092B-C50C-407E-A947-70E740481C1C}">
                <a14:useLocalDpi xmlns:a14="http://schemas.microsoft.com/office/drawing/2010/main" val="0"/>
              </a:ext>
            </a:extLst>
          </a:blip>
          <a:stretch>
            <a:fillRect/>
          </a:stretch>
        </p:blipFill>
        <p:spPr>
          <a:xfrm>
            <a:off x="-1" y="1787"/>
            <a:ext cx="12188825" cy="6856213"/>
          </a:xfrm>
          <a:prstGeom prst="rect">
            <a:avLst/>
          </a:prstGeom>
        </p:spPr>
      </p:pic>
      <p:sp>
        <p:nvSpPr>
          <p:cNvPr id="1026" name="Text Placeholder 6"/>
          <p:cNvSpPr>
            <a:spLocks noGrp="1"/>
          </p:cNvSpPr>
          <p:nvPr>
            <p:ph type="body" idx="1"/>
          </p:nvPr>
        </p:nvSpPr>
        <p:spPr bwMode="auto">
          <a:xfrm>
            <a:off x="571503" y="1762125"/>
            <a:ext cx="11045825" cy="4314825"/>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27" name="Title Placeholder 1"/>
          <p:cNvSpPr>
            <a:spLocks noGrp="1"/>
          </p:cNvSpPr>
          <p:nvPr>
            <p:ph type="title"/>
          </p:nvPr>
        </p:nvSpPr>
        <p:spPr bwMode="auto">
          <a:xfrm>
            <a:off x="571503" y="63500"/>
            <a:ext cx="11045825" cy="9906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p>
            <a:pPr lvl="0"/>
            <a:r>
              <a:rPr lang="en-US" dirty="0"/>
              <a:t>Click to edit Master title style</a:t>
            </a:r>
          </a:p>
        </p:txBody>
      </p:sp>
      <p:sp>
        <p:nvSpPr>
          <p:cNvPr id="20" name="Footer Placeholder 3"/>
          <p:cNvSpPr>
            <a:spLocks noGrp="1"/>
          </p:cNvSpPr>
          <p:nvPr>
            <p:ph type="ftr" sz="quarter" idx="3"/>
          </p:nvPr>
        </p:nvSpPr>
        <p:spPr>
          <a:xfrm>
            <a:off x="577851" y="6410462"/>
            <a:ext cx="5507989" cy="213858"/>
          </a:xfrm>
          <a:prstGeom prst="rect">
            <a:avLst/>
          </a:prstGeom>
        </p:spPr>
        <p:txBody>
          <a:bodyPr vert="horz" lIns="0" tIns="0" rIns="0" bIns="0" rtlCol="0" anchor="b"/>
          <a:lstStyle>
            <a:lvl1pPr algn="l" fontAlgn="auto">
              <a:spcBef>
                <a:spcPts val="0"/>
              </a:spcBef>
              <a:spcAft>
                <a:spcPts val="0"/>
              </a:spcAft>
              <a:defRPr sz="1200" spc="0" dirty="0">
                <a:solidFill>
                  <a:schemeClr val="accent2"/>
                </a:solidFill>
                <a:latin typeface="+mn-lt"/>
                <a:ea typeface="+mn-ea"/>
                <a:cs typeface="+mn-cs"/>
              </a:defRPr>
            </a:lvl1pPr>
          </a:lstStyle>
          <a:p>
            <a:endParaRPr lang="en-US" dirty="0"/>
          </a:p>
        </p:txBody>
      </p:sp>
      <p:sp>
        <p:nvSpPr>
          <p:cNvPr id="6" name="TextBox 5"/>
          <p:cNvSpPr txBox="1"/>
          <p:nvPr userDrawn="1"/>
        </p:nvSpPr>
        <p:spPr>
          <a:xfrm>
            <a:off x="13801725" y="6672263"/>
            <a:ext cx="184731" cy="400110"/>
          </a:xfrm>
          <a:prstGeom prst="rect">
            <a:avLst/>
          </a:prstGeom>
          <a:noFill/>
        </p:spPr>
        <p:txBody>
          <a:bodyPr wrap="none" rtlCol="0">
            <a:spAutoFit/>
          </a:bodyPr>
          <a:lstStyle/>
          <a:p>
            <a:pPr>
              <a:spcBef>
                <a:spcPts val="300"/>
              </a:spcBef>
              <a:spcAft>
                <a:spcPts val="600"/>
              </a:spcAft>
            </a:pPr>
            <a:endParaRPr lang="en-US" sz="2000" dirty="0">
              <a:solidFill>
                <a:schemeClr val="accent2">
                  <a:lumMod val="75000"/>
                </a:schemeClr>
              </a:solidFill>
              <a:latin typeface="Salesforce Sans"/>
              <a:cs typeface="Salesforce Sans"/>
            </a:endParaRPr>
          </a:p>
        </p:txBody>
      </p:sp>
      <p:pic>
        <p:nvPicPr>
          <p:cNvPr id="10" name="pasted-image.pdf" descr="pasted-image.pdf"/>
          <p:cNvPicPr>
            <a:picLocks noChangeAspect="1"/>
          </p:cNvPicPr>
          <p:nvPr userDrawn="1"/>
        </p:nvPicPr>
        <p:blipFill>
          <a:blip r:embed="rId64">
            <a:extLst/>
          </a:blip>
          <a:stretch>
            <a:fillRect/>
          </a:stretch>
        </p:blipFill>
        <p:spPr>
          <a:xfrm>
            <a:off x="11030573" y="565459"/>
            <a:ext cx="635734" cy="445095"/>
          </a:xfrm>
          <a:prstGeom prst="rect">
            <a:avLst/>
          </a:prstGeom>
          <a:ln w="12700">
            <a:miter lim="400000"/>
          </a:ln>
        </p:spPr>
      </p:pic>
    </p:spTree>
  </p:cSld>
  <p:clrMap bg1="lt1" tx1="dk1" bg2="lt2" tx2="dk2" accent1="accent1" accent2="accent2" accent3="accent3" accent4="accent4" accent5="accent5" accent6="accent6" hlink="hlink" folHlink="folHlink"/>
  <p:sldLayoutIdLst>
    <p:sldLayoutId id="2147484357" r:id="rId1"/>
    <p:sldLayoutId id="2147484387" r:id="rId2"/>
    <p:sldLayoutId id="2147484398" r:id="rId3"/>
    <p:sldLayoutId id="2147484080" r:id="rId4"/>
    <p:sldLayoutId id="2147484359" r:id="rId5"/>
    <p:sldLayoutId id="2147484081" r:id="rId6"/>
    <p:sldLayoutId id="2147484334" r:id="rId7"/>
    <p:sldLayoutId id="2147484267" r:id="rId8"/>
    <p:sldLayoutId id="2147484036" r:id="rId9"/>
    <p:sldLayoutId id="2147484004" r:id="rId10"/>
    <p:sldLayoutId id="2147483925" r:id="rId11"/>
    <p:sldLayoutId id="2147484370" r:id="rId12"/>
    <p:sldLayoutId id="2147484371" r:id="rId13"/>
    <p:sldLayoutId id="2147484044" r:id="rId14"/>
    <p:sldLayoutId id="2147484391" r:id="rId15"/>
    <p:sldLayoutId id="2147484395" r:id="rId16"/>
    <p:sldLayoutId id="2147484403" r:id="rId17"/>
    <p:sldLayoutId id="2147484396" r:id="rId18"/>
    <p:sldLayoutId id="2147484404" r:id="rId19"/>
    <p:sldLayoutId id="2147484389" r:id="rId20"/>
    <p:sldLayoutId id="2147484041" r:id="rId21"/>
    <p:sldLayoutId id="2147484390" r:id="rId22"/>
    <p:sldLayoutId id="2147484376" r:id="rId23"/>
    <p:sldLayoutId id="2147484363" r:id="rId24"/>
    <p:sldLayoutId id="2147484350" r:id="rId25"/>
    <p:sldLayoutId id="2147484068" r:id="rId26"/>
    <p:sldLayoutId id="2147484384" r:id="rId27"/>
    <p:sldLayoutId id="2147484368" r:id="rId28"/>
    <p:sldLayoutId id="2147484392" r:id="rId29"/>
    <p:sldLayoutId id="2147484405" r:id="rId30"/>
    <p:sldLayoutId id="2147484351" r:id="rId31"/>
    <p:sldLayoutId id="2147484394" r:id="rId32"/>
    <p:sldLayoutId id="2147484401" r:id="rId33"/>
    <p:sldLayoutId id="2147484402" r:id="rId34"/>
    <p:sldLayoutId id="2147484356" r:id="rId35"/>
    <p:sldLayoutId id="2147484329" r:id="rId36"/>
    <p:sldLayoutId id="2147484330" r:id="rId37"/>
    <p:sldLayoutId id="2147484331" r:id="rId38"/>
    <p:sldLayoutId id="2147484032" r:id="rId39"/>
    <p:sldLayoutId id="2147483991" r:id="rId40"/>
    <p:sldLayoutId id="2147484407" r:id="rId41"/>
    <p:sldLayoutId id="2147484410" r:id="rId42"/>
    <p:sldLayoutId id="2147484413" r:id="rId43"/>
    <p:sldLayoutId id="2147484414" r:id="rId44"/>
    <p:sldLayoutId id="2147484421" r:id="rId45"/>
    <p:sldLayoutId id="2147484422" r:id="rId46"/>
    <p:sldLayoutId id="2147484423" r:id="rId47"/>
    <p:sldLayoutId id="2147484426" r:id="rId48"/>
    <p:sldLayoutId id="2147484429" r:id="rId49"/>
    <p:sldLayoutId id="2147484430" r:id="rId50"/>
    <p:sldLayoutId id="2147484432" r:id="rId51"/>
    <p:sldLayoutId id="2147484437" r:id="rId52"/>
    <p:sldLayoutId id="2147484441" r:id="rId53"/>
    <p:sldLayoutId id="2147484442" r:id="rId54"/>
    <p:sldLayoutId id="2147484443" r:id="rId55"/>
    <p:sldLayoutId id="2147484457" r:id="rId56"/>
    <p:sldLayoutId id="2147484458" r:id="rId57"/>
    <p:sldLayoutId id="2147484459" r:id="rId58"/>
    <p:sldLayoutId id="2147484461" r:id="rId59"/>
    <p:sldLayoutId id="2147484462" r:id="rId60"/>
  </p:sldLayoutIdLst>
  <p:transition>
    <p:fade/>
  </p:transition>
  <p:hf sldNum="0" hdr="0" dt="0"/>
  <p:txStyles>
    <p:titleStyle>
      <a:lvl1pPr algn="l" rtl="0" eaLnBrk="1" fontAlgn="base" hangingPunct="1">
        <a:lnSpc>
          <a:spcPct val="95000"/>
        </a:lnSpc>
        <a:spcBef>
          <a:spcPct val="0"/>
        </a:spcBef>
        <a:spcAft>
          <a:spcPct val="0"/>
        </a:spcAft>
        <a:defRPr lang="en-US" sz="3000" b="0" kern="1200" dirty="0">
          <a:solidFill>
            <a:schemeClr val="tx1"/>
          </a:solidFill>
          <a:latin typeface="+mn-lt"/>
          <a:ea typeface="ＭＳ Ｐゴシック" charset="0"/>
          <a:cs typeface="ＭＳ Ｐゴシック" charset="0"/>
        </a:defRPr>
      </a:lvl1pPr>
      <a:lvl2pPr algn="l" rtl="0" eaLnBrk="1" fontAlgn="base" hangingPunct="1">
        <a:spcBef>
          <a:spcPct val="0"/>
        </a:spcBef>
        <a:spcAft>
          <a:spcPct val="0"/>
        </a:spcAft>
        <a:defRPr sz="3200">
          <a:solidFill>
            <a:schemeClr val="accent1"/>
          </a:solidFill>
          <a:latin typeface="Salesforce Sans" charset="0"/>
          <a:ea typeface="ＭＳ Ｐゴシック" charset="0"/>
          <a:cs typeface="ＭＳ Ｐゴシック" charset="0"/>
        </a:defRPr>
      </a:lvl2pPr>
      <a:lvl3pPr algn="l" rtl="0" eaLnBrk="1" fontAlgn="base" hangingPunct="1">
        <a:spcBef>
          <a:spcPct val="0"/>
        </a:spcBef>
        <a:spcAft>
          <a:spcPct val="0"/>
        </a:spcAft>
        <a:defRPr sz="3200">
          <a:solidFill>
            <a:schemeClr val="accent1"/>
          </a:solidFill>
          <a:latin typeface="Salesforce Sans" charset="0"/>
          <a:ea typeface="ＭＳ Ｐゴシック" charset="0"/>
          <a:cs typeface="ＭＳ Ｐゴシック" charset="0"/>
        </a:defRPr>
      </a:lvl3pPr>
      <a:lvl4pPr algn="l" rtl="0" eaLnBrk="1" fontAlgn="base" hangingPunct="1">
        <a:spcBef>
          <a:spcPct val="0"/>
        </a:spcBef>
        <a:spcAft>
          <a:spcPct val="0"/>
        </a:spcAft>
        <a:defRPr sz="3200">
          <a:solidFill>
            <a:schemeClr val="accent1"/>
          </a:solidFill>
          <a:latin typeface="Salesforce Sans" charset="0"/>
          <a:ea typeface="ＭＳ Ｐゴシック" charset="0"/>
          <a:cs typeface="ＭＳ Ｐゴシック" charset="0"/>
        </a:defRPr>
      </a:lvl4pPr>
      <a:lvl5pPr algn="l" rtl="0" eaLnBrk="1" fontAlgn="base" hangingPunct="1">
        <a:spcBef>
          <a:spcPct val="0"/>
        </a:spcBef>
        <a:spcAft>
          <a:spcPct val="0"/>
        </a:spcAft>
        <a:defRPr sz="3200">
          <a:solidFill>
            <a:schemeClr val="accent1"/>
          </a:solidFill>
          <a:latin typeface="Salesforce Sans" charset="0"/>
          <a:ea typeface="ＭＳ Ｐゴシック" charset="0"/>
          <a:cs typeface="ＭＳ Ｐゴシック" charset="0"/>
        </a:defRPr>
      </a:lvl5pPr>
      <a:lvl6pPr marL="457200" algn="l" rtl="0" eaLnBrk="1" fontAlgn="base" hangingPunct="1">
        <a:spcBef>
          <a:spcPct val="0"/>
        </a:spcBef>
        <a:spcAft>
          <a:spcPct val="0"/>
        </a:spcAft>
        <a:defRPr sz="3200">
          <a:solidFill>
            <a:schemeClr val="accent1"/>
          </a:solidFill>
          <a:latin typeface="Salesforce Sans" charset="0"/>
          <a:ea typeface="ＭＳ Ｐゴシック" charset="0"/>
          <a:cs typeface="ＭＳ Ｐゴシック" charset="0"/>
        </a:defRPr>
      </a:lvl6pPr>
      <a:lvl7pPr marL="914400" algn="l" rtl="0" eaLnBrk="1" fontAlgn="base" hangingPunct="1">
        <a:spcBef>
          <a:spcPct val="0"/>
        </a:spcBef>
        <a:spcAft>
          <a:spcPct val="0"/>
        </a:spcAft>
        <a:defRPr sz="3200">
          <a:solidFill>
            <a:schemeClr val="accent1"/>
          </a:solidFill>
          <a:latin typeface="Salesforce Sans" charset="0"/>
          <a:ea typeface="ＭＳ Ｐゴシック" charset="0"/>
          <a:cs typeface="ＭＳ Ｐゴシック" charset="0"/>
        </a:defRPr>
      </a:lvl7pPr>
      <a:lvl8pPr marL="1371600" algn="l" rtl="0" eaLnBrk="1" fontAlgn="base" hangingPunct="1">
        <a:spcBef>
          <a:spcPct val="0"/>
        </a:spcBef>
        <a:spcAft>
          <a:spcPct val="0"/>
        </a:spcAft>
        <a:defRPr sz="3200">
          <a:solidFill>
            <a:schemeClr val="accent1"/>
          </a:solidFill>
          <a:latin typeface="Salesforce Sans" charset="0"/>
          <a:ea typeface="ＭＳ Ｐゴシック" charset="0"/>
          <a:cs typeface="ＭＳ Ｐゴシック" charset="0"/>
        </a:defRPr>
      </a:lvl8pPr>
      <a:lvl9pPr marL="1828800" algn="l" rtl="0" eaLnBrk="1" fontAlgn="base" hangingPunct="1">
        <a:spcBef>
          <a:spcPct val="0"/>
        </a:spcBef>
        <a:spcAft>
          <a:spcPct val="0"/>
        </a:spcAft>
        <a:defRPr sz="3200">
          <a:solidFill>
            <a:schemeClr val="accent1"/>
          </a:solidFill>
          <a:latin typeface="Salesforce Sans" charset="0"/>
          <a:ea typeface="ＭＳ Ｐゴシック" charset="0"/>
          <a:cs typeface="ＭＳ Ｐゴシック" charset="0"/>
        </a:defRPr>
      </a:lvl9pPr>
    </p:titleStyle>
    <p:bodyStyle>
      <a:lvl1pPr algn="l" rtl="0" eaLnBrk="1" fontAlgn="base" hangingPunct="1">
        <a:spcBef>
          <a:spcPts val="1100"/>
        </a:spcBef>
        <a:spcAft>
          <a:spcPts val="300"/>
        </a:spcAft>
        <a:buClr>
          <a:srgbClr val="7F7F7F"/>
        </a:buClr>
        <a:buSzPct val="100000"/>
        <a:buFont typeface="Arial" charset="0"/>
        <a:buNone/>
        <a:defRPr lang="en-US" sz="2000" kern="1200" dirty="0">
          <a:solidFill>
            <a:schemeClr val="accent2"/>
          </a:solidFill>
          <a:latin typeface="Salesforce Sans"/>
          <a:ea typeface="ＭＳ Ｐゴシック" charset="0"/>
          <a:cs typeface="ＭＳ Ｐゴシック" charset="0"/>
        </a:defRPr>
      </a:lvl1pPr>
      <a:lvl2pPr marL="182563" indent="-182563" algn="l" rtl="0" eaLnBrk="1" fontAlgn="base" hangingPunct="1">
        <a:spcBef>
          <a:spcPts val="200"/>
        </a:spcBef>
        <a:spcAft>
          <a:spcPts val="600"/>
        </a:spcAft>
        <a:buClr>
          <a:schemeClr val="bg2"/>
        </a:buClr>
        <a:buSzPct val="100000"/>
        <a:buFont typeface="Arial" charset="0"/>
        <a:buChar char="•"/>
        <a:defRPr lang="en-US" kern="1200" dirty="0">
          <a:solidFill>
            <a:srgbClr val="8D837B"/>
          </a:solidFill>
          <a:latin typeface="Salesforce Sans"/>
          <a:ea typeface="ＭＳ Ｐゴシック" charset="0"/>
          <a:cs typeface="+mn-cs"/>
        </a:defRPr>
      </a:lvl2pPr>
      <a:lvl3pPr marL="365125" indent="-182563" algn="l" rtl="0" eaLnBrk="1" fontAlgn="base" hangingPunct="1">
        <a:spcBef>
          <a:spcPct val="0"/>
        </a:spcBef>
        <a:spcAft>
          <a:spcPts val="600"/>
        </a:spcAft>
        <a:buClr>
          <a:schemeClr val="bg2"/>
        </a:buClr>
        <a:buSzPct val="100000"/>
        <a:buFont typeface="Arial" charset="0"/>
        <a:buChar char="•"/>
        <a:defRPr lang="en-US" sz="1600" kern="1200" dirty="0">
          <a:solidFill>
            <a:srgbClr val="8D837B"/>
          </a:solidFill>
          <a:latin typeface="Salesforce Sans"/>
          <a:ea typeface="ＭＳ Ｐゴシック" charset="0"/>
          <a:cs typeface="+mn-cs"/>
        </a:defRPr>
      </a:lvl3pPr>
      <a:lvl4pPr marL="547688" indent="-182563" algn="l" rtl="0" eaLnBrk="1" fontAlgn="base" hangingPunct="1">
        <a:spcBef>
          <a:spcPct val="0"/>
        </a:spcBef>
        <a:spcAft>
          <a:spcPts val="600"/>
        </a:spcAft>
        <a:buClr>
          <a:schemeClr val="bg2"/>
        </a:buClr>
        <a:buSzPct val="100000"/>
        <a:buFont typeface="Arial" charset="0"/>
        <a:buChar char="•"/>
        <a:defRPr lang="en-US" sz="1400" b="1" kern="1200" dirty="0">
          <a:solidFill>
            <a:srgbClr val="8D837B"/>
          </a:solidFill>
          <a:latin typeface="Salesforce Sans"/>
          <a:ea typeface="ＭＳ Ｐゴシック" charset="0"/>
          <a:cs typeface="+mn-cs"/>
        </a:defRPr>
      </a:lvl4pPr>
      <a:lvl5pPr algn="l" rtl="0" eaLnBrk="1" fontAlgn="base" hangingPunct="1">
        <a:spcBef>
          <a:spcPts val="200"/>
        </a:spcBef>
        <a:spcAft>
          <a:spcPts val="600"/>
        </a:spcAft>
        <a:buClr>
          <a:srgbClr val="7F7F7F"/>
        </a:buClr>
        <a:buSzPct val="100000"/>
        <a:buFont typeface="Arial" charset="0"/>
        <a:defRPr lang="en-US" sz="2000" kern="1200" dirty="0">
          <a:solidFill>
            <a:schemeClr val="accent2"/>
          </a:solidFill>
          <a:latin typeface="Salesforce Sans"/>
          <a:ea typeface="ＭＳ Ｐゴシック" charset="0"/>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104" userDrawn="1">
          <p15:clr>
            <a:srgbClr val="F26B43"/>
          </p15:clr>
        </p15:guide>
        <p15:guide id="2" pos="364" userDrawn="1">
          <p15:clr>
            <a:srgbClr val="F26B43"/>
          </p15:clr>
        </p15:guide>
        <p15:guide id="3" orient="horz" pos="3909" userDrawn="1">
          <p15:clr>
            <a:srgbClr val="F26B43"/>
          </p15:clr>
        </p15:guide>
        <p15:guide id="4" pos="7319" userDrawn="1">
          <p15:clr>
            <a:srgbClr val="F26B43"/>
          </p15:clr>
        </p15:guide>
        <p15:guide id="5" orient="horz" pos="931" userDrawn="1">
          <p15:clr>
            <a:srgbClr val="F26B43"/>
          </p15:clr>
        </p15:guide>
        <p15:guide id="6" orient="horz" pos="4080" userDrawn="1">
          <p15:clr>
            <a:srgbClr val="F26B43"/>
          </p15:clr>
        </p15:guide>
        <p15:guide id="7" orient="horz" pos="399"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00.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notesSlide" Target="../notesSlides/notesSlide91.xml"/><Relationship Id="rId1" Type="http://schemas.openxmlformats.org/officeDocument/2006/relationships/slideLayout" Target="../slideLayouts/slideLayout14.xml"/><Relationship Id="rId6" Type="http://schemas.openxmlformats.org/officeDocument/2006/relationships/image" Target="../media/image172.png"/><Relationship Id="rId5" Type="http://schemas.openxmlformats.org/officeDocument/2006/relationships/image" Target="../media/image171.png"/><Relationship Id="rId4" Type="http://schemas.openxmlformats.org/officeDocument/2006/relationships/image" Target="../media/image170.png"/></Relationships>
</file>

<file path=ppt/slides/_rels/slide101.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notesSlide" Target="../notesSlides/notesSlide92.xml"/><Relationship Id="rId1" Type="http://schemas.openxmlformats.org/officeDocument/2006/relationships/slideLayout" Target="../slideLayouts/slideLayout14.xml"/><Relationship Id="rId4" Type="http://schemas.openxmlformats.org/officeDocument/2006/relationships/image" Target="../media/image174.jpeg"/></Relationships>
</file>

<file path=ppt/slides/_rels/slide10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3.xml"/><Relationship Id="rId1" Type="http://schemas.openxmlformats.org/officeDocument/2006/relationships/slideLayout" Target="../slideLayouts/slideLayout15.xml"/><Relationship Id="rId5" Type="http://schemas.openxmlformats.org/officeDocument/2006/relationships/image" Target="../media/image176.png"/><Relationship Id="rId4" Type="http://schemas.openxmlformats.org/officeDocument/2006/relationships/image" Target="../media/image175.png"/></Relationships>
</file>

<file path=ppt/slides/_rels/slide103.xml.rels><?xml version="1.0" encoding="UTF-8" standalone="yes"?>
<Relationships xmlns="http://schemas.openxmlformats.org/package/2006/relationships"><Relationship Id="rId3" Type="http://schemas.openxmlformats.org/officeDocument/2006/relationships/hyperlink" Target="https://releasenotes.docs.salesforce.com/en-us/summer18/release-notes/rn_forcecom_ext_services.htm" TargetMode="External"/><Relationship Id="rId2" Type="http://schemas.openxmlformats.org/officeDocument/2006/relationships/notesSlide" Target="../notesSlides/notesSlide94.xml"/><Relationship Id="rId1" Type="http://schemas.openxmlformats.org/officeDocument/2006/relationships/slideLayout" Target="../slideLayouts/slideLayout26.xml"/></Relationships>
</file>

<file path=ppt/slides/_rels/slide104.xml.rels><?xml version="1.0" encoding="UTF-8" standalone="yes"?>
<Relationships xmlns="http://schemas.openxmlformats.org/package/2006/relationships"><Relationship Id="rId3" Type="http://schemas.openxmlformats.org/officeDocument/2006/relationships/image" Target="../media/image177.png"/><Relationship Id="rId2" Type="http://schemas.openxmlformats.org/officeDocument/2006/relationships/notesSlide" Target="../notesSlides/notesSlide95.xml"/><Relationship Id="rId1" Type="http://schemas.openxmlformats.org/officeDocument/2006/relationships/slideLayout" Target="../slideLayouts/slideLayout16.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0.xml"/><Relationship Id="rId1" Type="http://schemas.openxmlformats.org/officeDocument/2006/relationships/slideLayout" Target="../slideLayouts/slideLayout18.xml"/><Relationship Id="rId5" Type="http://schemas.openxmlformats.org/officeDocument/2006/relationships/image" Target="../media/image68.png"/><Relationship Id="rId4" Type="http://schemas.openxmlformats.org/officeDocument/2006/relationships/image" Target="../media/image67.png"/></Relationships>
</file>

<file path=ppt/slides/_rels/slide1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2.xml"/><Relationship Id="rId1" Type="http://schemas.openxmlformats.org/officeDocument/2006/relationships/slideLayout" Target="../slideLayouts/slideLayout18.xml"/><Relationship Id="rId4" Type="http://schemas.openxmlformats.org/officeDocument/2006/relationships/image" Target="../media/image71.png"/></Relationships>
</file>

<file path=ppt/slides/_rels/slide14.xml.rels><?xml version="1.0" encoding="UTF-8" standalone="yes"?>
<Relationships xmlns="http://schemas.openxmlformats.org/package/2006/relationships"><Relationship Id="rId2" Type="http://schemas.openxmlformats.org/officeDocument/2006/relationships/hyperlink" Target="https://releasenotes.docs.salesforce.com/en-us/summer18/release-notes/rn_rd_dashboards.htm" TargetMode="External"/><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3" Type="http://schemas.openxmlformats.org/officeDocument/2006/relationships/image" Target="../media/image72.gif"/><Relationship Id="rId2" Type="http://schemas.openxmlformats.org/officeDocument/2006/relationships/notesSlide" Target="../notesSlides/notesSlide13.xml"/><Relationship Id="rId1" Type="http://schemas.openxmlformats.org/officeDocument/2006/relationships/slideLayout" Target="../slideLayouts/slideLayout42.xml"/></Relationships>
</file>

<file path=ppt/slides/_rels/slide16.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4.xml"/><Relationship Id="rId1" Type="http://schemas.openxmlformats.org/officeDocument/2006/relationships/slideLayout" Target="../slideLayouts/slideLayout42.xml"/></Relationships>
</file>

<file path=ppt/slides/_rels/slide17.xml.rels><?xml version="1.0" encoding="UTF-8" standalone="yes"?>
<Relationships xmlns="http://schemas.openxmlformats.org/package/2006/relationships"><Relationship Id="rId3" Type="http://schemas.openxmlformats.org/officeDocument/2006/relationships/image" Target="../media/image74.gif"/><Relationship Id="rId2" Type="http://schemas.openxmlformats.org/officeDocument/2006/relationships/notesSlide" Target="../notesSlides/notesSlide15.xml"/><Relationship Id="rId1" Type="http://schemas.openxmlformats.org/officeDocument/2006/relationships/slideLayout" Target="../slideLayouts/slideLayout42.xml"/><Relationship Id="rId4" Type="http://schemas.openxmlformats.org/officeDocument/2006/relationships/image" Target="../media/image75.png"/></Relationships>
</file>

<file path=ppt/slides/_rels/slide18.xml.rels><?xml version="1.0" encoding="UTF-8" standalone="yes"?>
<Relationships xmlns="http://schemas.openxmlformats.org/package/2006/relationships"><Relationship Id="rId2" Type="http://schemas.openxmlformats.org/officeDocument/2006/relationships/hyperlink" Target="https://releasenotes.docs.salesforce.com/en-us/summer18/release-notes/rn_lex_nav_bar.htm" TargetMode="External"/><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6.xml"/><Relationship Id="rId1" Type="http://schemas.openxmlformats.org/officeDocument/2006/relationships/slideLayout" Target="../slideLayouts/slideLayout14.xml"/><Relationship Id="rId4" Type="http://schemas.openxmlformats.org/officeDocument/2006/relationships/image" Target="../media/image77.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2" Type="http://schemas.openxmlformats.org/officeDocument/2006/relationships/hyperlink" Target="https://releasenotes.docs.salesforce.com/en-us/summer18/release-notes/rn_search.htm" TargetMode="External"/><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7.xml"/><Relationship Id="rId1" Type="http://schemas.openxmlformats.org/officeDocument/2006/relationships/slideLayout" Target="../slideLayouts/slideLayout16.xml"/><Relationship Id="rId5" Type="http://schemas.openxmlformats.org/officeDocument/2006/relationships/image" Target="../media/image80.png"/><Relationship Id="rId4" Type="http://schemas.openxmlformats.org/officeDocument/2006/relationships/image" Target="../media/image79.png"/></Relationships>
</file>

<file path=ppt/slides/_rels/slide22.xml.rels><?xml version="1.0" encoding="UTF-8" standalone="yes"?>
<Relationships xmlns="http://schemas.openxmlformats.org/package/2006/relationships"><Relationship Id="rId2" Type="http://schemas.openxmlformats.org/officeDocument/2006/relationships/hyperlink" Target="https://releasenotes.docs.salesforce.com/en-us/summer18/release-notes/rn_sales_features_core_path.htm" TargetMode="External"/><Relationship Id="rId1" Type="http://schemas.openxmlformats.org/officeDocument/2006/relationships/slideLayout" Target="../slideLayouts/slideLayout26.xml"/></Relationships>
</file>

<file path=ppt/slides/_rels/slide23.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1.xml"/></Relationships>
</file>

<file path=ppt/slides/_rels/slide25.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3" Type="http://schemas.openxmlformats.org/officeDocument/2006/relationships/hyperlink" Target="https://releasenotes.docs.salesforce.com/en-us/summer18/release-notes/rn_chatter.htm" TargetMode="External"/><Relationship Id="rId2" Type="http://schemas.openxmlformats.org/officeDocument/2006/relationships/notesSlide" Target="../notesSlides/notesSlide22.xml"/><Relationship Id="rId1" Type="http://schemas.openxmlformats.org/officeDocument/2006/relationships/slideLayout" Target="../slideLayouts/slideLayout26.xml"/></Relationships>
</file>

<file path=ppt/slides/_rels/slide29.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23.xml"/><Relationship Id="rId1" Type="http://schemas.openxmlformats.org/officeDocument/2006/relationships/slideLayout" Target="../slideLayouts/slideLayout16.xml"/><Relationship Id="rId4" Type="http://schemas.openxmlformats.org/officeDocument/2006/relationships/image" Target="../media/image8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hyperlink" Target="https://releasenotes.docs.salesforce.com/en-us/summer18/release-notes/rn_mobile.htm" TargetMode="External"/><Relationship Id="rId1" Type="http://schemas.openxmlformats.org/officeDocument/2006/relationships/slideLayout" Target="../slideLayouts/slideLayout26.xml"/></Relationships>
</file>

<file path=ppt/slides/_rels/slide36.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29.xml"/><Relationship Id="rId1" Type="http://schemas.openxmlformats.org/officeDocument/2006/relationships/slideLayout" Target="../slideLayouts/slideLayout14.xml"/><Relationship Id="rId5" Type="http://schemas.openxmlformats.org/officeDocument/2006/relationships/image" Target="../media/image95.png"/><Relationship Id="rId4" Type="http://schemas.openxmlformats.org/officeDocument/2006/relationships/image" Target="../media/image94.png"/></Relationships>
</file>

<file path=ppt/slides/_rels/slide37.xml.rels><?xml version="1.0" encoding="UTF-8" standalone="yes"?>
<Relationships xmlns="http://schemas.openxmlformats.org/package/2006/relationships"><Relationship Id="rId3" Type="http://schemas.openxmlformats.org/officeDocument/2006/relationships/image" Target="../media/image96.gif"/><Relationship Id="rId2" Type="http://schemas.openxmlformats.org/officeDocument/2006/relationships/notesSlide" Target="../notesSlides/notesSlide30.xml"/><Relationship Id="rId1" Type="http://schemas.openxmlformats.org/officeDocument/2006/relationships/slideLayout" Target="../slideLayouts/slideLayout15.xml"/><Relationship Id="rId4" Type="http://schemas.openxmlformats.org/officeDocument/2006/relationships/image" Target="../media/image97.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s://releasenotes.docs.salesforce.com/en-us/summer18/release-notes/rn_sales_features_core_campaigns.htm" TargetMode="External"/><Relationship Id="rId2" Type="http://schemas.openxmlformats.org/officeDocument/2006/relationships/notesSlide" Target="../notesSlides/notesSlide33.xml"/><Relationship Id="rId1" Type="http://schemas.openxmlformats.org/officeDocument/2006/relationships/slideLayout" Target="../slideLayouts/slideLayout26.xml"/></Relationships>
</file>

<file path=ppt/slides/_rels/slide41.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34.xml"/><Relationship Id="rId1" Type="http://schemas.openxmlformats.org/officeDocument/2006/relationships/slideLayout" Target="../slideLayouts/slideLayout50.xml"/></Relationships>
</file>

<file path=ppt/slides/_rels/slide42.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35.xml"/><Relationship Id="rId1" Type="http://schemas.openxmlformats.org/officeDocument/2006/relationships/slideLayout" Target="../slideLayouts/slideLayout50.xml"/></Relationships>
</file>

<file path=ppt/slides/_rels/slide43.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36.xml"/><Relationship Id="rId1" Type="http://schemas.openxmlformats.org/officeDocument/2006/relationships/slideLayout" Target="../slideLayouts/slideLayout50.xml"/></Relationships>
</file>

<file path=ppt/slides/_rels/slide44.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37.xml"/><Relationship Id="rId1" Type="http://schemas.openxmlformats.org/officeDocument/2006/relationships/slideLayout" Target="../slideLayouts/slideLayout50.xml"/></Relationships>
</file>

<file path=ppt/slides/_rels/slide45.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38.xml"/><Relationship Id="rId1" Type="http://schemas.openxmlformats.org/officeDocument/2006/relationships/slideLayout" Target="../slideLayouts/slideLayout17.xml"/><Relationship Id="rId4" Type="http://schemas.openxmlformats.org/officeDocument/2006/relationships/image" Target="../media/image103.png"/></Relationships>
</file>

<file path=ppt/slides/_rels/slide46.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39.xml"/><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40.xml"/><Relationship Id="rId1" Type="http://schemas.openxmlformats.org/officeDocument/2006/relationships/slideLayout" Target="../slideLayouts/slideLayout14.xml"/><Relationship Id="rId4" Type="http://schemas.openxmlformats.org/officeDocument/2006/relationships/image" Target="../media/image106.png"/></Relationships>
</file>

<file path=ppt/slides/_rels/slide48.xml.rels><?xml version="1.0" encoding="UTF-8" standalone="yes"?>
<Relationships xmlns="http://schemas.openxmlformats.org/package/2006/relationships"><Relationship Id="rId3" Type="http://schemas.openxmlformats.org/officeDocument/2006/relationships/hyperlink" Target="https://releasenotes.docs.salesforce.com/en-us/summer18/release-notes/rn_sales_productivity_email.htm" TargetMode="External"/><Relationship Id="rId2" Type="http://schemas.openxmlformats.org/officeDocument/2006/relationships/notesSlide" Target="../notesSlides/notesSlide41.xml"/><Relationship Id="rId1" Type="http://schemas.openxmlformats.org/officeDocument/2006/relationships/slideLayout" Target="../slideLayouts/slideLayout26.xml"/></Relationships>
</file>

<file path=ppt/slides/_rels/slide49.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42.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hyperlink" Target="https://releasenotes.docs.salesforce.com/en-us/summer18/release-notes/rn_rd_reports.htm" TargetMode="External"/><Relationship Id="rId1" Type="http://schemas.openxmlformats.org/officeDocument/2006/relationships/slideLayout" Target="../slideLayouts/slideLayout26.xml"/></Relationships>
</file>

<file path=ppt/slides/_rels/slide50.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43.xml"/><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44.xml"/><Relationship Id="rId1" Type="http://schemas.openxmlformats.org/officeDocument/2006/relationships/slideLayout" Target="../slideLayouts/slideLayout58.xml"/><Relationship Id="rId4" Type="http://schemas.openxmlformats.org/officeDocument/2006/relationships/image" Target="../media/image110.png"/></Relationships>
</file>

<file path=ppt/slides/_rels/slide52.xml.rels><?xml version="1.0" encoding="UTF-8" standalone="yes"?>
<Relationships xmlns="http://schemas.openxmlformats.org/package/2006/relationships"><Relationship Id="rId3" Type="http://schemas.openxmlformats.org/officeDocument/2006/relationships/hyperlink" Target="https://releasenotes.docs.salesforce.com/en-us/summer18/release-notes/rn_sales_features_core_products.htm" TargetMode="External"/><Relationship Id="rId2" Type="http://schemas.openxmlformats.org/officeDocument/2006/relationships/notesSlide" Target="../notesSlides/notesSlide45.xml"/><Relationship Id="rId1" Type="http://schemas.openxmlformats.org/officeDocument/2006/relationships/slideLayout" Target="../slideLayouts/slideLayout26.xml"/></Relationships>
</file>

<file path=ppt/slides/_rels/slide53.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46.xml"/><Relationship Id="rId1" Type="http://schemas.openxmlformats.org/officeDocument/2006/relationships/slideLayout" Target="../slideLayouts/slideLayout15.xml"/><Relationship Id="rId4" Type="http://schemas.openxmlformats.org/officeDocument/2006/relationships/image" Target="../media/image112.png"/></Relationships>
</file>

<file path=ppt/slides/_rels/slide54.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47.xml"/><Relationship Id="rId1" Type="http://schemas.openxmlformats.org/officeDocument/2006/relationships/slideLayout" Target="../slideLayouts/slideLayout14.xml"/><Relationship Id="rId4" Type="http://schemas.openxmlformats.org/officeDocument/2006/relationships/image" Target="../media/image114.png"/></Relationships>
</file>

<file path=ppt/slides/_rels/slide55.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48.xml"/><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hyperlink" Target="https://releasenotes.docs.salesforce.com/en-us/summer18/release-notes/rn_sales_productivity_activities.htm" TargetMode="External"/><Relationship Id="rId2" Type="http://schemas.openxmlformats.org/officeDocument/2006/relationships/notesSlide" Target="../notesSlides/notesSlide50.xml"/><Relationship Id="rId1" Type="http://schemas.openxmlformats.org/officeDocument/2006/relationships/slideLayout" Target="../slideLayouts/slideLayout26.xml"/></Relationships>
</file>

<file path=ppt/slides/_rels/slide58.xml.rels><?xml version="1.0" encoding="UTF-8" standalone="yes"?>
<Relationships xmlns="http://schemas.openxmlformats.org/package/2006/relationships"><Relationship Id="rId3" Type="http://schemas.openxmlformats.org/officeDocument/2006/relationships/image" Target="../media/image116.jpg"/><Relationship Id="rId2" Type="http://schemas.openxmlformats.org/officeDocument/2006/relationships/notesSlide" Target="../notesSlides/notesSlide51.xml"/><Relationship Id="rId1" Type="http://schemas.openxmlformats.org/officeDocument/2006/relationships/slideLayout" Target="../slideLayouts/slideLayout14.xml"/><Relationship Id="rId4" Type="http://schemas.openxmlformats.org/officeDocument/2006/relationships/image" Target="../media/image117.jpg"/></Relationships>
</file>

<file path=ppt/slides/_rels/slide59.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52.xml"/><Relationship Id="rId1" Type="http://schemas.openxmlformats.org/officeDocument/2006/relationships/slideLayout" Target="../slideLayouts/slideLayout4.xml"/><Relationship Id="rId4" Type="http://schemas.openxmlformats.org/officeDocument/2006/relationships/image" Target="../media/image119.png"/></Relationships>
</file>

<file path=ppt/slides/_rels/slide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0.xml.rels><?xml version="1.0" encoding="UTF-8" standalone="yes"?>
<Relationships xmlns="http://schemas.openxmlformats.org/package/2006/relationships"><Relationship Id="rId3" Type="http://schemas.openxmlformats.org/officeDocument/2006/relationships/hyperlink" Target="https://releasenotes.docs.salesforce.com/en-us/summer18/release-notes/rn_sales_productivity_tasks_list_view.htm" TargetMode="External"/><Relationship Id="rId2" Type="http://schemas.openxmlformats.org/officeDocument/2006/relationships/notesSlide" Target="../notesSlides/notesSlide53.xml"/><Relationship Id="rId1" Type="http://schemas.openxmlformats.org/officeDocument/2006/relationships/slideLayout" Target="../slideLayouts/slideLayout26.xml"/></Relationships>
</file>

<file path=ppt/slides/_rels/slide61.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54.xml"/><Relationship Id="rId1" Type="http://schemas.openxmlformats.org/officeDocument/2006/relationships/slideLayout" Target="../slideLayouts/slideLayout14.xml"/><Relationship Id="rId5" Type="http://schemas.openxmlformats.org/officeDocument/2006/relationships/image" Target="../media/image122.png"/><Relationship Id="rId4" Type="http://schemas.openxmlformats.org/officeDocument/2006/relationships/image" Target="../media/image121.png"/></Relationships>
</file>

<file path=ppt/slides/_rels/slide62.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55.xml"/><Relationship Id="rId1" Type="http://schemas.openxmlformats.org/officeDocument/2006/relationships/slideLayout" Target="../slideLayouts/slideLayout15.xml"/></Relationships>
</file>

<file path=ppt/slides/_rels/slide63.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56.xml"/><Relationship Id="rId1" Type="http://schemas.openxmlformats.org/officeDocument/2006/relationships/slideLayout" Target="../slideLayouts/slideLayout18.xml"/><Relationship Id="rId5" Type="http://schemas.openxmlformats.org/officeDocument/2006/relationships/image" Target="../media/image126.png"/><Relationship Id="rId4" Type="http://schemas.openxmlformats.org/officeDocument/2006/relationships/image" Target="../media/image125.png"/></Relationships>
</file>

<file path=ppt/slides/_rels/slide64.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57.xml"/><Relationship Id="rId1" Type="http://schemas.openxmlformats.org/officeDocument/2006/relationships/slideLayout" Target="../slideLayouts/slideLayout18.xml"/></Relationships>
</file>

<file path=ppt/slides/_rels/slide65.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58.xml"/><Relationship Id="rId1" Type="http://schemas.openxmlformats.org/officeDocument/2006/relationships/slideLayout" Target="../slideLayouts/slideLayout18.xml"/><Relationship Id="rId5" Type="http://schemas.openxmlformats.org/officeDocument/2006/relationships/image" Target="../media/image130.png"/><Relationship Id="rId4" Type="http://schemas.openxmlformats.org/officeDocument/2006/relationships/image" Target="../media/image129.png"/></Relationships>
</file>

<file path=ppt/slides/_rels/slide66.xml.rels><?xml version="1.0" encoding="UTF-8" standalone="yes"?>
<Relationships xmlns="http://schemas.openxmlformats.org/package/2006/relationships"><Relationship Id="rId3" Type="http://schemas.openxmlformats.org/officeDocument/2006/relationships/hyperlink" Target="https://releasenotes.docs.salesforce.com/en-us/summer18/release-notes/rn_sales_productivity_calendar.htm" TargetMode="External"/><Relationship Id="rId2" Type="http://schemas.openxmlformats.org/officeDocument/2006/relationships/notesSlide" Target="../notesSlides/notesSlide59.xml"/><Relationship Id="rId1" Type="http://schemas.openxmlformats.org/officeDocument/2006/relationships/slideLayout" Target="../slideLayouts/slideLayout26.xml"/></Relationships>
</file>

<file path=ppt/slides/_rels/slide67.xml.rels><?xml version="1.0" encoding="UTF-8" standalone="yes"?>
<Relationships xmlns="http://schemas.openxmlformats.org/package/2006/relationships"><Relationship Id="rId3" Type="http://schemas.openxmlformats.org/officeDocument/2006/relationships/image" Target="../media/image131.gif"/><Relationship Id="rId2" Type="http://schemas.openxmlformats.org/officeDocument/2006/relationships/notesSlide" Target="../notesSlides/notesSlide60.xml"/><Relationship Id="rId1" Type="http://schemas.openxmlformats.org/officeDocument/2006/relationships/slideLayout" Target="../slideLayouts/slideLayout14.xml"/></Relationships>
</file>

<file path=ppt/slides/_rels/slide68.xml.rels><?xml version="1.0" encoding="UTF-8" standalone="yes"?>
<Relationships xmlns="http://schemas.openxmlformats.org/package/2006/relationships"><Relationship Id="rId3" Type="http://schemas.openxmlformats.org/officeDocument/2006/relationships/image" Target="../media/image132.gif"/><Relationship Id="rId2" Type="http://schemas.openxmlformats.org/officeDocument/2006/relationships/notesSlide" Target="../notesSlides/notesSlide61.xml"/><Relationship Id="rId1" Type="http://schemas.openxmlformats.org/officeDocument/2006/relationships/slideLayout" Target="../slideLayouts/slideLayout1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8.xml"/></Relationships>
</file>

<file path=ppt/slides/_rels/slide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xml"/><Relationship Id="rId1" Type="http://schemas.openxmlformats.org/officeDocument/2006/relationships/slideLayout" Target="../slideLayouts/slideLayout16.xml"/><Relationship Id="rId4" Type="http://schemas.openxmlformats.org/officeDocument/2006/relationships/image" Target="../media/image60.pn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hyperlink" Target="https://releasenotes.docs.salesforce.com/en-us/summer18/release-notes/rn_service_case_management.htm" TargetMode="External"/><Relationship Id="rId2" Type="http://schemas.openxmlformats.org/officeDocument/2006/relationships/notesSlide" Target="../notesSlides/notesSlide64.xml"/><Relationship Id="rId1" Type="http://schemas.openxmlformats.org/officeDocument/2006/relationships/slideLayout" Target="../slideLayouts/slideLayout26.xml"/></Relationships>
</file>

<file path=ppt/slides/_rels/slide72.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65.xml"/><Relationship Id="rId1" Type="http://schemas.openxmlformats.org/officeDocument/2006/relationships/slideLayout" Target="../slideLayouts/slideLayout3.xml"/><Relationship Id="rId4" Type="http://schemas.openxmlformats.org/officeDocument/2006/relationships/image" Target="../media/image134.png"/></Relationships>
</file>

<file path=ppt/slides/_rels/slide73.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image" Target="../media/image135.png"/><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3" Type="http://schemas.openxmlformats.org/officeDocument/2006/relationships/hyperlink" Target="https://releasenotes.docs.salesforce.com/en-us/summer18/release-notes/rn_service_case_management.htm" TargetMode="External"/><Relationship Id="rId2" Type="http://schemas.openxmlformats.org/officeDocument/2006/relationships/notesSlide" Target="../notesSlides/notesSlide66.xml"/><Relationship Id="rId1" Type="http://schemas.openxmlformats.org/officeDocument/2006/relationships/slideLayout" Target="../slideLayouts/slideLayout26.xml"/></Relationships>
</file>

<file path=ppt/slides/_rels/slide75.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67.xml"/><Relationship Id="rId1" Type="http://schemas.openxmlformats.org/officeDocument/2006/relationships/slideLayout" Target="../slideLayouts/slideLayout16.xml"/><Relationship Id="rId4" Type="http://schemas.openxmlformats.org/officeDocument/2006/relationships/image" Target="../media/image138.png"/></Relationships>
</file>

<file path=ppt/slides/_rels/slide76.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68.xml"/><Relationship Id="rId1" Type="http://schemas.openxmlformats.org/officeDocument/2006/relationships/slideLayout" Target="../slideLayouts/slideLayout18.xml"/></Relationships>
</file>

<file path=ppt/slides/_rels/slide77.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69.xml"/><Relationship Id="rId1" Type="http://schemas.openxmlformats.org/officeDocument/2006/relationships/slideLayout" Target="../slideLayouts/slideLayout17.xml"/><Relationship Id="rId4" Type="http://schemas.openxmlformats.org/officeDocument/2006/relationships/image" Target="../media/image141.png"/></Relationships>
</file>

<file path=ppt/slides/_rels/slide78.xml.rels><?xml version="1.0" encoding="UTF-8" standalone="yes"?>
<Relationships xmlns="http://schemas.openxmlformats.org/package/2006/relationships"><Relationship Id="rId3" Type="http://schemas.openxmlformats.org/officeDocument/2006/relationships/hyperlink" Target="https://releasenotes.docs.salesforce.com/en-us/summer18/release-notes/rn_omnichannel.htm" TargetMode="External"/><Relationship Id="rId2" Type="http://schemas.openxmlformats.org/officeDocument/2006/relationships/notesSlide" Target="../notesSlides/notesSlide70.xml"/><Relationship Id="rId1" Type="http://schemas.openxmlformats.org/officeDocument/2006/relationships/slideLayout" Target="../slideLayouts/slideLayout26.xml"/></Relationships>
</file>

<file path=ppt/slides/_rels/slide79.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71.xml"/><Relationship Id="rId1" Type="http://schemas.openxmlformats.org/officeDocument/2006/relationships/slideLayout" Target="../slideLayouts/slideLayout14.xml"/><Relationship Id="rId4" Type="http://schemas.openxmlformats.org/officeDocument/2006/relationships/image" Target="../media/image143.png"/></Relationships>
</file>

<file path=ppt/slides/_rels/slide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7.xml"/><Relationship Id="rId1" Type="http://schemas.openxmlformats.org/officeDocument/2006/relationships/slideLayout" Target="../slideLayouts/slideLayout16.xml"/><Relationship Id="rId5" Type="http://schemas.openxmlformats.org/officeDocument/2006/relationships/image" Target="../media/image63.png"/><Relationship Id="rId4" Type="http://schemas.openxmlformats.org/officeDocument/2006/relationships/image" Target="../media/image62.png"/></Relationships>
</file>

<file path=ppt/slides/_rels/slide80.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72.xml"/><Relationship Id="rId1" Type="http://schemas.openxmlformats.org/officeDocument/2006/relationships/slideLayout" Target="../slideLayouts/slideLayout14.xml"/><Relationship Id="rId4" Type="http://schemas.openxmlformats.org/officeDocument/2006/relationships/image" Target="../media/image145.png"/></Relationships>
</file>

<file path=ppt/slides/_rels/slide81.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73.xml"/><Relationship Id="rId1" Type="http://schemas.openxmlformats.org/officeDocument/2006/relationships/slideLayout" Target="../slideLayouts/slideLayout14.xml"/></Relationships>
</file>

<file path=ppt/slides/_rels/slide82.xml.rels><?xml version="1.0" encoding="UTF-8" standalone="yes"?>
<Relationships xmlns="http://schemas.openxmlformats.org/package/2006/relationships"><Relationship Id="rId3" Type="http://schemas.openxmlformats.org/officeDocument/2006/relationships/hyperlink" Target="https://releasenotes.docs.salesforce.com/en-us/summer18/release-notes/rn_salesforce_knowledge.htm" TargetMode="External"/><Relationship Id="rId2" Type="http://schemas.openxmlformats.org/officeDocument/2006/relationships/notesSlide" Target="../notesSlides/notesSlide74.xml"/><Relationship Id="rId1" Type="http://schemas.openxmlformats.org/officeDocument/2006/relationships/slideLayout" Target="../slideLayouts/slideLayout26.xml"/></Relationships>
</file>

<file path=ppt/slides/_rels/slide83.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notesSlide" Target="../notesSlides/notesSlide75.xml"/><Relationship Id="rId1" Type="http://schemas.openxmlformats.org/officeDocument/2006/relationships/slideLayout" Target="../slideLayouts/slideLayout14.xml"/></Relationships>
</file>

<file path=ppt/slides/_rels/slide84.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76.xml"/><Relationship Id="rId1" Type="http://schemas.openxmlformats.org/officeDocument/2006/relationships/slideLayout" Target="../slideLayouts/slideLayout16.xml"/><Relationship Id="rId6" Type="http://schemas.openxmlformats.org/officeDocument/2006/relationships/image" Target="../media/image151.png"/><Relationship Id="rId5" Type="http://schemas.openxmlformats.org/officeDocument/2006/relationships/image" Target="../media/image150.png"/><Relationship Id="rId4" Type="http://schemas.openxmlformats.org/officeDocument/2006/relationships/image" Target="../media/image149.png"/></Relationships>
</file>

<file path=ppt/slides/_rels/slide85.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notesSlide" Target="../notesSlides/notesSlide77.xml"/><Relationship Id="rId1" Type="http://schemas.openxmlformats.org/officeDocument/2006/relationships/slideLayout" Target="../slideLayouts/slideLayout6.xml"/><Relationship Id="rId5" Type="http://schemas.openxmlformats.org/officeDocument/2006/relationships/image" Target="../media/image154.png"/><Relationship Id="rId4" Type="http://schemas.openxmlformats.org/officeDocument/2006/relationships/image" Target="../media/image153.png"/></Relationships>
</file>

<file path=ppt/slides/_rels/slide86.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notesSlide" Target="../notesSlides/notesSlide78.xml"/><Relationship Id="rId1" Type="http://schemas.openxmlformats.org/officeDocument/2006/relationships/slideLayout" Target="../slideLayouts/slideLayout13.xml"/><Relationship Id="rId4" Type="http://schemas.openxmlformats.org/officeDocument/2006/relationships/image" Target="../media/image156.png"/></Relationships>
</file>

<file path=ppt/slides/_rels/slide87.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notesSlide" Target="../notesSlides/notesSlide79.xml"/><Relationship Id="rId1" Type="http://schemas.openxmlformats.org/officeDocument/2006/relationships/slideLayout" Target="../slideLayouts/slideLayout14.xml"/></Relationships>
</file>

<file path=ppt/slides/_rels/slide88.xml.rels><?xml version="1.0" encoding="UTF-8" standalone="yes"?>
<Relationships xmlns="http://schemas.openxmlformats.org/package/2006/relationships"><Relationship Id="rId3" Type="http://schemas.openxmlformats.org/officeDocument/2006/relationships/hyperlink" Target="https://releasenotes.docs.salesforce.com/en-us/summer18/release-notes/rn_live_agent_service_flow.htm" TargetMode="External"/><Relationship Id="rId2" Type="http://schemas.openxmlformats.org/officeDocument/2006/relationships/notesSlide" Target="../notesSlides/notesSlide80.xml"/><Relationship Id="rId1" Type="http://schemas.openxmlformats.org/officeDocument/2006/relationships/slideLayout" Target="../slideLayouts/slideLayout26.xml"/></Relationships>
</file>

<file path=ppt/slides/_rels/slide89.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81.xml"/><Relationship Id="rId1" Type="http://schemas.openxmlformats.org/officeDocument/2006/relationships/slideLayout" Target="../slideLayouts/slideLayout14.xml"/><Relationship Id="rId6" Type="http://schemas.openxmlformats.org/officeDocument/2006/relationships/image" Target="../media/image161.png"/><Relationship Id="rId5" Type="http://schemas.openxmlformats.org/officeDocument/2006/relationships/image" Target="../media/image160.png"/><Relationship Id="rId4" Type="http://schemas.openxmlformats.org/officeDocument/2006/relationships/image" Target="../media/image159.png"/></Relationships>
</file>

<file path=ppt/slides/_rels/slide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8.xml"/><Relationship Id="rId1" Type="http://schemas.openxmlformats.org/officeDocument/2006/relationships/slideLayout" Target="../slideLayouts/slideLayout42.xml"/></Relationships>
</file>

<file path=ppt/slides/_rels/slide90.xml.rels><?xml version="1.0" encoding="UTF-8" standalone="yes"?>
<Relationships xmlns="http://schemas.openxmlformats.org/package/2006/relationships"><Relationship Id="rId3" Type="http://schemas.openxmlformats.org/officeDocument/2006/relationships/hyperlink" Target="https://releasenotes.docs.salesforce.com/en-us/summer18/release-notes/rn_service_other_changes_service_setup.htm" TargetMode="External"/><Relationship Id="rId2" Type="http://schemas.openxmlformats.org/officeDocument/2006/relationships/notesSlide" Target="../notesSlides/notesSlide82.xml"/><Relationship Id="rId1" Type="http://schemas.openxmlformats.org/officeDocument/2006/relationships/slideLayout" Target="../slideLayouts/slideLayout26.xml"/></Relationships>
</file>

<file path=ppt/slides/_rels/slide91.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83.xml"/><Relationship Id="rId1" Type="http://schemas.openxmlformats.org/officeDocument/2006/relationships/slideLayout" Target="../slideLayouts/slideLayout16.xml"/><Relationship Id="rId5" Type="http://schemas.openxmlformats.org/officeDocument/2006/relationships/image" Target="../media/image164.png"/><Relationship Id="rId4" Type="http://schemas.openxmlformats.org/officeDocument/2006/relationships/image" Target="../media/image163.png"/></Relationships>
</file>

<file path=ppt/slides/_rels/slide92.xml.rels><?xml version="1.0" encoding="UTF-8" standalone="yes"?>
<Relationships xmlns="http://schemas.openxmlformats.org/package/2006/relationships"><Relationship Id="rId3" Type="http://schemas.openxmlformats.org/officeDocument/2006/relationships/hyperlink" Target="https://releasenotes.docs.salesforce.com/en-us/summer18/release-notes/rn_service_cloud_mobile.htm" TargetMode="External"/><Relationship Id="rId2" Type="http://schemas.openxmlformats.org/officeDocument/2006/relationships/notesSlide" Target="../notesSlides/notesSlide84.xml"/><Relationship Id="rId1" Type="http://schemas.openxmlformats.org/officeDocument/2006/relationships/slideLayout" Target="../slideLayouts/slideLayout26.xml"/></Relationships>
</file>

<file path=ppt/slides/_rels/slide93.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notesSlide" Target="../notesSlides/notesSlide85.xml"/><Relationship Id="rId1" Type="http://schemas.openxmlformats.org/officeDocument/2006/relationships/slideLayout" Target="../slideLayouts/slideLayout14.xml"/></Relationships>
</file>

<file path=ppt/slides/_rels/slide94.xml.rels><?xml version="1.0" encoding="UTF-8" standalone="yes"?>
<Relationships xmlns="http://schemas.openxmlformats.org/package/2006/relationships"><Relationship Id="rId3" Type="http://schemas.openxmlformats.org/officeDocument/2006/relationships/hyperlink" Target="https://releasenotes.docs.salesforce.com/en-us/summer18/release-notes/rn_service_bots.htm" TargetMode="External"/><Relationship Id="rId2" Type="http://schemas.openxmlformats.org/officeDocument/2006/relationships/notesSlide" Target="../notesSlides/notesSlide86.xml"/><Relationship Id="rId1" Type="http://schemas.openxmlformats.org/officeDocument/2006/relationships/slideLayout" Target="../slideLayouts/slideLayout26.xml"/></Relationships>
</file>

<file path=ppt/slides/_rels/slide95.xml.rels><?xml version="1.0" encoding="UTF-8" standalone="yes"?>
<Relationships xmlns="http://schemas.openxmlformats.org/package/2006/relationships"><Relationship Id="rId3" Type="http://schemas.openxmlformats.org/officeDocument/2006/relationships/image" Target="../media/image166.jpg"/><Relationship Id="rId2" Type="http://schemas.openxmlformats.org/officeDocument/2006/relationships/notesSlide" Target="../notesSlides/notesSlide87.xml"/><Relationship Id="rId1" Type="http://schemas.openxmlformats.org/officeDocument/2006/relationships/slideLayout" Target="../slideLayouts/slideLayout1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notesSlide" Target="../notesSlides/notesSlide88.xml"/><Relationship Id="rId1" Type="http://schemas.openxmlformats.org/officeDocument/2006/relationships/slideLayout" Target="../slideLayouts/slideLayout15.xml"/></Relationships>
</file>

<file path=ppt/slides/_rels/slide98.xml.rels><?xml version="1.0" encoding="UTF-8" standalone="yes"?>
<Relationships xmlns="http://schemas.openxmlformats.org/package/2006/relationships"><Relationship Id="rId3" Type="http://schemas.openxmlformats.org/officeDocument/2006/relationships/image" Target="../media/image168.png"/><Relationship Id="rId2" Type="http://schemas.openxmlformats.org/officeDocument/2006/relationships/notesSlide" Target="../notesSlides/notesSlide89.xml"/><Relationship Id="rId1" Type="http://schemas.openxmlformats.org/officeDocument/2006/relationships/slideLayout" Target="../slideLayouts/slideLayout14.xml"/></Relationships>
</file>

<file path=ppt/slides/_rels/slide99.xml.rels><?xml version="1.0" encoding="UTF-8" standalone="yes"?>
<Relationships xmlns="http://schemas.openxmlformats.org/package/2006/relationships"><Relationship Id="rId3" Type="http://schemas.openxmlformats.org/officeDocument/2006/relationships/hyperlink" Target="https://releasenotes.docs.salesforce.com/en-us/summer18/release-notes/rn_forcecom_flow.htm" TargetMode="External"/><Relationship Id="rId2" Type="http://schemas.openxmlformats.org/officeDocument/2006/relationships/notesSlide" Target="../notesSlides/notesSlide90.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US" dirty="0"/>
              <a:t>Release Overview Deck</a:t>
            </a:r>
          </a:p>
        </p:txBody>
      </p:sp>
      <p:sp>
        <p:nvSpPr>
          <p:cNvPr id="5" name="Content Placeholder 4"/>
          <p:cNvSpPr>
            <a:spLocks noGrp="1"/>
          </p:cNvSpPr>
          <p:nvPr>
            <p:ph type="subTitle" idx="1"/>
          </p:nvPr>
        </p:nvSpPr>
        <p:spPr>
          <a:xfrm>
            <a:off x="2111021" y="3915960"/>
            <a:ext cx="5172096" cy="476932"/>
          </a:xfrm>
        </p:spPr>
        <p:txBody>
          <a:bodyPr/>
          <a:lstStyle/>
          <a:p>
            <a:r>
              <a:rPr lang="en-US" dirty="0"/>
              <a:t>Summer ‘18</a:t>
            </a:r>
          </a:p>
        </p:txBody>
      </p:sp>
      <p:pic>
        <p:nvPicPr>
          <p:cNvPr id="7" name="Picture 6">
            <a:extLst>
              <a:ext uri="{FF2B5EF4-FFF2-40B4-BE49-F238E27FC236}">
                <a16:creationId xmlns:a16="http://schemas.microsoft.com/office/drawing/2014/main" id="{27376563-0CA8-A64F-9AEF-2CCAE5636F4C}"/>
              </a:ext>
            </a:extLst>
          </p:cNvPr>
          <p:cNvPicPr>
            <a:picLocks noChangeAspect="1"/>
          </p:cNvPicPr>
          <p:nvPr/>
        </p:nvPicPr>
        <p:blipFill>
          <a:blip r:embed="rId3"/>
          <a:stretch>
            <a:fillRect/>
          </a:stretch>
        </p:blipFill>
        <p:spPr>
          <a:xfrm>
            <a:off x="8090523" y="5146078"/>
            <a:ext cx="1136604" cy="1711922"/>
          </a:xfrm>
          <a:prstGeom prst="rect">
            <a:avLst/>
          </a:prstGeom>
        </p:spPr>
      </p:pic>
    </p:spTree>
    <p:extLst>
      <p:ext uri="{BB962C8B-B14F-4D97-AF65-F5344CB8AC3E}">
        <p14:creationId xmlns:p14="http://schemas.microsoft.com/office/powerpoint/2010/main" val="1593687624"/>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74"/>
        <p:cNvGrpSpPr/>
        <p:nvPr/>
      </p:nvGrpSpPr>
      <p:grpSpPr>
        <a:xfrm>
          <a:off x="0" y="0"/>
          <a:ext cx="0" cy="0"/>
          <a:chOff x="0" y="0"/>
          <a:chExt cx="0" cy="0"/>
        </a:xfrm>
      </p:grpSpPr>
      <p:pic>
        <p:nvPicPr>
          <p:cNvPr id="675" name="Shape 675"/>
          <p:cNvPicPr preferRelativeResize="0"/>
          <p:nvPr/>
        </p:nvPicPr>
        <p:blipFill>
          <a:blip r:embed="rId3">
            <a:alphaModFix/>
          </a:blip>
          <a:stretch>
            <a:fillRect/>
          </a:stretch>
        </p:blipFill>
        <p:spPr>
          <a:xfrm>
            <a:off x="1736940" y="1435733"/>
            <a:ext cx="7924952" cy="4558800"/>
          </a:xfrm>
          <a:prstGeom prst="rect">
            <a:avLst/>
          </a:prstGeom>
          <a:noFill/>
          <a:ln>
            <a:noFill/>
          </a:ln>
        </p:spPr>
      </p:pic>
      <p:sp>
        <p:nvSpPr>
          <p:cNvPr id="676" name="Shape 676"/>
          <p:cNvSpPr/>
          <p:nvPr/>
        </p:nvSpPr>
        <p:spPr>
          <a:xfrm>
            <a:off x="2786535" y="2161487"/>
            <a:ext cx="1976100" cy="546000"/>
          </a:xfrm>
          <a:prstGeom prst="wedgeRoundRectCallout">
            <a:avLst>
              <a:gd name="adj1" fmla="val -65810"/>
              <a:gd name="adj2" fmla="val -65403"/>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marL="0" lvl="0" indent="0" algn="ctr" rtl="0">
              <a:spcBef>
                <a:spcPts val="0"/>
              </a:spcBef>
              <a:spcAft>
                <a:spcPts val="0"/>
              </a:spcAft>
              <a:buNone/>
            </a:pPr>
            <a:r>
              <a:rPr lang="en-US" sz="1100">
                <a:solidFill>
                  <a:srgbClr val="7C868D"/>
                </a:solidFill>
              </a:rPr>
              <a:t>Sort report by aggregate groupings</a:t>
            </a:r>
            <a:endParaRPr sz="1100">
              <a:solidFill>
                <a:srgbClr val="7C868D"/>
              </a:solidFill>
            </a:endParaRPr>
          </a:p>
        </p:txBody>
      </p:sp>
      <p:sp>
        <p:nvSpPr>
          <p:cNvPr id="677" name="Shape 677"/>
          <p:cNvSpPr/>
          <p:nvPr/>
        </p:nvSpPr>
        <p:spPr>
          <a:xfrm>
            <a:off x="2171633" y="4743464"/>
            <a:ext cx="1920000" cy="814979"/>
          </a:xfrm>
          <a:prstGeom prst="wedgeRoundRectCallout">
            <a:avLst>
              <a:gd name="adj1" fmla="val -16727"/>
              <a:gd name="adj2" fmla="val 73860"/>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marL="0" marR="0" lvl="0" indent="0" algn="ctr" rtl="0">
              <a:spcBef>
                <a:spcPts val="0"/>
              </a:spcBef>
              <a:spcAft>
                <a:spcPts val="0"/>
              </a:spcAft>
              <a:buNone/>
            </a:pPr>
            <a:r>
              <a:rPr lang="en-US" sz="1100">
                <a:solidFill>
                  <a:srgbClr val="7C868D"/>
                </a:solidFill>
              </a:rPr>
              <a:t>Use toggles to hide/show row counts, detail rows, subtotals, and grand total</a:t>
            </a:r>
            <a:endParaRPr sz="1500"/>
          </a:p>
        </p:txBody>
      </p:sp>
      <p:sp>
        <p:nvSpPr>
          <p:cNvPr id="4" name="Title 3">
            <a:extLst>
              <a:ext uri="{FF2B5EF4-FFF2-40B4-BE49-F238E27FC236}">
                <a16:creationId xmlns:a16="http://schemas.microsoft.com/office/drawing/2014/main" id="{EF651923-E9EA-9C43-90C0-A58B8D0DFB47}"/>
              </a:ext>
            </a:extLst>
          </p:cNvPr>
          <p:cNvSpPr>
            <a:spLocks noGrp="1"/>
          </p:cNvSpPr>
          <p:nvPr>
            <p:ph type="title"/>
          </p:nvPr>
        </p:nvSpPr>
        <p:spPr/>
        <p:txBody>
          <a:bodyPr/>
          <a:lstStyle/>
          <a:p>
            <a:r>
              <a:rPr lang="en-GB" sz="3200" dirty="0"/>
              <a:t>Get Improved Performance with Enhanced Run Page (Beta)</a:t>
            </a:r>
            <a:endParaRPr lang="en-US" dirty="0"/>
          </a:p>
        </p:txBody>
      </p:sp>
    </p:spTree>
    <p:extLst>
      <p:ext uri="{BB962C8B-B14F-4D97-AF65-F5344CB8AC3E}">
        <p14:creationId xmlns:p14="http://schemas.microsoft.com/office/powerpoint/2010/main" val="772169510"/>
      </p:ext>
    </p:extLst>
  </p:cSld>
  <p:clrMapOvr>
    <a:masterClrMapping/>
  </p:clrMapOvr>
  <p:transition spd="med">
    <p:fade thruBlk="1"/>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22311D7-B675-7049-9A3B-A28A55213C7B}"/>
              </a:ext>
            </a:extLst>
          </p:cNvPr>
          <p:cNvSpPr>
            <a:spLocks noGrp="1"/>
          </p:cNvSpPr>
          <p:nvPr>
            <p:ph type="body" sz="quarter" idx="16"/>
          </p:nvPr>
        </p:nvSpPr>
        <p:spPr/>
        <p:txBody>
          <a:bodyPr/>
          <a:lstStyle/>
          <a:p>
            <a:r>
              <a:rPr lang="en-US" sz="2400" dirty="0"/>
              <a:t>Convenient built-in Flow Debugger</a:t>
            </a:r>
          </a:p>
        </p:txBody>
      </p:sp>
      <p:sp>
        <p:nvSpPr>
          <p:cNvPr id="9" name="Title 8">
            <a:extLst>
              <a:ext uri="{FF2B5EF4-FFF2-40B4-BE49-F238E27FC236}">
                <a16:creationId xmlns:a16="http://schemas.microsoft.com/office/drawing/2014/main" id="{3A27ED45-925C-2349-9F45-93676493B6E7}"/>
              </a:ext>
            </a:extLst>
          </p:cNvPr>
          <p:cNvSpPr>
            <a:spLocks noGrp="1"/>
          </p:cNvSpPr>
          <p:nvPr>
            <p:ph type="title"/>
          </p:nvPr>
        </p:nvSpPr>
        <p:spPr/>
        <p:txBody>
          <a:bodyPr/>
          <a:lstStyle/>
          <a:p>
            <a:r>
              <a:rPr lang="en-US" dirty="0"/>
              <a:t>Debug your flows in Cloud Flow Designer</a:t>
            </a:r>
          </a:p>
        </p:txBody>
      </p:sp>
      <p:grpSp>
        <p:nvGrpSpPr>
          <p:cNvPr id="11" name="Group 10">
            <a:extLst>
              <a:ext uri="{FF2B5EF4-FFF2-40B4-BE49-F238E27FC236}">
                <a16:creationId xmlns:a16="http://schemas.microsoft.com/office/drawing/2014/main" id="{C20CA22C-9A3D-0B43-9B82-F1E0DDDE77A3}"/>
              </a:ext>
            </a:extLst>
          </p:cNvPr>
          <p:cNvGrpSpPr/>
          <p:nvPr/>
        </p:nvGrpSpPr>
        <p:grpSpPr>
          <a:xfrm>
            <a:off x="571500" y="2057887"/>
            <a:ext cx="5033903" cy="3961773"/>
            <a:chOff x="6673650" y="2144959"/>
            <a:chExt cx="5033903" cy="3961773"/>
          </a:xfrm>
        </p:grpSpPr>
        <p:pic>
          <p:nvPicPr>
            <p:cNvPr id="5" name="Shape 1341">
              <a:extLst>
                <a:ext uri="{FF2B5EF4-FFF2-40B4-BE49-F238E27FC236}">
                  <a16:creationId xmlns:a16="http://schemas.microsoft.com/office/drawing/2014/main" id="{DB1539ED-014B-B345-83B1-2FCF6D11E9D0}"/>
                </a:ext>
              </a:extLst>
            </p:cNvPr>
            <p:cNvPicPr preferRelativeResize="0"/>
            <p:nvPr/>
          </p:nvPicPr>
          <p:blipFill rotWithShape="1">
            <a:blip r:embed="rId3">
              <a:alphaModFix/>
            </a:blip>
            <a:srcRect/>
            <a:stretch/>
          </p:blipFill>
          <p:spPr>
            <a:xfrm>
              <a:off x="6673650" y="2144959"/>
              <a:ext cx="5033903" cy="3961773"/>
            </a:xfrm>
            <a:prstGeom prst="rect">
              <a:avLst/>
            </a:prstGeom>
            <a:noFill/>
            <a:ln>
              <a:noFill/>
            </a:ln>
          </p:spPr>
        </p:pic>
        <p:pic>
          <p:nvPicPr>
            <p:cNvPr id="6" name="Shape 1340">
              <a:extLst>
                <a:ext uri="{FF2B5EF4-FFF2-40B4-BE49-F238E27FC236}">
                  <a16:creationId xmlns:a16="http://schemas.microsoft.com/office/drawing/2014/main" id="{90B25D5C-D6A2-4C47-A1DB-24E54BD290E2}"/>
                </a:ext>
              </a:extLst>
            </p:cNvPr>
            <p:cNvPicPr preferRelativeResize="0"/>
            <p:nvPr/>
          </p:nvPicPr>
          <p:blipFill>
            <a:blip r:embed="rId4">
              <a:alphaModFix/>
            </a:blip>
            <a:stretch>
              <a:fillRect/>
            </a:stretch>
          </p:blipFill>
          <p:spPr>
            <a:xfrm>
              <a:off x="6919609" y="2429215"/>
              <a:ext cx="4541983" cy="2788421"/>
            </a:xfrm>
            <a:prstGeom prst="rect">
              <a:avLst/>
            </a:prstGeom>
            <a:noFill/>
            <a:ln>
              <a:noFill/>
            </a:ln>
          </p:spPr>
        </p:pic>
      </p:grpSp>
      <p:pic>
        <p:nvPicPr>
          <p:cNvPr id="12" name="Shape 2046">
            <a:extLst>
              <a:ext uri="{FF2B5EF4-FFF2-40B4-BE49-F238E27FC236}">
                <a16:creationId xmlns:a16="http://schemas.microsoft.com/office/drawing/2014/main" id="{C5E21D50-6D12-EA44-8ADD-9B355E0F4396}"/>
              </a:ext>
            </a:extLst>
          </p:cNvPr>
          <p:cNvPicPr preferRelativeResize="0"/>
          <p:nvPr/>
        </p:nvPicPr>
        <p:blipFill>
          <a:blip r:embed="rId5">
            <a:alphaModFix/>
          </a:blip>
          <a:stretch>
            <a:fillRect/>
          </a:stretch>
        </p:blipFill>
        <p:spPr>
          <a:xfrm>
            <a:off x="6161480" y="3280920"/>
            <a:ext cx="4342806" cy="3119900"/>
          </a:xfrm>
          <a:prstGeom prst="rect">
            <a:avLst/>
          </a:prstGeom>
          <a:noFill/>
          <a:ln>
            <a:noFill/>
          </a:ln>
          <a:effectLst>
            <a:outerShdw blurRad="57150" dist="19050" dir="5400000" algn="bl" rotWithShape="0">
              <a:srgbClr val="000000">
                <a:alpha val="50000"/>
              </a:srgbClr>
            </a:outerShdw>
          </a:effectLst>
        </p:spPr>
      </p:pic>
      <p:sp>
        <p:nvSpPr>
          <p:cNvPr id="13" name="Shape 1195">
            <a:extLst>
              <a:ext uri="{FF2B5EF4-FFF2-40B4-BE49-F238E27FC236}">
                <a16:creationId xmlns:a16="http://schemas.microsoft.com/office/drawing/2014/main" id="{8E78CDB8-29CF-7A49-A8C9-05DC92D3F656}"/>
              </a:ext>
            </a:extLst>
          </p:cNvPr>
          <p:cNvSpPr/>
          <p:nvPr/>
        </p:nvSpPr>
        <p:spPr>
          <a:xfrm>
            <a:off x="9496707" y="4237839"/>
            <a:ext cx="1563656" cy="836386"/>
          </a:xfrm>
          <a:prstGeom prst="wedgeRoundRectCallout">
            <a:avLst>
              <a:gd name="adj1" fmla="val -44700"/>
              <a:gd name="adj2" fmla="val 74379"/>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lvl="0"/>
            <a:endParaRPr lang="en-US" sz="1200" dirty="0">
              <a:solidFill>
                <a:srgbClr val="7C868D"/>
              </a:solidFill>
            </a:endParaRPr>
          </a:p>
          <a:p>
            <a:pPr lvl="0" algn="ctr"/>
            <a:r>
              <a:rPr lang="en-US" sz="1200" dirty="0">
                <a:solidFill>
                  <a:srgbClr val="7C868D"/>
                </a:solidFill>
              </a:rPr>
              <a:t>Date/Time Field now available in Cloud Flow Designer</a:t>
            </a:r>
          </a:p>
          <a:p>
            <a:pPr lvl="0"/>
            <a:endParaRPr lang="en-US" sz="1200" dirty="0">
              <a:solidFill>
                <a:srgbClr val="7C868D"/>
              </a:solidFill>
            </a:endParaRPr>
          </a:p>
        </p:txBody>
      </p:sp>
      <p:sp>
        <p:nvSpPr>
          <p:cNvPr id="14" name="Shape 1195">
            <a:extLst>
              <a:ext uri="{FF2B5EF4-FFF2-40B4-BE49-F238E27FC236}">
                <a16:creationId xmlns:a16="http://schemas.microsoft.com/office/drawing/2014/main" id="{22D284AF-5864-174B-9E9F-A2D7AD19C8E0}"/>
              </a:ext>
            </a:extLst>
          </p:cNvPr>
          <p:cNvSpPr/>
          <p:nvPr/>
        </p:nvSpPr>
        <p:spPr>
          <a:xfrm>
            <a:off x="2800510" y="3586291"/>
            <a:ext cx="1563656" cy="836386"/>
          </a:xfrm>
          <a:prstGeom prst="wedgeRoundRectCallout">
            <a:avLst>
              <a:gd name="adj1" fmla="val -9978"/>
              <a:gd name="adj2" fmla="val -74238"/>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lvl="0" algn="ctr"/>
            <a:r>
              <a:rPr lang="en-US" sz="1200" dirty="0">
                <a:solidFill>
                  <a:srgbClr val="7C868D"/>
                </a:solidFill>
              </a:rPr>
              <a:t>Step through Flow output in Cloud Flow Designer to diagnose errors</a:t>
            </a:r>
          </a:p>
        </p:txBody>
      </p:sp>
      <p:pic>
        <p:nvPicPr>
          <p:cNvPr id="17" name="Shape 2045">
            <a:extLst>
              <a:ext uri="{FF2B5EF4-FFF2-40B4-BE49-F238E27FC236}">
                <a16:creationId xmlns:a16="http://schemas.microsoft.com/office/drawing/2014/main" id="{99E0BE85-B613-5143-BD40-6E28414C7011}"/>
              </a:ext>
            </a:extLst>
          </p:cNvPr>
          <p:cNvPicPr preferRelativeResize="0"/>
          <p:nvPr/>
        </p:nvPicPr>
        <p:blipFill rotWithShape="1">
          <a:blip r:embed="rId6">
            <a:alphaModFix/>
          </a:blip>
          <a:srcRect l="10705" r="11437" b="22384"/>
          <a:stretch/>
        </p:blipFill>
        <p:spPr>
          <a:xfrm>
            <a:off x="6148135" y="1666023"/>
            <a:ext cx="3786450" cy="1175600"/>
          </a:xfrm>
          <a:prstGeom prst="rect">
            <a:avLst/>
          </a:prstGeom>
          <a:noFill/>
          <a:ln>
            <a:solidFill>
              <a:schemeClr val="accent2"/>
            </a:solidFill>
          </a:ln>
          <a:effectLst>
            <a:outerShdw blurRad="57150" dist="19050" dir="5400000" algn="bl" rotWithShape="0">
              <a:srgbClr val="000000">
                <a:alpha val="50000"/>
              </a:srgbClr>
            </a:outerShdw>
          </a:effectLst>
        </p:spPr>
      </p:pic>
      <p:sp>
        <p:nvSpPr>
          <p:cNvPr id="18" name="Shape 1195">
            <a:extLst>
              <a:ext uri="{FF2B5EF4-FFF2-40B4-BE49-F238E27FC236}">
                <a16:creationId xmlns:a16="http://schemas.microsoft.com/office/drawing/2014/main" id="{FC99A8B7-7F53-F64A-A2FB-F274B4996261}"/>
              </a:ext>
            </a:extLst>
          </p:cNvPr>
          <p:cNvSpPr/>
          <p:nvPr/>
        </p:nvSpPr>
        <p:spPr>
          <a:xfrm>
            <a:off x="8041360" y="1788322"/>
            <a:ext cx="1563656" cy="836386"/>
          </a:xfrm>
          <a:prstGeom prst="wedgeRoundRectCallout">
            <a:avLst>
              <a:gd name="adj1" fmla="val -68457"/>
              <a:gd name="adj2" fmla="val -22080"/>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lvl="0"/>
            <a:endParaRPr lang="en-US" sz="1200" dirty="0">
              <a:solidFill>
                <a:srgbClr val="7C868D"/>
              </a:solidFill>
            </a:endParaRPr>
          </a:p>
          <a:p>
            <a:pPr lvl="0" algn="ctr"/>
            <a:r>
              <a:rPr lang="en-US" sz="1200" dirty="0">
                <a:solidFill>
                  <a:srgbClr val="7C868D"/>
                </a:solidFill>
              </a:rPr>
              <a:t>Runs from Debug button in Cloud Flow Designer</a:t>
            </a:r>
          </a:p>
          <a:p>
            <a:pPr lvl="0"/>
            <a:endParaRPr lang="en-US" sz="1200" dirty="0">
              <a:solidFill>
                <a:srgbClr val="7C868D"/>
              </a:solidFill>
            </a:endParaRPr>
          </a:p>
        </p:txBody>
      </p:sp>
    </p:spTree>
    <p:extLst>
      <p:ext uri="{BB962C8B-B14F-4D97-AF65-F5344CB8AC3E}">
        <p14:creationId xmlns:p14="http://schemas.microsoft.com/office/powerpoint/2010/main" val="2012233861"/>
      </p:ext>
    </p:extLst>
  </p:cSld>
  <p:clrMapOvr>
    <a:masterClrMapping/>
  </p:clrMapOvr>
  <p:transition>
    <p:fade/>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Shape 2021"/>
        <p:cNvGrpSpPr/>
        <p:nvPr/>
      </p:nvGrpSpPr>
      <p:grpSpPr>
        <a:xfrm>
          <a:off x="0" y="0"/>
          <a:ext cx="0" cy="0"/>
          <a:chOff x="0" y="0"/>
          <a:chExt cx="0" cy="0"/>
        </a:xfrm>
      </p:grpSpPr>
      <p:sp>
        <p:nvSpPr>
          <p:cNvPr id="3" name="Text Placeholder 2">
            <a:extLst>
              <a:ext uri="{FF2B5EF4-FFF2-40B4-BE49-F238E27FC236}">
                <a16:creationId xmlns:a16="http://schemas.microsoft.com/office/drawing/2014/main" id="{D0401DEC-EE93-AC42-9F42-52FC0C06B20B}"/>
              </a:ext>
            </a:extLst>
          </p:cNvPr>
          <p:cNvSpPr>
            <a:spLocks noGrp="1"/>
          </p:cNvSpPr>
          <p:nvPr>
            <p:ph type="body" sz="quarter" idx="16"/>
          </p:nvPr>
        </p:nvSpPr>
        <p:spPr/>
        <p:txBody>
          <a:bodyPr/>
          <a:lstStyle/>
          <a:p>
            <a:r>
              <a:rPr lang="en-US" dirty="0"/>
              <a:t>Find errors fast and reduce troubleshooting time</a:t>
            </a:r>
          </a:p>
        </p:txBody>
      </p:sp>
      <p:sp>
        <p:nvSpPr>
          <p:cNvPr id="5" name="Title 4">
            <a:extLst>
              <a:ext uri="{FF2B5EF4-FFF2-40B4-BE49-F238E27FC236}">
                <a16:creationId xmlns:a16="http://schemas.microsoft.com/office/drawing/2014/main" id="{1FD5369A-37E8-BF43-BF97-1A14CF33EC37}"/>
              </a:ext>
            </a:extLst>
          </p:cNvPr>
          <p:cNvSpPr>
            <a:spLocks noGrp="1"/>
          </p:cNvSpPr>
          <p:nvPr>
            <p:ph type="title"/>
          </p:nvPr>
        </p:nvSpPr>
        <p:spPr/>
        <p:txBody>
          <a:bodyPr/>
          <a:lstStyle/>
          <a:p>
            <a:r>
              <a:rPr lang="en-US" dirty="0"/>
              <a:t>Error messaging improvements</a:t>
            </a:r>
          </a:p>
        </p:txBody>
      </p:sp>
      <p:pic>
        <p:nvPicPr>
          <p:cNvPr id="2024" name="Shape 2024"/>
          <p:cNvPicPr preferRelativeResize="0"/>
          <p:nvPr/>
        </p:nvPicPr>
        <p:blipFill rotWithShape="1">
          <a:blip r:embed="rId3">
            <a:alphaModFix/>
          </a:blip>
          <a:srcRect t="4174" b="66369"/>
          <a:stretch/>
        </p:blipFill>
        <p:spPr>
          <a:xfrm>
            <a:off x="403861" y="1692504"/>
            <a:ext cx="7057308" cy="2964620"/>
          </a:xfrm>
          <a:prstGeom prst="rect">
            <a:avLst/>
          </a:prstGeom>
          <a:noFill/>
          <a:ln w="9525" cap="flat" cmpd="sng">
            <a:solidFill>
              <a:srgbClr val="B7B7B7"/>
            </a:solidFill>
            <a:prstDash val="solid"/>
            <a:round/>
            <a:headEnd type="none" w="sm" len="sm"/>
            <a:tailEnd type="none" w="sm" len="sm"/>
          </a:ln>
        </p:spPr>
      </p:pic>
      <p:sp>
        <p:nvSpPr>
          <p:cNvPr id="12" name="Shape 1195">
            <a:extLst>
              <a:ext uri="{FF2B5EF4-FFF2-40B4-BE49-F238E27FC236}">
                <a16:creationId xmlns:a16="http://schemas.microsoft.com/office/drawing/2014/main" id="{42927E70-6867-CA4B-A75B-D18D952C90EC}"/>
              </a:ext>
            </a:extLst>
          </p:cNvPr>
          <p:cNvSpPr/>
          <p:nvPr/>
        </p:nvSpPr>
        <p:spPr>
          <a:xfrm>
            <a:off x="7339018" y="2410873"/>
            <a:ext cx="1563656" cy="1020360"/>
          </a:xfrm>
          <a:prstGeom prst="wedgeRoundRectCallout">
            <a:avLst>
              <a:gd name="adj1" fmla="val -68457"/>
              <a:gd name="adj2" fmla="val 18007"/>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lvl="0" algn="ctr"/>
            <a:r>
              <a:rPr lang="en-US" sz="1200" dirty="0">
                <a:solidFill>
                  <a:srgbClr val="7C868D"/>
                </a:solidFill>
              </a:rPr>
              <a:t>Clearer error messaging helps end users with troubleshooting</a:t>
            </a:r>
          </a:p>
        </p:txBody>
      </p:sp>
      <p:pic>
        <p:nvPicPr>
          <p:cNvPr id="17" name="Picture 16">
            <a:extLst>
              <a:ext uri="{FF2B5EF4-FFF2-40B4-BE49-F238E27FC236}">
                <a16:creationId xmlns:a16="http://schemas.microsoft.com/office/drawing/2014/main" id="{25EA1DBF-BB70-5343-BE7F-54F4E7313E93}"/>
              </a:ext>
            </a:extLst>
          </p:cNvPr>
          <p:cNvPicPr>
            <a:picLocks noChangeAspect="1"/>
          </p:cNvPicPr>
          <p:nvPr/>
        </p:nvPicPr>
        <p:blipFill>
          <a:blip r:embed="rId4"/>
          <a:stretch>
            <a:fillRect/>
          </a:stretch>
        </p:blipFill>
        <p:spPr>
          <a:xfrm>
            <a:off x="2843213" y="5039235"/>
            <a:ext cx="8991611" cy="1436047"/>
          </a:xfrm>
          <a:prstGeom prst="rect">
            <a:avLst/>
          </a:prstGeom>
          <a:ln>
            <a:solidFill>
              <a:schemeClr val="accent2"/>
            </a:solidFill>
          </a:ln>
        </p:spPr>
      </p:pic>
      <p:sp>
        <p:nvSpPr>
          <p:cNvPr id="18" name="Shape 1195">
            <a:extLst>
              <a:ext uri="{FF2B5EF4-FFF2-40B4-BE49-F238E27FC236}">
                <a16:creationId xmlns:a16="http://schemas.microsoft.com/office/drawing/2014/main" id="{4755896D-7930-6B4F-AB22-16CDFDA1F48D}"/>
              </a:ext>
            </a:extLst>
          </p:cNvPr>
          <p:cNvSpPr/>
          <p:nvPr/>
        </p:nvSpPr>
        <p:spPr>
          <a:xfrm>
            <a:off x="925529" y="5219193"/>
            <a:ext cx="1563656" cy="1076129"/>
          </a:xfrm>
          <a:prstGeom prst="wedgeRoundRectCallout">
            <a:avLst>
              <a:gd name="adj1" fmla="val 63119"/>
              <a:gd name="adj2" fmla="val 20984"/>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lvl="0" algn="ctr"/>
            <a:r>
              <a:rPr lang="en-US" sz="1200" dirty="0">
                <a:solidFill>
                  <a:srgbClr val="7C868D"/>
                </a:solidFill>
              </a:rPr>
              <a:t>Control Who Receives Flow and Process Error Emails</a:t>
            </a:r>
          </a:p>
        </p:txBody>
      </p:sp>
    </p:spTree>
    <p:extLst>
      <p:ext uri="{BB962C8B-B14F-4D97-AF65-F5344CB8AC3E}">
        <p14:creationId xmlns:p14="http://schemas.microsoft.com/office/powerpoint/2010/main" val="549040642"/>
      </p:ext>
    </p:extLst>
  </p:cSld>
  <p:clrMapOvr>
    <a:masterClrMapping/>
  </p:clrMapOvr>
  <p:transition>
    <p:fade/>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Shape 2031"/>
        <p:cNvGrpSpPr/>
        <p:nvPr/>
      </p:nvGrpSpPr>
      <p:grpSpPr>
        <a:xfrm>
          <a:off x="0" y="0"/>
          <a:ext cx="0" cy="0"/>
          <a:chOff x="0" y="0"/>
          <a:chExt cx="0" cy="0"/>
        </a:xfrm>
      </p:grpSpPr>
      <p:pic>
        <p:nvPicPr>
          <p:cNvPr id="2032" name="Shape 2032" descr="Image"/>
          <p:cNvPicPr preferRelativeResize="0"/>
          <p:nvPr/>
        </p:nvPicPr>
        <p:blipFill rotWithShape="1">
          <a:blip r:embed="rId3">
            <a:alphaModFix/>
          </a:blip>
          <a:srcRect/>
          <a:stretch/>
        </p:blipFill>
        <p:spPr>
          <a:xfrm>
            <a:off x="11008522" y="556423"/>
            <a:ext cx="661376" cy="462925"/>
          </a:xfrm>
          <a:prstGeom prst="rect">
            <a:avLst/>
          </a:prstGeom>
          <a:noFill/>
          <a:ln>
            <a:noFill/>
          </a:ln>
        </p:spPr>
      </p:pic>
      <p:sp>
        <p:nvSpPr>
          <p:cNvPr id="6" name="Text Placeholder 5">
            <a:extLst>
              <a:ext uri="{FF2B5EF4-FFF2-40B4-BE49-F238E27FC236}">
                <a16:creationId xmlns:a16="http://schemas.microsoft.com/office/drawing/2014/main" id="{B8160143-5F66-BD4E-8789-233CF953F2DE}"/>
              </a:ext>
            </a:extLst>
          </p:cNvPr>
          <p:cNvSpPr>
            <a:spLocks noGrp="1"/>
          </p:cNvSpPr>
          <p:nvPr>
            <p:ph type="body" sz="quarter" idx="16"/>
          </p:nvPr>
        </p:nvSpPr>
        <p:spPr/>
        <p:txBody>
          <a:bodyPr/>
          <a:lstStyle/>
          <a:p>
            <a:r>
              <a:rPr lang="en-US" dirty="0"/>
              <a:t>Collections support makes stage manipulation easy</a:t>
            </a:r>
          </a:p>
        </p:txBody>
      </p:sp>
      <p:sp>
        <p:nvSpPr>
          <p:cNvPr id="4" name="Title 3">
            <a:extLst>
              <a:ext uri="{FF2B5EF4-FFF2-40B4-BE49-F238E27FC236}">
                <a16:creationId xmlns:a16="http://schemas.microsoft.com/office/drawing/2014/main" id="{ADA237ED-8C41-3341-B531-499CD309B9EF}"/>
              </a:ext>
            </a:extLst>
          </p:cNvPr>
          <p:cNvSpPr>
            <a:spLocks noGrp="1"/>
          </p:cNvSpPr>
          <p:nvPr>
            <p:ph type="title"/>
          </p:nvPr>
        </p:nvSpPr>
        <p:spPr/>
        <p:txBody>
          <a:bodyPr/>
          <a:lstStyle/>
          <a:p>
            <a:r>
              <a:rPr lang="en-US" dirty="0"/>
              <a:t>Enhanced stage manipulation</a:t>
            </a:r>
          </a:p>
        </p:txBody>
      </p:sp>
      <p:pic>
        <p:nvPicPr>
          <p:cNvPr id="2034" name="Shape 2034"/>
          <p:cNvPicPr preferRelativeResize="0"/>
          <p:nvPr/>
        </p:nvPicPr>
        <p:blipFill>
          <a:blip r:embed="rId4">
            <a:alphaModFix/>
          </a:blip>
          <a:stretch>
            <a:fillRect/>
          </a:stretch>
        </p:blipFill>
        <p:spPr>
          <a:xfrm>
            <a:off x="571500" y="1679363"/>
            <a:ext cx="7369213" cy="2445197"/>
          </a:xfrm>
          <a:prstGeom prst="rect">
            <a:avLst/>
          </a:prstGeom>
          <a:noFill/>
          <a:ln>
            <a:noFill/>
          </a:ln>
        </p:spPr>
      </p:pic>
      <p:sp>
        <p:nvSpPr>
          <p:cNvPr id="2036" name="Shape 2036"/>
          <p:cNvSpPr txBox="1"/>
          <p:nvPr/>
        </p:nvSpPr>
        <p:spPr>
          <a:xfrm>
            <a:off x="6106576" y="4241167"/>
            <a:ext cx="5488570" cy="1794000"/>
          </a:xfrm>
          <a:prstGeom prst="rect">
            <a:avLst/>
          </a:prstGeom>
          <a:noFill/>
          <a:ln>
            <a:noFill/>
          </a:ln>
        </p:spPr>
        <p:txBody>
          <a:bodyPr spcFirstLastPara="1" wrap="square" lIns="121875" tIns="121875" rIns="121875" bIns="121875" anchor="t" anchorCtr="0">
            <a:noAutofit/>
          </a:bodyPr>
          <a:lstStyle/>
          <a:p>
            <a:pPr marL="609600" marR="0" lvl="0" indent="-457200" algn="l" rtl="0">
              <a:lnSpc>
                <a:spcPct val="100000"/>
              </a:lnSpc>
              <a:spcBef>
                <a:spcPts val="0"/>
              </a:spcBef>
              <a:spcAft>
                <a:spcPts val="0"/>
              </a:spcAft>
              <a:buClr>
                <a:srgbClr val="434343"/>
              </a:buClr>
              <a:buSzPts val="2400"/>
              <a:buChar char="●"/>
            </a:pPr>
            <a:endParaRPr sz="2400" b="1" dirty="0">
              <a:solidFill>
                <a:srgbClr val="434343"/>
              </a:solidFill>
            </a:endParaRPr>
          </a:p>
        </p:txBody>
      </p:sp>
      <p:sp>
        <p:nvSpPr>
          <p:cNvPr id="10" name="Shape 1195">
            <a:extLst>
              <a:ext uri="{FF2B5EF4-FFF2-40B4-BE49-F238E27FC236}">
                <a16:creationId xmlns:a16="http://schemas.microsoft.com/office/drawing/2014/main" id="{07AD07CE-48AC-534B-BB3F-C7F927A2B2FB}"/>
              </a:ext>
            </a:extLst>
          </p:cNvPr>
          <p:cNvSpPr/>
          <p:nvPr/>
        </p:nvSpPr>
        <p:spPr>
          <a:xfrm>
            <a:off x="9076635" y="1639097"/>
            <a:ext cx="1563656" cy="836386"/>
          </a:xfrm>
          <a:prstGeom prst="wedgeRoundRectCallout">
            <a:avLst>
              <a:gd name="adj1" fmla="val -32307"/>
              <a:gd name="adj2" fmla="val 95530"/>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lvl="0"/>
            <a:endParaRPr lang="en-US" sz="1200" dirty="0">
              <a:solidFill>
                <a:srgbClr val="7C868D"/>
              </a:solidFill>
            </a:endParaRPr>
          </a:p>
          <a:p>
            <a:pPr lvl="0" algn="ctr"/>
            <a:r>
              <a:rPr lang="en-US" sz="1200" dirty="0">
                <a:solidFill>
                  <a:srgbClr val="7C868D"/>
                </a:solidFill>
              </a:rPr>
              <a:t>Know what stage a paused interview is in before continuing</a:t>
            </a:r>
          </a:p>
          <a:p>
            <a:pPr lvl="0"/>
            <a:endParaRPr lang="en-US" sz="1200" dirty="0">
              <a:solidFill>
                <a:srgbClr val="7C868D"/>
              </a:solidFill>
            </a:endParaRPr>
          </a:p>
        </p:txBody>
      </p:sp>
      <p:pic>
        <p:nvPicPr>
          <p:cNvPr id="14" name="Shape 1348">
            <a:extLst>
              <a:ext uri="{FF2B5EF4-FFF2-40B4-BE49-F238E27FC236}">
                <a16:creationId xmlns:a16="http://schemas.microsoft.com/office/drawing/2014/main" id="{B24F3E4F-46E6-4141-8BEE-D4621E15542E}"/>
              </a:ext>
            </a:extLst>
          </p:cNvPr>
          <p:cNvPicPr preferRelativeResize="0"/>
          <p:nvPr/>
        </p:nvPicPr>
        <p:blipFill>
          <a:blip r:embed="rId5">
            <a:alphaModFix/>
          </a:blip>
          <a:stretch>
            <a:fillRect/>
          </a:stretch>
        </p:blipFill>
        <p:spPr>
          <a:xfrm>
            <a:off x="5276933" y="2901962"/>
            <a:ext cx="5562864" cy="3398884"/>
          </a:xfrm>
          <a:prstGeom prst="rect">
            <a:avLst/>
          </a:prstGeom>
          <a:noFill/>
          <a:ln>
            <a:solidFill>
              <a:schemeClr val="accent2"/>
            </a:solidFill>
          </a:ln>
        </p:spPr>
      </p:pic>
    </p:spTree>
    <p:extLst>
      <p:ext uri="{BB962C8B-B14F-4D97-AF65-F5344CB8AC3E}">
        <p14:creationId xmlns:p14="http://schemas.microsoft.com/office/powerpoint/2010/main" val="3788301692"/>
      </p:ext>
    </p:extLst>
  </p:cSld>
  <p:clrMapOvr>
    <a:masterClrMapping/>
  </p:clrMapOvr>
  <p:transition>
    <p:fade/>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Shape 566"/>
        <p:cNvGrpSpPr/>
        <p:nvPr/>
      </p:nvGrpSpPr>
      <p:grpSpPr>
        <a:xfrm>
          <a:off x="0" y="0"/>
          <a:ext cx="0" cy="0"/>
          <a:chOff x="0" y="0"/>
          <a:chExt cx="0" cy="0"/>
        </a:xfrm>
      </p:grpSpPr>
      <p:sp>
        <p:nvSpPr>
          <p:cNvPr id="567" name="Shape 567"/>
          <p:cNvSpPr txBox="1">
            <a:spLocks noGrp="1"/>
          </p:cNvSpPr>
          <p:nvPr>
            <p:ph type="ctrTitle"/>
          </p:nvPr>
        </p:nvSpPr>
        <p:spPr>
          <a:xfrm>
            <a:off x="578441" y="1804387"/>
            <a:ext cx="8050169" cy="1115728"/>
          </a:xfrm>
          <a:prstGeom prst="rect">
            <a:avLst/>
          </a:prstGeom>
        </p:spPr>
        <p:txBody>
          <a:bodyPr spcFirstLastPara="1" wrap="square" lIns="121875" tIns="121875" rIns="121875" bIns="121875" anchor="b" anchorCtr="0">
            <a:noAutofit/>
          </a:bodyPr>
          <a:lstStyle/>
          <a:p>
            <a:pPr lvl="0"/>
            <a:r>
              <a:rPr lang="en-US" dirty="0"/>
              <a:t>External Services Generally Available</a:t>
            </a:r>
          </a:p>
        </p:txBody>
      </p:sp>
      <p:sp>
        <p:nvSpPr>
          <p:cNvPr id="3" name="Text Placeholder 2">
            <a:extLst>
              <a:ext uri="{FF2B5EF4-FFF2-40B4-BE49-F238E27FC236}">
                <a16:creationId xmlns:a16="http://schemas.microsoft.com/office/drawing/2014/main" id="{AE17B360-63B7-AC49-88C5-2EB77D175DA9}"/>
              </a:ext>
            </a:extLst>
          </p:cNvPr>
          <p:cNvSpPr>
            <a:spLocks noGrp="1"/>
          </p:cNvSpPr>
          <p:nvPr>
            <p:ph type="body" idx="11"/>
          </p:nvPr>
        </p:nvSpPr>
        <p:spPr>
          <a:xfrm>
            <a:off x="728071" y="2920115"/>
            <a:ext cx="7165850" cy="927386"/>
          </a:xfrm>
        </p:spPr>
        <p:txBody>
          <a:bodyPr/>
          <a:lstStyle/>
          <a:p>
            <a:r>
              <a:rPr lang="en-US" dirty="0"/>
              <a:t>Add REST API call-outs declaratively to your org</a:t>
            </a:r>
          </a:p>
          <a:p>
            <a:r>
              <a:rPr lang="en-US" dirty="0">
                <a:hlinkClick r:id="rId3"/>
              </a:rPr>
              <a:t>https://releasenotes.docs.salesforce.com/en-us/summer18/release-notes/rn_forcecom_ext_services.htm</a:t>
            </a:r>
            <a:endParaRPr lang="en-US" dirty="0"/>
          </a:p>
          <a:p>
            <a:endParaRPr lang="en-US" dirty="0"/>
          </a:p>
        </p:txBody>
      </p:sp>
    </p:spTree>
    <p:extLst>
      <p:ext uri="{BB962C8B-B14F-4D97-AF65-F5344CB8AC3E}">
        <p14:creationId xmlns:p14="http://schemas.microsoft.com/office/powerpoint/2010/main" val="1422857050"/>
      </p:ext>
    </p:extLst>
  </p:cSld>
  <p:clrMapOvr>
    <a:masterClrMapping/>
  </p:clrMapOvr>
  <p:transition>
    <p:fade/>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Shape 599"/>
        <p:cNvGrpSpPr/>
        <p:nvPr/>
      </p:nvGrpSpPr>
      <p:grpSpPr>
        <a:xfrm>
          <a:off x="0" y="0"/>
          <a:ext cx="0" cy="0"/>
          <a:chOff x="0" y="0"/>
          <a:chExt cx="0" cy="0"/>
        </a:xfrm>
      </p:grpSpPr>
      <p:pic>
        <p:nvPicPr>
          <p:cNvPr id="600" name="Shape 600"/>
          <p:cNvPicPr preferRelativeResize="0"/>
          <p:nvPr/>
        </p:nvPicPr>
        <p:blipFill>
          <a:blip r:embed="rId3">
            <a:alphaModFix/>
          </a:blip>
          <a:stretch>
            <a:fillRect/>
          </a:stretch>
        </p:blipFill>
        <p:spPr>
          <a:xfrm>
            <a:off x="2261995" y="1970048"/>
            <a:ext cx="7197890" cy="4431530"/>
          </a:xfrm>
          <a:prstGeom prst="rect">
            <a:avLst/>
          </a:prstGeom>
          <a:noFill/>
          <a:ln w="9525" cap="flat" cmpd="sng">
            <a:solidFill>
              <a:srgbClr val="000000"/>
            </a:solidFill>
            <a:prstDash val="solid"/>
            <a:round/>
            <a:headEnd type="none" w="sm" len="sm"/>
            <a:tailEnd type="none" w="sm" len="sm"/>
          </a:ln>
        </p:spPr>
      </p:pic>
      <p:sp>
        <p:nvSpPr>
          <p:cNvPr id="603" name="Shape 603"/>
          <p:cNvSpPr/>
          <p:nvPr/>
        </p:nvSpPr>
        <p:spPr>
          <a:xfrm>
            <a:off x="3557125" y="6018414"/>
            <a:ext cx="4519500" cy="416414"/>
          </a:xfrm>
          <a:prstGeom prst="rect">
            <a:avLst/>
          </a:prstGeom>
          <a:noFill/>
          <a:ln w="76200" cap="flat" cmpd="sng">
            <a:solidFill>
              <a:srgbClr val="FF9900"/>
            </a:solidFill>
            <a:prstDash val="solid"/>
            <a:round/>
            <a:headEnd type="none" w="sm" len="sm"/>
            <a:tailEnd type="none" w="sm" len="sm"/>
          </a:ln>
        </p:spPr>
        <p:txBody>
          <a:bodyPr spcFirstLastPara="1" wrap="square" lIns="91375" tIns="91375" rIns="91375" bIns="91375" anchor="ctr" anchorCtr="0">
            <a:noAutofit/>
          </a:bodyPr>
          <a:lstStyle/>
          <a:p>
            <a:pPr marL="0" marR="0" lvl="0" indent="0" algn="l" rtl="0">
              <a:spcBef>
                <a:spcPts val="0"/>
              </a:spcBef>
              <a:spcAft>
                <a:spcPts val="0"/>
              </a:spcAft>
              <a:buNone/>
            </a:pPr>
            <a:endParaRPr sz="1900">
              <a:solidFill>
                <a:schemeClr val="dk1"/>
              </a:solidFill>
              <a:latin typeface="Arial"/>
              <a:ea typeface="Arial"/>
              <a:cs typeface="Arial"/>
              <a:sym typeface="Arial"/>
            </a:endParaRPr>
          </a:p>
        </p:txBody>
      </p:sp>
      <p:sp>
        <p:nvSpPr>
          <p:cNvPr id="605" name="Shape 605"/>
          <p:cNvSpPr/>
          <p:nvPr/>
        </p:nvSpPr>
        <p:spPr>
          <a:xfrm>
            <a:off x="295450" y="3991125"/>
            <a:ext cx="1690500" cy="1188600"/>
          </a:xfrm>
          <a:prstGeom prst="wedgeRoundRectCallout">
            <a:avLst>
              <a:gd name="adj1" fmla="val 133700"/>
              <a:gd name="adj2" fmla="val 139174"/>
              <a:gd name="adj3" fmla="val 16667"/>
            </a:avLst>
          </a:prstGeom>
          <a:solidFill>
            <a:srgbClr val="FFFFFF"/>
          </a:solidFill>
          <a:ln w="19050" cap="flat" cmpd="sng">
            <a:solidFill>
              <a:srgbClr val="7C868D"/>
            </a:solidFill>
            <a:prstDash val="solid"/>
            <a:round/>
            <a:headEnd type="none" w="sm" len="sm"/>
            <a:tailEnd type="none" w="sm" len="sm"/>
          </a:ln>
        </p:spPr>
        <p:txBody>
          <a:bodyPr spcFirstLastPara="1" wrap="square" lIns="68550" tIns="34250" rIns="68550" bIns="34250" anchor="ctr" anchorCtr="0">
            <a:noAutofit/>
          </a:bodyPr>
          <a:lstStyle/>
          <a:p>
            <a:pPr marL="0" marR="0" lvl="0" indent="0" algn="ctr" rtl="0">
              <a:spcBef>
                <a:spcPts val="0"/>
              </a:spcBef>
              <a:spcAft>
                <a:spcPts val="0"/>
              </a:spcAft>
              <a:buNone/>
            </a:pPr>
            <a:r>
              <a:rPr lang="en-US" sz="1200" dirty="0">
                <a:solidFill>
                  <a:srgbClr val="7C868D"/>
                </a:solidFill>
              </a:rPr>
              <a:t>4 simple steps: </a:t>
            </a:r>
            <a:endParaRPr sz="1200" dirty="0">
              <a:solidFill>
                <a:srgbClr val="7C868D"/>
              </a:solidFill>
            </a:endParaRPr>
          </a:p>
          <a:p>
            <a:pPr marL="0" marR="0" lvl="0" indent="0" rtl="0">
              <a:spcBef>
                <a:spcPts val="0"/>
              </a:spcBef>
              <a:spcAft>
                <a:spcPts val="0"/>
              </a:spcAft>
              <a:buNone/>
            </a:pPr>
            <a:r>
              <a:rPr lang="en-US" sz="1200" dirty="0">
                <a:solidFill>
                  <a:srgbClr val="7C868D"/>
                </a:solidFill>
              </a:rPr>
              <a:t>(1) Introduction</a:t>
            </a:r>
            <a:endParaRPr sz="1200" dirty="0">
              <a:solidFill>
                <a:srgbClr val="7C868D"/>
              </a:solidFill>
            </a:endParaRPr>
          </a:p>
          <a:p>
            <a:pPr marL="0" marR="0" lvl="0" indent="0" rtl="0">
              <a:spcBef>
                <a:spcPts val="0"/>
              </a:spcBef>
              <a:spcAft>
                <a:spcPts val="0"/>
              </a:spcAft>
              <a:buNone/>
            </a:pPr>
            <a:r>
              <a:rPr lang="en-US" sz="1200" dirty="0">
                <a:solidFill>
                  <a:srgbClr val="7C868D"/>
                </a:solidFill>
              </a:rPr>
              <a:t>(2) Register New</a:t>
            </a:r>
            <a:endParaRPr sz="1200" dirty="0">
              <a:solidFill>
                <a:srgbClr val="7C868D"/>
              </a:solidFill>
            </a:endParaRPr>
          </a:p>
          <a:p>
            <a:pPr marL="0" marR="0" lvl="0" indent="0" rtl="0">
              <a:spcBef>
                <a:spcPts val="0"/>
              </a:spcBef>
              <a:spcAft>
                <a:spcPts val="0"/>
              </a:spcAft>
              <a:buNone/>
            </a:pPr>
            <a:r>
              <a:rPr lang="en-US" sz="1200" dirty="0">
                <a:solidFill>
                  <a:srgbClr val="7C868D"/>
                </a:solidFill>
              </a:rPr>
              <a:t>(3) Apex Actions</a:t>
            </a:r>
            <a:endParaRPr sz="1200" dirty="0">
              <a:solidFill>
                <a:srgbClr val="7C868D"/>
              </a:solidFill>
            </a:endParaRPr>
          </a:p>
          <a:p>
            <a:pPr marL="0" marR="0" lvl="0" indent="0" rtl="0">
              <a:spcBef>
                <a:spcPts val="0"/>
              </a:spcBef>
              <a:spcAft>
                <a:spcPts val="0"/>
              </a:spcAft>
              <a:buNone/>
            </a:pPr>
            <a:r>
              <a:rPr lang="en-US" sz="1200" dirty="0">
                <a:solidFill>
                  <a:srgbClr val="7C868D"/>
                </a:solidFill>
              </a:rPr>
              <a:t>(4) Flow</a:t>
            </a:r>
            <a:endParaRPr sz="1200" dirty="0">
              <a:solidFill>
                <a:srgbClr val="7C868D"/>
              </a:solidFill>
            </a:endParaRPr>
          </a:p>
          <a:p>
            <a:pPr marL="0" marR="0" lvl="0" indent="0" algn="ctr" rtl="0">
              <a:spcBef>
                <a:spcPts val="0"/>
              </a:spcBef>
              <a:spcAft>
                <a:spcPts val="0"/>
              </a:spcAft>
              <a:buNone/>
            </a:pPr>
            <a:endParaRPr sz="1200" dirty="0">
              <a:solidFill>
                <a:srgbClr val="7C868D"/>
              </a:solidFill>
            </a:endParaRPr>
          </a:p>
        </p:txBody>
      </p:sp>
      <p:sp>
        <p:nvSpPr>
          <p:cNvPr id="3" name="Text Placeholder 2">
            <a:extLst>
              <a:ext uri="{FF2B5EF4-FFF2-40B4-BE49-F238E27FC236}">
                <a16:creationId xmlns:a16="http://schemas.microsoft.com/office/drawing/2014/main" id="{128B7B7B-CFAA-984A-BE03-448E52D962B0}"/>
              </a:ext>
            </a:extLst>
          </p:cNvPr>
          <p:cNvSpPr>
            <a:spLocks noGrp="1"/>
          </p:cNvSpPr>
          <p:nvPr>
            <p:ph type="body" sz="quarter" idx="16"/>
          </p:nvPr>
        </p:nvSpPr>
        <p:spPr>
          <a:xfrm>
            <a:off x="571500" y="1097179"/>
            <a:ext cx="11046984" cy="677108"/>
          </a:xfrm>
        </p:spPr>
        <p:txBody>
          <a:bodyPr/>
          <a:lstStyle/>
          <a:p>
            <a:r>
              <a:rPr lang="en-US" dirty="0"/>
              <a:t>Simplified wizard that guides an administrator to include an authenticated REST API endpoint into your Salesforce org </a:t>
            </a:r>
          </a:p>
        </p:txBody>
      </p:sp>
      <p:sp>
        <p:nvSpPr>
          <p:cNvPr id="6" name="Title 5">
            <a:extLst>
              <a:ext uri="{FF2B5EF4-FFF2-40B4-BE49-F238E27FC236}">
                <a16:creationId xmlns:a16="http://schemas.microsoft.com/office/drawing/2014/main" id="{5F0776D3-AE53-E54C-831E-7F80F169976C}"/>
              </a:ext>
            </a:extLst>
          </p:cNvPr>
          <p:cNvSpPr>
            <a:spLocks noGrp="1"/>
          </p:cNvSpPr>
          <p:nvPr>
            <p:ph type="title"/>
          </p:nvPr>
        </p:nvSpPr>
        <p:spPr/>
        <p:txBody>
          <a:bodyPr/>
          <a:lstStyle/>
          <a:p>
            <a:r>
              <a:rPr lang="en-US" dirty="0"/>
              <a:t>Integrate with an external service without writing an Apex class </a:t>
            </a:r>
          </a:p>
        </p:txBody>
      </p:sp>
    </p:spTree>
    <p:extLst>
      <p:ext uri="{BB962C8B-B14F-4D97-AF65-F5344CB8AC3E}">
        <p14:creationId xmlns:p14="http://schemas.microsoft.com/office/powerpoint/2010/main" val="2817555804"/>
      </p:ext>
    </p:extLst>
  </p:cSld>
  <p:clrMapOvr>
    <a:masterClrMapping/>
  </p:clrMapOvr>
  <p:transition spd="med">
    <p:fade thruBlk="1"/>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972423" y="3244334"/>
            <a:ext cx="243978" cy="369332"/>
          </a:xfrm>
          <a:prstGeom prst="rect">
            <a:avLst/>
          </a:prstGeom>
        </p:spPr>
        <p:txBody>
          <a:bodyPr wrap="none">
            <a:spAutoFit/>
          </a:bodyPr>
          <a:lstStyle/>
          <a:p>
            <a:r>
              <a:rPr lang="sk-SK" dirty="0"/>
              <a:t> </a:t>
            </a:r>
            <a:endParaRPr lang="en-US" dirty="0"/>
          </a:p>
        </p:txBody>
      </p:sp>
    </p:spTree>
    <p:extLst>
      <p:ext uri="{BB962C8B-B14F-4D97-AF65-F5344CB8AC3E}">
        <p14:creationId xmlns:p14="http://schemas.microsoft.com/office/powerpoint/2010/main" val="1824215527"/>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705"/>
        <p:cNvGrpSpPr/>
        <p:nvPr/>
      </p:nvGrpSpPr>
      <p:grpSpPr>
        <a:xfrm>
          <a:off x="0" y="0"/>
          <a:ext cx="0" cy="0"/>
          <a:chOff x="0" y="0"/>
          <a:chExt cx="0" cy="0"/>
        </a:xfrm>
      </p:grpSpPr>
      <p:pic>
        <p:nvPicPr>
          <p:cNvPr id="706" name="Shape 706"/>
          <p:cNvPicPr preferRelativeResize="0"/>
          <p:nvPr/>
        </p:nvPicPr>
        <p:blipFill>
          <a:blip r:embed="rId3">
            <a:alphaModFix/>
          </a:blip>
          <a:stretch>
            <a:fillRect/>
          </a:stretch>
        </p:blipFill>
        <p:spPr>
          <a:xfrm>
            <a:off x="571500" y="1681075"/>
            <a:ext cx="5091374" cy="3479026"/>
          </a:xfrm>
          <a:prstGeom prst="rect">
            <a:avLst/>
          </a:prstGeom>
          <a:noFill/>
          <a:ln>
            <a:noFill/>
          </a:ln>
        </p:spPr>
      </p:pic>
      <p:pic>
        <p:nvPicPr>
          <p:cNvPr id="710" name="Shape 710"/>
          <p:cNvPicPr preferRelativeResize="0"/>
          <p:nvPr/>
        </p:nvPicPr>
        <p:blipFill>
          <a:blip r:embed="rId4">
            <a:alphaModFix/>
          </a:blip>
          <a:stretch>
            <a:fillRect/>
          </a:stretch>
        </p:blipFill>
        <p:spPr>
          <a:xfrm>
            <a:off x="2039200" y="3915055"/>
            <a:ext cx="3623674" cy="2507426"/>
          </a:xfrm>
          <a:prstGeom prst="rect">
            <a:avLst/>
          </a:prstGeom>
          <a:noFill/>
          <a:ln>
            <a:noFill/>
          </a:ln>
        </p:spPr>
      </p:pic>
      <p:pic>
        <p:nvPicPr>
          <p:cNvPr id="712" name="Shape 712"/>
          <p:cNvPicPr preferRelativeResize="0"/>
          <p:nvPr/>
        </p:nvPicPr>
        <p:blipFill>
          <a:blip r:embed="rId5">
            <a:alphaModFix/>
          </a:blip>
          <a:stretch>
            <a:fillRect/>
          </a:stretch>
        </p:blipFill>
        <p:spPr>
          <a:xfrm>
            <a:off x="6104950" y="2227075"/>
            <a:ext cx="5780601" cy="4408572"/>
          </a:xfrm>
          <a:prstGeom prst="rect">
            <a:avLst/>
          </a:prstGeom>
          <a:noFill/>
          <a:ln>
            <a:solidFill>
              <a:schemeClr val="accent1"/>
            </a:solidFill>
          </a:ln>
        </p:spPr>
      </p:pic>
      <p:sp>
        <p:nvSpPr>
          <p:cNvPr id="6" name="Text Placeholder 5">
            <a:extLst>
              <a:ext uri="{FF2B5EF4-FFF2-40B4-BE49-F238E27FC236}">
                <a16:creationId xmlns:a16="http://schemas.microsoft.com/office/drawing/2014/main" id="{3329A418-D7C8-FA4D-84B7-7908A874FC76}"/>
              </a:ext>
            </a:extLst>
          </p:cNvPr>
          <p:cNvSpPr>
            <a:spLocks noGrp="1"/>
          </p:cNvSpPr>
          <p:nvPr>
            <p:ph type="body" sz="quarter" idx="16"/>
          </p:nvPr>
        </p:nvSpPr>
        <p:spPr/>
        <p:txBody>
          <a:bodyPr/>
          <a:lstStyle/>
          <a:p>
            <a:r>
              <a:rPr lang="en-US" dirty="0"/>
              <a:t>Improved version of “Printable View” from Classic</a:t>
            </a:r>
          </a:p>
        </p:txBody>
      </p:sp>
      <p:sp>
        <p:nvSpPr>
          <p:cNvPr id="4" name="Title 3">
            <a:extLst>
              <a:ext uri="{FF2B5EF4-FFF2-40B4-BE49-F238E27FC236}">
                <a16:creationId xmlns:a16="http://schemas.microsoft.com/office/drawing/2014/main" id="{A01E3177-2D5E-E04E-B2E7-E1759637974D}"/>
              </a:ext>
            </a:extLst>
          </p:cNvPr>
          <p:cNvSpPr>
            <a:spLocks noGrp="1"/>
          </p:cNvSpPr>
          <p:nvPr>
            <p:ph type="title"/>
          </p:nvPr>
        </p:nvSpPr>
        <p:spPr/>
        <p:txBody>
          <a:bodyPr/>
          <a:lstStyle/>
          <a:p>
            <a:r>
              <a:rPr lang="en-US" dirty="0"/>
              <a:t>Export Reports - Formatted Excel option</a:t>
            </a:r>
          </a:p>
        </p:txBody>
      </p:sp>
      <p:sp>
        <p:nvSpPr>
          <p:cNvPr id="9" name="Shape 620">
            <a:extLst>
              <a:ext uri="{FF2B5EF4-FFF2-40B4-BE49-F238E27FC236}">
                <a16:creationId xmlns:a16="http://schemas.microsoft.com/office/drawing/2014/main" id="{CDA499FB-6848-3148-8E1A-4CF6B8FC4F63}"/>
              </a:ext>
            </a:extLst>
          </p:cNvPr>
          <p:cNvSpPr/>
          <p:nvPr/>
        </p:nvSpPr>
        <p:spPr>
          <a:xfrm>
            <a:off x="3334437" y="2774138"/>
            <a:ext cx="1186763" cy="758805"/>
          </a:xfrm>
          <a:prstGeom prst="wedgeRoundRectCallout">
            <a:avLst>
              <a:gd name="adj1" fmla="val 64427"/>
              <a:gd name="adj2" fmla="val -16821"/>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lvl="0" algn="ctr"/>
            <a:r>
              <a:rPr lang="en-US" sz="1100" dirty="0">
                <a:solidFill>
                  <a:srgbClr val="7C868D"/>
                </a:solidFill>
              </a:rPr>
              <a:t>Clicking on Export will launch Export modal</a:t>
            </a:r>
            <a:endParaRPr lang="en-US" sz="1400" dirty="0"/>
          </a:p>
        </p:txBody>
      </p:sp>
      <p:sp>
        <p:nvSpPr>
          <p:cNvPr id="10" name="Shape 620">
            <a:extLst>
              <a:ext uri="{FF2B5EF4-FFF2-40B4-BE49-F238E27FC236}">
                <a16:creationId xmlns:a16="http://schemas.microsoft.com/office/drawing/2014/main" id="{64F3796A-6855-E744-8371-DC9932C6BDF0}"/>
              </a:ext>
            </a:extLst>
          </p:cNvPr>
          <p:cNvSpPr/>
          <p:nvPr/>
        </p:nvSpPr>
        <p:spPr>
          <a:xfrm>
            <a:off x="852437" y="3750486"/>
            <a:ext cx="1458963" cy="758805"/>
          </a:xfrm>
          <a:prstGeom prst="wedgeRoundRectCallout">
            <a:avLst>
              <a:gd name="adj1" fmla="val 38313"/>
              <a:gd name="adj2" fmla="val 78579"/>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lvl="0" algn="ctr"/>
            <a:r>
              <a:rPr lang="en-US" sz="1100" dirty="0">
                <a:solidFill>
                  <a:srgbClr val="7C868D"/>
                </a:solidFill>
              </a:rPr>
              <a:t>Choosing “Formatted Report” option will preserve formatting in downloaded Excel file</a:t>
            </a:r>
            <a:endParaRPr lang="en-US" sz="1400" dirty="0"/>
          </a:p>
        </p:txBody>
      </p:sp>
    </p:spTree>
    <p:extLst>
      <p:ext uri="{BB962C8B-B14F-4D97-AF65-F5344CB8AC3E}">
        <p14:creationId xmlns:p14="http://schemas.microsoft.com/office/powerpoint/2010/main" val="843314554"/>
      </p:ext>
    </p:extLst>
  </p:cSld>
  <p:clrMapOvr>
    <a:masterClrMapping/>
  </p:clrMapOvr>
  <p:transition spd="med">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716"/>
        <p:cNvGrpSpPr/>
        <p:nvPr/>
      </p:nvGrpSpPr>
      <p:grpSpPr>
        <a:xfrm>
          <a:off x="0" y="0"/>
          <a:ext cx="0" cy="0"/>
          <a:chOff x="0" y="0"/>
          <a:chExt cx="0" cy="0"/>
        </a:xfrm>
      </p:grpSpPr>
      <p:sp>
        <p:nvSpPr>
          <p:cNvPr id="7" name="Text Placeholder 6">
            <a:extLst>
              <a:ext uri="{FF2B5EF4-FFF2-40B4-BE49-F238E27FC236}">
                <a16:creationId xmlns:a16="http://schemas.microsoft.com/office/drawing/2014/main" id="{7C4E8E5B-8224-7844-833E-8B80F5078CFC}"/>
              </a:ext>
            </a:extLst>
          </p:cNvPr>
          <p:cNvSpPr>
            <a:spLocks noGrp="1"/>
          </p:cNvSpPr>
          <p:nvPr>
            <p:ph type="body" sz="quarter" idx="16"/>
          </p:nvPr>
        </p:nvSpPr>
        <p:spPr/>
        <p:txBody>
          <a:bodyPr/>
          <a:lstStyle/>
          <a:p>
            <a:r>
              <a:rPr lang="en-US" sz="2400" dirty="0"/>
              <a:t>Designed to allow users to easily view different types of information.</a:t>
            </a:r>
          </a:p>
        </p:txBody>
      </p:sp>
      <p:sp>
        <p:nvSpPr>
          <p:cNvPr id="2" name="Title 1">
            <a:extLst>
              <a:ext uri="{FF2B5EF4-FFF2-40B4-BE49-F238E27FC236}">
                <a16:creationId xmlns:a16="http://schemas.microsoft.com/office/drawing/2014/main" id="{8943B911-037E-0C4C-89C6-250FEB549D74}"/>
              </a:ext>
            </a:extLst>
          </p:cNvPr>
          <p:cNvSpPr>
            <a:spLocks noGrp="1"/>
          </p:cNvSpPr>
          <p:nvPr>
            <p:ph type="title"/>
          </p:nvPr>
        </p:nvSpPr>
        <p:spPr/>
        <p:txBody>
          <a:bodyPr/>
          <a:lstStyle/>
          <a:p>
            <a:r>
              <a:rPr lang="en-US" dirty="0"/>
              <a:t>Joined Reports Beta</a:t>
            </a:r>
          </a:p>
        </p:txBody>
      </p:sp>
      <p:pic>
        <p:nvPicPr>
          <p:cNvPr id="719" name="Shape 719"/>
          <p:cNvPicPr preferRelativeResize="0"/>
          <p:nvPr/>
        </p:nvPicPr>
        <p:blipFill>
          <a:blip r:embed="rId3">
            <a:alphaModFix/>
          </a:blip>
          <a:stretch>
            <a:fillRect/>
          </a:stretch>
        </p:blipFill>
        <p:spPr>
          <a:xfrm>
            <a:off x="1321645" y="1803015"/>
            <a:ext cx="8171490" cy="4762777"/>
          </a:xfrm>
          <a:prstGeom prst="rect">
            <a:avLst/>
          </a:prstGeom>
          <a:noFill/>
          <a:ln>
            <a:solidFill>
              <a:schemeClr val="accent1"/>
            </a:solidFill>
          </a:ln>
        </p:spPr>
      </p:pic>
      <p:sp>
        <p:nvSpPr>
          <p:cNvPr id="720" name="Shape 720"/>
          <p:cNvSpPr/>
          <p:nvPr/>
        </p:nvSpPr>
        <p:spPr>
          <a:xfrm>
            <a:off x="9969267" y="3639866"/>
            <a:ext cx="1920000" cy="1289400"/>
          </a:xfrm>
          <a:prstGeom prst="wedgeRoundRectCallout">
            <a:avLst>
              <a:gd name="adj1" fmla="val -73227"/>
              <a:gd name="adj2" fmla="val -13113"/>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marL="0" marR="0" lvl="0" indent="0" algn="ctr" rtl="0">
              <a:spcBef>
                <a:spcPts val="0"/>
              </a:spcBef>
              <a:spcAft>
                <a:spcPts val="0"/>
              </a:spcAft>
              <a:buNone/>
            </a:pPr>
            <a:r>
              <a:rPr lang="en-US" sz="1200">
                <a:solidFill>
                  <a:srgbClr val="7C868D"/>
                </a:solidFill>
              </a:rPr>
              <a:t>Filters can be viewed per block in the Filters Panel and users can toggle details, totals or row counts for joined reports.</a:t>
            </a:r>
            <a:endParaRPr sz="1200"/>
          </a:p>
        </p:txBody>
      </p:sp>
    </p:spTree>
    <p:extLst>
      <p:ext uri="{BB962C8B-B14F-4D97-AF65-F5344CB8AC3E}">
        <p14:creationId xmlns:p14="http://schemas.microsoft.com/office/powerpoint/2010/main" val="1666515744"/>
      </p:ext>
    </p:extLst>
  </p:cSld>
  <p:clrMapOvr>
    <a:masterClrMapping/>
  </p:clrMapOvr>
  <p:transition spd="med">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725"/>
        <p:cNvGrpSpPr/>
        <p:nvPr/>
      </p:nvGrpSpPr>
      <p:grpSpPr>
        <a:xfrm>
          <a:off x="0" y="0"/>
          <a:ext cx="0" cy="0"/>
          <a:chOff x="0" y="0"/>
          <a:chExt cx="0" cy="0"/>
        </a:xfrm>
      </p:grpSpPr>
      <p:sp>
        <p:nvSpPr>
          <p:cNvPr id="5" name="Text Placeholder 4">
            <a:extLst>
              <a:ext uri="{FF2B5EF4-FFF2-40B4-BE49-F238E27FC236}">
                <a16:creationId xmlns:a16="http://schemas.microsoft.com/office/drawing/2014/main" id="{74A40DD2-19ED-1246-85BF-585698EFA092}"/>
              </a:ext>
            </a:extLst>
          </p:cNvPr>
          <p:cNvSpPr>
            <a:spLocks noGrp="1"/>
          </p:cNvSpPr>
          <p:nvPr>
            <p:ph type="body" sz="quarter" idx="16"/>
          </p:nvPr>
        </p:nvSpPr>
        <p:spPr/>
        <p:txBody>
          <a:bodyPr/>
          <a:lstStyle/>
          <a:p>
            <a:r>
              <a:rPr lang="en-US" dirty="0"/>
              <a:t>Create folder hierarchy structures out of the box in Salesforce</a:t>
            </a:r>
          </a:p>
        </p:txBody>
      </p:sp>
      <p:sp>
        <p:nvSpPr>
          <p:cNvPr id="2" name="Title 1">
            <a:extLst>
              <a:ext uri="{FF2B5EF4-FFF2-40B4-BE49-F238E27FC236}">
                <a16:creationId xmlns:a16="http://schemas.microsoft.com/office/drawing/2014/main" id="{9759FAA0-5470-8B42-B90E-C1A85563026E}"/>
              </a:ext>
            </a:extLst>
          </p:cNvPr>
          <p:cNvSpPr>
            <a:spLocks noGrp="1"/>
          </p:cNvSpPr>
          <p:nvPr>
            <p:ph type="title"/>
          </p:nvPr>
        </p:nvSpPr>
        <p:spPr/>
        <p:txBody>
          <a:bodyPr/>
          <a:lstStyle/>
          <a:p>
            <a:r>
              <a:rPr lang="en-US" dirty="0"/>
              <a:t>Subfolders are Generally Available</a:t>
            </a:r>
          </a:p>
        </p:txBody>
      </p:sp>
      <p:pic>
        <p:nvPicPr>
          <p:cNvPr id="728" name="Shape 728"/>
          <p:cNvPicPr preferRelativeResize="0"/>
          <p:nvPr/>
        </p:nvPicPr>
        <p:blipFill>
          <a:blip r:embed="rId3">
            <a:alphaModFix/>
          </a:blip>
          <a:stretch>
            <a:fillRect/>
          </a:stretch>
        </p:blipFill>
        <p:spPr>
          <a:xfrm>
            <a:off x="1242051" y="1835130"/>
            <a:ext cx="9572599" cy="4864900"/>
          </a:xfrm>
          <a:prstGeom prst="rect">
            <a:avLst/>
          </a:prstGeom>
          <a:noFill/>
          <a:ln w="28575" cap="flat" cmpd="sng">
            <a:solidFill>
              <a:schemeClr val="dk2"/>
            </a:solidFill>
            <a:prstDash val="solid"/>
            <a:round/>
            <a:headEnd type="none" w="sm" len="sm"/>
            <a:tailEnd type="none" w="sm" len="sm"/>
          </a:ln>
        </p:spPr>
      </p:pic>
      <p:pic>
        <p:nvPicPr>
          <p:cNvPr id="729" name="Shape 729"/>
          <p:cNvPicPr preferRelativeResize="0"/>
          <p:nvPr/>
        </p:nvPicPr>
        <p:blipFill>
          <a:blip r:embed="rId4">
            <a:alphaModFix/>
          </a:blip>
          <a:stretch>
            <a:fillRect/>
          </a:stretch>
        </p:blipFill>
        <p:spPr>
          <a:xfrm>
            <a:off x="9501100" y="3099575"/>
            <a:ext cx="1229975" cy="2858850"/>
          </a:xfrm>
          <a:prstGeom prst="rect">
            <a:avLst/>
          </a:prstGeom>
          <a:noFill/>
          <a:ln>
            <a:noFill/>
          </a:ln>
        </p:spPr>
      </p:pic>
      <p:sp>
        <p:nvSpPr>
          <p:cNvPr id="730" name="Shape 730"/>
          <p:cNvSpPr/>
          <p:nvPr/>
        </p:nvSpPr>
        <p:spPr>
          <a:xfrm>
            <a:off x="10898225" y="5371150"/>
            <a:ext cx="1086600" cy="1146000"/>
          </a:xfrm>
          <a:prstGeom prst="wedgeRoundRectCallout">
            <a:avLst>
              <a:gd name="adj1" fmla="val -73227"/>
              <a:gd name="adj2" fmla="val -13113"/>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marL="0" marR="0" lvl="0" indent="0" algn="ctr" rtl="0">
              <a:spcBef>
                <a:spcPts val="0"/>
              </a:spcBef>
              <a:spcAft>
                <a:spcPts val="0"/>
              </a:spcAft>
              <a:buNone/>
            </a:pPr>
            <a:r>
              <a:rPr lang="en-US" sz="1200">
                <a:solidFill>
                  <a:srgbClr val="7C868D"/>
                </a:solidFill>
              </a:rPr>
              <a:t>Move a report to a subfolder</a:t>
            </a:r>
            <a:endParaRPr sz="1200"/>
          </a:p>
        </p:txBody>
      </p:sp>
      <p:sp>
        <p:nvSpPr>
          <p:cNvPr id="731" name="Shape 731"/>
          <p:cNvSpPr/>
          <p:nvPr/>
        </p:nvSpPr>
        <p:spPr>
          <a:xfrm>
            <a:off x="615176" y="3255825"/>
            <a:ext cx="1086600" cy="1146000"/>
          </a:xfrm>
          <a:prstGeom prst="wedgeRoundRectCallout">
            <a:avLst>
              <a:gd name="adj1" fmla="val 30326"/>
              <a:gd name="adj2" fmla="val -71102"/>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marL="0" marR="0" lvl="0" indent="0" algn="ctr" rtl="0">
              <a:spcBef>
                <a:spcPts val="0"/>
              </a:spcBef>
              <a:spcAft>
                <a:spcPts val="0"/>
              </a:spcAft>
              <a:buNone/>
            </a:pPr>
            <a:r>
              <a:rPr lang="en-US" sz="1100">
                <a:solidFill>
                  <a:srgbClr val="7C868D"/>
                </a:solidFill>
              </a:rPr>
              <a:t>Folder Hierarchy can be seen using this breadcrumb path</a:t>
            </a:r>
            <a:endParaRPr sz="1100"/>
          </a:p>
        </p:txBody>
      </p:sp>
    </p:spTree>
    <p:extLst>
      <p:ext uri="{BB962C8B-B14F-4D97-AF65-F5344CB8AC3E}">
        <p14:creationId xmlns:p14="http://schemas.microsoft.com/office/powerpoint/2010/main" val="1544454558"/>
      </p:ext>
    </p:extLst>
  </p:cSld>
  <p:clrMapOvr>
    <a:masterClrMapping/>
  </p:clrMapOvr>
  <p:transition spd="med">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90DA65F-9037-5A42-A60A-C7B3704C11EC}"/>
              </a:ext>
            </a:extLst>
          </p:cNvPr>
          <p:cNvSpPr>
            <a:spLocks noGrp="1"/>
          </p:cNvSpPr>
          <p:nvPr>
            <p:ph type="ctrTitle"/>
          </p:nvPr>
        </p:nvSpPr>
        <p:spPr/>
        <p:txBody>
          <a:bodyPr/>
          <a:lstStyle/>
          <a:p>
            <a:r>
              <a:rPr lang="en-US" dirty="0"/>
              <a:t>Dashboards</a:t>
            </a:r>
          </a:p>
        </p:txBody>
      </p:sp>
      <p:sp>
        <p:nvSpPr>
          <p:cNvPr id="6" name="Text Placeholder 5">
            <a:extLst>
              <a:ext uri="{FF2B5EF4-FFF2-40B4-BE49-F238E27FC236}">
                <a16:creationId xmlns:a16="http://schemas.microsoft.com/office/drawing/2014/main" id="{B828624F-C07D-7B4F-AB0C-3FC98C66B1AF}"/>
              </a:ext>
            </a:extLst>
          </p:cNvPr>
          <p:cNvSpPr>
            <a:spLocks noGrp="1"/>
          </p:cNvSpPr>
          <p:nvPr>
            <p:ph type="body" idx="11"/>
          </p:nvPr>
        </p:nvSpPr>
        <p:spPr/>
        <p:txBody>
          <a:bodyPr/>
          <a:lstStyle/>
          <a:p>
            <a:r>
              <a:rPr lang="en-US" dirty="0">
                <a:hlinkClick r:id="rId2"/>
              </a:rPr>
              <a:t>https://releasenotes.docs.salesforce.com/en-us/summer18/release-notes/rn_rd_dashboards.htm</a:t>
            </a:r>
            <a:endParaRPr lang="en-US" dirty="0"/>
          </a:p>
          <a:p>
            <a:endParaRPr lang="en-US" dirty="0"/>
          </a:p>
        </p:txBody>
      </p:sp>
    </p:spTree>
    <p:extLst>
      <p:ext uri="{BB962C8B-B14F-4D97-AF65-F5344CB8AC3E}">
        <p14:creationId xmlns:p14="http://schemas.microsoft.com/office/powerpoint/2010/main" val="3878604325"/>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735"/>
        <p:cNvGrpSpPr/>
        <p:nvPr/>
      </p:nvGrpSpPr>
      <p:grpSpPr>
        <a:xfrm>
          <a:off x="0" y="0"/>
          <a:ext cx="0" cy="0"/>
          <a:chOff x="0" y="0"/>
          <a:chExt cx="0" cy="0"/>
        </a:xfrm>
      </p:grpSpPr>
      <p:sp>
        <p:nvSpPr>
          <p:cNvPr id="736" name="Shape 736"/>
          <p:cNvSpPr txBox="1">
            <a:spLocks noGrp="1"/>
          </p:cNvSpPr>
          <p:nvPr>
            <p:ph type="title"/>
          </p:nvPr>
        </p:nvSpPr>
        <p:spPr>
          <a:xfrm>
            <a:off x="501225" y="-95447"/>
            <a:ext cx="11046000" cy="990000"/>
          </a:xfrm>
          <a:prstGeom prst="rect">
            <a:avLst/>
          </a:prstGeom>
          <a:noFill/>
          <a:ln>
            <a:noFill/>
          </a:ln>
        </p:spPr>
        <p:txBody>
          <a:bodyPr spcFirstLastPara="1" wrap="square" lIns="91375" tIns="91375" rIns="91375" bIns="91375" anchor="b" anchorCtr="0">
            <a:noAutofit/>
          </a:bodyPr>
          <a:lstStyle/>
          <a:p>
            <a:pPr marL="0" lvl="0" indent="0" rtl="0">
              <a:spcBef>
                <a:spcPts val="0"/>
              </a:spcBef>
              <a:spcAft>
                <a:spcPts val="0"/>
              </a:spcAft>
              <a:buSzPts val="1100"/>
              <a:buNone/>
            </a:pPr>
            <a:r>
              <a:rPr lang="en-US"/>
              <a:t>Lightning Dashboard Tables - Summary Format</a:t>
            </a:r>
            <a:endParaRPr sz="3200">
              <a:solidFill>
                <a:schemeClr val="accent2"/>
              </a:solidFill>
            </a:endParaRPr>
          </a:p>
        </p:txBody>
      </p:sp>
      <p:sp>
        <p:nvSpPr>
          <p:cNvPr id="737" name="Shape 737"/>
          <p:cNvSpPr txBox="1">
            <a:spLocks noGrp="1"/>
          </p:cNvSpPr>
          <p:nvPr>
            <p:ph type="body" idx="2"/>
          </p:nvPr>
        </p:nvSpPr>
        <p:spPr>
          <a:xfrm>
            <a:off x="500763" y="726557"/>
            <a:ext cx="11046900" cy="546000"/>
          </a:xfrm>
          <a:prstGeom prst="rect">
            <a:avLst/>
          </a:prstGeom>
          <a:noFill/>
          <a:ln>
            <a:noFill/>
          </a:ln>
        </p:spPr>
        <p:txBody>
          <a:bodyPr spcFirstLastPara="1" wrap="square" lIns="91375" tIns="91375" rIns="91375" bIns="91375" anchor="t" anchorCtr="0">
            <a:noAutofit/>
          </a:bodyPr>
          <a:lstStyle/>
          <a:p>
            <a:pPr marL="0" marR="0" lvl="0" indent="0" algn="l" rtl="0">
              <a:lnSpc>
                <a:spcPct val="100000"/>
              </a:lnSpc>
              <a:spcBef>
                <a:spcPts val="0"/>
              </a:spcBef>
              <a:spcAft>
                <a:spcPts val="0"/>
              </a:spcAft>
              <a:buClr>
                <a:srgbClr val="7F7F7F"/>
              </a:buClr>
              <a:buFont typeface="Arial"/>
              <a:buNone/>
            </a:pPr>
            <a:r>
              <a:rPr lang="en-US" sz="2400">
                <a:solidFill>
                  <a:srgbClr val="5F777D"/>
                </a:solidFill>
              </a:rPr>
              <a:t>Create beautiful 10-column leaderboards with conditional highlighting and chatter photos</a:t>
            </a:r>
            <a:endParaRPr sz="2400">
              <a:solidFill>
                <a:srgbClr val="5F777D"/>
              </a:solidFill>
            </a:endParaRPr>
          </a:p>
        </p:txBody>
      </p:sp>
      <p:pic>
        <p:nvPicPr>
          <p:cNvPr id="738" name="Shape 738"/>
          <p:cNvPicPr preferRelativeResize="0"/>
          <p:nvPr/>
        </p:nvPicPr>
        <p:blipFill>
          <a:blip r:embed="rId3">
            <a:alphaModFix/>
          </a:blip>
          <a:stretch>
            <a:fillRect/>
          </a:stretch>
        </p:blipFill>
        <p:spPr>
          <a:xfrm>
            <a:off x="1870600" y="1676675"/>
            <a:ext cx="8307250" cy="4672825"/>
          </a:xfrm>
          <a:prstGeom prst="rect">
            <a:avLst/>
          </a:prstGeom>
          <a:noFill/>
          <a:ln>
            <a:noFill/>
          </a:ln>
        </p:spPr>
      </p:pic>
    </p:spTree>
    <p:extLst>
      <p:ext uri="{BB962C8B-B14F-4D97-AF65-F5344CB8AC3E}">
        <p14:creationId xmlns:p14="http://schemas.microsoft.com/office/powerpoint/2010/main" val="1613521922"/>
      </p:ext>
    </p:extLst>
  </p:cSld>
  <p:clrMapOvr>
    <a:masterClrMapping/>
  </p:clrMapOvr>
  <p:transition spd="med">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742"/>
        <p:cNvGrpSpPr/>
        <p:nvPr/>
      </p:nvGrpSpPr>
      <p:grpSpPr>
        <a:xfrm>
          <a:off x="0" y="0"/>
          <a:ext cx="0" cy="0"/>
          <a:chOff x="0" y="0"/>
          <a:chExt cx="0" cy="0"/>
        </a:xfrm>
      </p:grpSpPr>
      <p:sp>
        <p:nvSpPr>
          <p:cNvPr id="743" name="Shape 743"/>
          <p:cNvSpPr txBox="1">
            <a:spLocks noGrp="1"/>
          </p:cNvSpPr>
          <p:nvPr>
            <p:ph type="title"/>
          </p:nvPr>
        </p:nvSpPr>
        <p:spPr>
          <a:xfrm>
            <a:off x="501225" y="-95447"/>
            <a:ext cx="11046000" cy="990000"/>
          </a:xfrm>
          <a:prstGeom prst="rect">
            <a:avLst/>
          </a:prstGeom>
          <a:noFill/>
          <a:ln>
            <a:noFill/>
          </a:ln>
        </p:spPr>
        <p:txBody>
          <a:bodyPr spcFirstLastPara="1" wrap="square" lIns="91375" tIns="91375" rIns="91375" bIns="91375" anchor="b" anchorCtr="0">
            <a:noAutofit/>
          </a:bodyPr>
          <a:lstStyle/>
          <a:p>
            <a:pPr marL="0" lvl="0" indent="0" rtl="0">
              <a:spcBef>
                <a:spcPts val="0"/>
              </a:spcBef>
              <a:spcAft>
                <a:spcPts val="0"/>
              </a:spcAft>
              <a:buSzPts val="1100"/>
              <a:buNone/>
            </a:pPr>
            <a:r>
              <a:rPr lang="en-US"/>
              <a:t>Dashboards Enhancements</a:t>
            </a:r>
            <a:endParaRPr sz="3200">
              <a:solidFill>
                <a:schemeClr val="accent2"/>
              </a:solidFill>
            </a:endParaRPr>
          </a:p>
        </p:txBody>
      </p:sp>
      <p:sp>
        <p:nvSpPr>
          <p:cNvPr id="744" name="Shape 744"/>
          <p:cNvSpPr txBox="1">
            <a:spLocks noGrp="1"/>
          </p:cNvSpPr>
          <p:nvPr>
            <p:ph type="body" idx="2"/>
          </p:nvPr>
        </p:nvSpPr>
        <p:spPr>
          <a:xfrm>
            <a:off x="500763" y="726557"/>
            <a:ext cx="11046900" cy="546000"/>
          </a:xfrm>
          <a:prstGeom prst="rect">
            <a:avLst/>
          </a:prstGeom>
          <a:noFill/>
          <a:ln>
            <a:noFill/>
          </a:ln>
        </p:spPr>
        <p:txBody>
          <a:bodyPr spcFirstLastPara="1" wrap="square" lIns="91375" tIns="91375" rIns="91375" bIns="9137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US" sz="2400">
                <a:solidFill>
                  <a:srgbClr val="5F777D"/>
                </a:solidFill>
              </a:rPr>
              <a:t>Use Chart as Defined in Source Report and...</a:t>
            </a:r>
            <a:endParaRPr sz="2400">
              <a:solidFill>
                <a:srgbClr val="5F777D"/>
              </a:solidFill>
            </a:endParaRPr>
          </a:p>
          <a:p>
            <a:pPr marL="0" marR="0" lvl="0" indent="0" algn="l" rtl="0">
              <a:lnSpc>
                <a:spcPct val="100000"/>
              </a:lnSpc>
              <a:spcBef>
                <a:spcPts val="0"/>
              </a:spcBef>
              <a:spcAft>
                <a:spcPts val="0"/>
              </a:spcAft>
              <a:buClr>
                <a:schemeClr val="dk1"/>
              </a:buClr>
              <a:buSzPts val="1100"/>
              <a:buFont typeface="Arial"/>
              <a:buNone/>
            </a:pPr>
            <a:r>
              <a:rPr lang="en-US" sz="2400">
                <a:solidFill>
                  <a:srgbClr val="5F777D"/>
                </a:solidFill>
              </a:rPr>
              <a:t>Add report to a dashboard right from the report (or reports tab)</a:t>
            </a:r>
            <a:endParaRPr sz="2400">
              <a:solidFill>
                <a:srgbClr val="5F777D"/>
              </a:solidFill>
            </a:endParaRPr>
          </a:p>
          <a:p>
            <a:pPr marL="0" marR="0" lvl="0" indent="0" algn="l" rtl="0">
              <a:lnSpc>
                <a:spcPct val="100000"/>
              </a:lnSpc>
              <a:spcBef>
                <a:spcPts val="0"/>
              </a:spcBef>
              <a:spcAft>
                <a:spcPts val="0"/>
              </a:spcAft>
              <a:buClr>
                <a:schemeClr val="dk1"/>
              </a:buClr>
              <a:buSzPts val="1100"/>
              <a:buFont typeface="Arial"/>
              <a:buNone/>
            </a:pPr>
            <a:endParaRPr sz="2400">
              <a:solidFill>
                <a:srgbClr val="5F777D"/>
              </a:solidFill>
            </a:endParaRPr>
          </a:p>
          <a:p>
            <a:pPr marL="0" marR="0" lvl="0" indent="0" algn="l" rtl="0">
              <a:lnSpc>
                <a:spcPct val="100000"/>
              </a:lnSpc>
              <a:spcBef>
                <a:spcPts val="0"/>
              </a:spcBef>
              <a:spcAft>
                <a:spcPts val="0"/>
              </a:spcAft>
              <a:buClr>
                <a:srgbClr val="7F7F7F"/>
              </a:buClr>
              <a:buFont typeface="Arial"/>
              <a:buNone/>
            </a:pPr>
            <a:endParaRPr sz="2400">
              <a:solidFill>
                <a:srgbClr val="5F777D"/>
              </a:solidFill>
            </a:endParaRPr>
          </a:p>
        </p:txBody>
      </p:sp>
      <p:pic>
        <p:nvPicPr>
          <p:cNvPr id="5" name="Shape 3043">
            <a:extLst>
              <a:ext uri="{FF2B5EF4-FFF2-40B4-BE49-F238E27FC236}">
                <a16:creationId xmlns:a16="http://schemas.microsoft.com/office/drawing/2014/main" id="{8EFB1148-2A09-CF4C-8954-9241BE16D8AC}"/>
              </a:ext>
            </a:extLst>
          </p:cNvPr>
          <p:cNvPicPr preferRelativeResize="0"/>
          <p:nvPr/>
        </p:nvPicPr>
        <p:blipFill>
          <a:blip r:embed="rId3">
            <a:alphaModFix/>
          </a:blip>
          <a:stretch>
            <a:fillRect/>
          </a:stretch>
        </p:blipFill>
        <p:spPr>
          <a:xfrm>
            <a:off x="1846553" y="2094561"/>
            <a:ext cx="7467600" cy="4057650"/>
          </a:xfrm>
          <a:prstGeom prst="rect">
            <a:avLst/>
          </a:prstGeom>
          <a:noFill/>
          <a:ln>
            <a:noFill/>
          </a:ln>
        </p:spPr>
      </p:pic>
    </p:spTree>
    <p:extLst>
      <p:ext uri="{BB962C8B-B14F-4D97-AF65-F5344CB8AC3E}">
        <p14:creationId xmlns:p14="http://schemas.microsoft.com/office/powerpoint/2010/main" val="3660925407"/>
      </p:ext>
    </p:extLst>
  </p:cSld>
  <p:clrMapOvr>
    <a:masterClrMapping/>
  </p:clrMapOvr>
  <p:transition spd="med">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749"/>
        <p:cNvGrpSpPr/>
        <p:nvPr/>
      </p:nvGrpSpPr>
      <p:grpSpPr>
        <a:xfrm>
          <a:off x="0" y="0"/>
          <a:ext cx="0" cy="0"/>
          <a:chOff x="0" y="0"/>
          <a:chExt cx="0" cy="0"/>
        </a:xfrm>
      </p:grpSpPr>
      <p:sp>
        <p:nvSpPr>
          <p:cNvPr id="750" name="Shape 750"/>
          <p:cNvSpPr txBox="1">
            <a:spLocks noGrp="1"/>
          </p:cNvSpPr>
          <p:nvPr>
            <p:ph type="title"/>
          </p:nvPr>
        </p:nvSpPr>
        <p:spPr>
          <a:xfrm>
            <a:off x="501225" y="-95447"/>
            <a:ext cx="11046000" cy="990000"/>
          </a:xfrm>
          <a:prstGeom prst="rect">
            <a:avLst/>
          </a:prstGeom>
          <a:noFill/>
          <a:ln>
            <a:noFill/>
          </a:ln>
        </p:spPr>
        <p:txBody>
          <a:bodyPr spcFirstLastPara="1" wrap="square" lIns="91375" tIns="91375" rIns="91375" bIns="91375" anchor="b" anchorCtr="0">
            <a:noAutofit/>
          </a:bodyPr>
          <a:lstStyle/>
          <a:p>
            <a:pPr lvl="0">
              <a:buSzPts val="1100"/>
            </a:pPr>
            <a:r>
              <a:rPr lang="en-US" dirty="0"/>
              <a:t>Add Dashboard Subscriptions in Lightning Experience</a:t>
            </a:r>
          </a:p>
        </p:txBody>
      </p:sp>
      <p:sp>
        <p:nvSpPr>
          <p:cNvPr id="751" name="Shape 751"/>
          <p:cNvSpPr txBox="1">
            <a:spLocks noGrp="1"/>
          </p:cNvSpPr>
          <p:nvPr>
            <p:ph type="body" idx="2"/>
          </p:nvPr>
        </p:nvSpPr>
        <p:spPr>
          <a:xfrm>
            <a:off x="500763" y="726557"/>
            <a:ext cx="11046900" cy="546000"/>
          </a:xfrm>
          <a:prstGeom prst="rect">
            <a:avLst/>
          </a:prstGeom>
          <a:noFill/>
          <a:ln>
            <a:noFill/>
          </a:ln>
        </p:spPr>
        <p:txBody>
          <a:bodyPr spcFirstLastPara="1" wrap="square" lIns="91375" tIns="91375" rIns="91375" bIns="91375" anchor="t" anchorCtr="0">
            <a:noAutofit/>
          </a:bodyPr>
          <a:lstStyle/>
          <a:p>
            <a:pPr marL="0" marR="0" lvl="0" indent="0" algn="l" rtl="0">
              <a:lnSpc>
                <a:spcPct val="100000"/>
              </a:lnSpc>
              <a:spcBef>
                <a:spcPts val="0"/>
              </a:spcBef>
              <a:spcAft>
                <a:spcPts val="0"/>
              </a:spcAft>
              <a:buClr>
                <a:srgbClr val="7F7F7F"/>
              </a:buClr>
              <a:buFont typeface="Arial"/>
              <a:buNone/>
            </a:pPr>
            <a:r>
              <a:rPr lang="en-US" sz="2400" dirty="0">
                <a:solidFill>
                  <a:srgbClr val="5F777D"/>
                </a:solidFill>
              </a:rPr>
              <a:t>Subscribe to a dashboard and share with multiple users</a:t>
            </a:r>
            <a:endParaRPr sz="2400" dirty="0">
              <a:solidFill>
                <a:srgbClr val="5F777D"/>
              </a:solidFill>
            </a:endParaRPr>
          </a:p>
        </p:txBody>
      </p:sp>
      <p:pic>
        <p:nvPicPr>
          <p:cNvPr id="752" name="Shape 752"/>
          <p:cNvPicPr preferRelativeResize="0"/>
          <p:nvPr/>
        </p:nvPicPr>
        <p:blipFill>
          <a:blip r:embed="rId3">
            <a:alphaModFix/>
          </a:blip>
          <a:stretch>
            <a:fillRect/>
          </a:stretch>
        </p:blipFill>
        <p:spPr>
          <a:xfrm>
            <a:off x="750145" y="1579590"/>
            <a:ext cx="2507447" cy="4457683"/>
          </a:xfrm>
          <a:prstGeom prst="rect">
            <a:avLst/>
          </a:prstGeom>
          <a:noFill/>
          <a:ln w="9525" cap="flat" cmpd="sng">
            <a:solidFill>
              <a:srgbClr val="999999"/>
            </a:solidFill>
            <a:prstDash val="solid"/>
            <a:round/>
            <a:headEnd type="none" w="sm" len="sm"/>
            <a:tailEnd type="none" w="sm" len="sm"/>
          </a:ln>
        </p:spPr>
      </p:pic>
      <p:sp>
        <p:nvSpPr>
          <p:cNvPr id="2" name="TextBox 1">
            <a:extLst>
              <a:ext uri="{FF2B5EF4-FFF2-40B4-BE49-F238E27FC236}">
                <a16:creationId xmlns:a16="http://schemas.microsoft.com/office/drawing/2014/main" id="{20067AD0-F8CD-C74C-9393-9778C793A8CE}"/>
              </a:ext>
            </a:extLst>
          </p:cNvPr>
          <p:cNvSpPr txBox="1"/>
          <p:nvPr/>
        </p:nvSpPr>
        <p:spPr>
          <a:xfrm>
            <a:off x="7507332" y="2453619"/>
            <a:ext cx="4163291" cy="2054409"/>
          </a:xfrm>
          <a:prstGeom prst="rect">
            <a:avLst/>
          </a:prstGeom>
          <a:noFill/>
        </p:spPr>
        <p:txBody>
          <a:bodyPr wrap="square" rtlCol="0">
            <a:spAutoFit/>
          </a:bodyPr>
          <a:lstStyle/>
          <a:p>
            <a:pPr>
              <a:spcBef>
                <a:spcPts val="300"/>
              </a:spcBef>
              <a:spcAft>
                <a:spcPts val="600"/>
              </a:spcAft>
            </a:pPr>
            <a:r>
              <a:rPr lang="en-US" sz="2000" dirty="0">
                <a:solidFill>
                  <a:schemeClr val="accent2"/>
                </a:solidFill>
                <a:cs typeface="Salesforce Sans"/>
              </a:rPr>
              <a:t>Add other people as subscribers to your reports and dashboards so you can share the latest information automatically on a set schedule. </a:t>
            </a:r>
          </a:p>
          <a:p>
            <a:pPr>
              <a:spcBef>
                <a:spcPts val="300"/>
              </a:spcBef>
              <a:spcAft>
                <a:spcPts val="600"/>
              </a:spcAft>
            </a:pPr>
            <a:r>
              <a:rPr lang="en-US" sz="2000" dirty="0">
                <a:solidFill>
                  <a:schemeClr val="accent2"/>
                </a:solidFill>
                <a:cs typeface="Salesforce Sans"/>
              </a:rPr>
              <a:t>Each person in your org can subscribe to up to 5 dashboards.</a:t>
            </a:r>
            <a:endParaRPr lang="en-US" sz="2000" dirty="0">
              <a:solidFill>
                <a:schemeClr val="accent2"/>
              </a:solidFill>
              <a:latin typeface="Salesforce Sans"/>
              <a:cs typeface="Salesforce Sans"/>
            </a:endParaRPr>
          </a:p>
        </p:txBody>
      </p:sp>
      <p:pic>
        <p:nvPicPr>
          <p:cNvPr id="6" name="Shape 3052">
            <a:extLst>
              <a:ext uri="{FF2B5EF4-FFF2-40B4-BE49-F238E27FC236}">
                <a16:creationId xmlns:a16="http://schemas.microsoft.com/office/drawing/2014/main" id="{F8DB1A7D-B302-4D4F-AE96-3A0531967F01}"/>
              </a:ext>
            </a:extLst>
          </p:cNvPr>
          <p:cNvPicPr preferRelativeResize="0"/>
          <p:nvPr/>
        </p:nvPicPr>
        <p:blipFill>
          <a:blip r:embed="rId4">
            <a:alphaModFix/>
          </a:blip>
          <a:stretch>
            <a:fillRect/>
          </a:stretch>
        </p:blipFill>
        <p:spPr>
          <a:xfrm>
            <a:off x="3366887" y="1716556"/>
            <a:ext cx="4031150" cy="4183750"/>
          </a:xfrm>
          <a:prstGeom prst="rect">
            <a:avLst/>
          </a:prstGeom>
          <a:noFill/>
          <a:ln>
            <a:solidFill>
              <a:schemeClr val="accent1"/>
            </a:solidFill>
          </a:ln>
        </p:spPr>
      </p:pic>
    </p:spTree>
    <p:extLst>
      <p:ext uri="{BB962C8B-B14F-4D97-AF65-F5344CB8AC3E}">
        <p14:creationId xmlns:p14="http://schemas.microsoft.com/office/powerpoint/2010/main" val="323324755"/>
      </p:ext>
    </p:extLst>
  </p:cSld>
  <p:clrMapOvr>
    <a:masterClrMapping/>
  </p:clrMapOvr>
  <p:transition spd="med">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964A54F-025E-C540-985B-E8E4C67B6E72}"/>
              </a:ext>
            </a:extLst>
          </p:cNvPr>
          <p:cNvSpPr>
            <a:spLocks noGrp="1"/>
          </p:cNvSpPr>
          <p:nvPr>
            <p:ph type="ctrTitle"/>
          </p:nvPr>
        </p:nvSpPr>
        <p:spPr/>
        <p:txBody>
          <a:bodyPr/>
          <a:lstStyle/>
          <a:p>
            <a:r>
              <a:rPr lang="en-US" dirty="0"/>
              <a:t>Personalized Navigation</a:t>
            </a:r>
          </a:p>
        </p:txBody>
      </p:sp>
      <p:sp>
        <p:nvSpPr>
          <p:cNvPr id="6" name="Text Placeholder 5">
            <a:extLst>
              <a:ext uri="{FF2B5EF4-FFF2-40B4-BE49-F238E27FC236}">
                <a16:creationId xmlns:a16="http://schemas.microsoft.com/office/drawing/2014/main" id="{799E33C2-9C63-5A4F-BEC1-2AECB9F1F8C2}"/>
              </a:ext>
            </a:extLst>
          </p:cNvPr>
          <p:cNvSpPr>
            <a:spLocks noGrp="1"/>
          </p:cNvSpPr>
          <p:nvPr>
            <p:ph type="body" idx="11"/>
          </p:nvPr>
        </p:nvSpPr>
        <p:spPr/>
        <p:txBody>
          <a:bodyPr/>
          <a:lstStyle/>
          <a:p>
            <a:r>
              <a:rPr lang="en-US" dirty="0">
                <a:hlinkClick r:id="rId2"/>
              </a:rPr>
              <a:t>https://releasenotes.docs.salesforce.com/en-us/summer18/release-notes/rn_lex_nav_bar.htm</a:t>
            </a:r>
            <a:endParaRPr lang="en-US" dirty="0"/>
          </a:p>
          <a:p>
            <a:endParaRPr lang="en-US" dirty="0"/>
          </a:p>
        </p:txBody>
      </p:sp>
    </p:spTree>
    <p:extLst>
      <p:ext uri="{BB962C8B-B14F-4D97-AF65-F5344CB8AC3E}">
        <p14:creationId xmlns:p14="http://schemas.microsoft.com/office/powerpoint/2010/main" val="3216880192"/>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89C014DE-85E5-6842-84C8-69C814D77710}"/>
              </a:ext>
            </a:extLst>
          </p:cNvPr>
          <p:cNvPicPr>
            <a:picLocks noGrp="1" noChangeAspect="1"/>
          </p:cNvPicPr>
          <p:nvPr>
            <p:ph sz="quarter" idx="11"/>
          </p:nvPr>
        </p:nvPicPr>
        <p:blipFill>
          <a:blip r:embed="rId3"/>
          <a:stretch>
            <a:fillRect/>
          </a:stretch>
        </p:blipFill>
        <p:spPr>
          <a:xfrm>
            <a:off x="4048728" y="1896127"/>
            <a:ext cx="6625091" cy="3720942"/>
          </a:xfrm>
        </p:spPr>
      </p:pic>
      <p:sp>
        <p:nvSpPr>
          <p:cNvPr id="8" name="Text Placeholder 7">
            <a:extLst>
              <a:ext uri="{FF2B5EF4-FFF2-40B4-BE49-F238E27FC236}">
                <a16:creationId xmlns:a16="http://schemas.microsoft.com/office/drawing/2014/main" id="{EA265F88-DCB4-3C4F-8C9E-32D9EC6E90C0}"/>
              </a:ext>
            </a:extLst>
          </p:cNvPr>
          <p:cNvSpPr>
            <a:spLocks noGrp="1"/>
          </p:cNvSpPr>
          <p:nvPr>
            <p:ph type="body" sz="quarter" idx="16"/>
          </p:nvPr>
        </p:nvSpPr>
        <p:spPr>
          <a:xfrm>
            <a:off x="571500" y="1097179"/>
            <a:ext cx="11046984" cy="369332"/>
          </a:xfrm>
        </p:spPr>
        <p:txBody>
          <a:bodyPr/>
          <a:lstStyle/>
          <a:p>
            <a:r>
              <a:rPr lang="en-US" sz="2400" dirty="0"/>
              <a:t>Users can arrange their Navigation Bar in a way that better suits their workflow</a:t>
            </a:r>
            <a:r>
              <a:rPr lang="en-US" dirty="0"/>
              <a:t>.</a:t>
            </a:r>
          </a:p>
        </p:txBody>
      </p:sp>
      <p:sp>
        <p:nvSpPr>
          <p:cNvPr id="6" name="Title 5">
            <a:extLst>
              <a:ext uri="{FF2B5EF4-FFF2-40B4-BE49-F238E27FC236}">
                <a16:creationId xmlns:a16="http://schemas.microsoft.com/office/drawing/2014/main" id="{F56D0C3D-E2B9-9344-BA70-6F4426B15382}"/>
              </a:ext>
            </a:extLst>
          </p:cNvPr>
          <p:cNvSpPr>
            <a:spLocks noGrp="1"/>
          </p:cNvSpPr>
          <p:nvPr>
            <p:ph type="title"/>
          </p:nvPr>
        </p:nvSpPr>
        <p:spPr/>
        <p:txBody>
          <a:bodyPr/>
          <a:lstStyle/>
          <a:p>
            <a:r>
              <a:rPr lang="en-GB" sz="3200" dirty="0"/>
              <a:t>Personalize the Navigation Bar in Less Time</a:t>
            </a:r>
          </a:p>
        </p:txBody>
      </p:sp>
      <p:sp>
        <p:nvSpPr>
          <p:cNvPr id="7" name="Shape 1195">
            <a:extLst>
              <a:ext uri="{FF2B5EF4-FFF2-40B4-BE49-F238E27FC236}">
                <a16:creationId xmlns:a16="http://schemas.microsoft.com/office/drawing/2014/main" id="{B68F5F3A-F023-D949-A8D5-550B93F794AA}"/>
              </a:ext>
            </a:extLst>
          </p:cNvPr>
          <p:cNvSpPr/>
          <p:nvPr/>
        </p:nvSpPr>
        <p:spPr>
          <a:xfrm>
            <a:off x="7020528" y="2775868"/>
            <a:ext cx="2242200" cy="1099292"/>
          </a:xfrm>
          <a:prstGeom prst="wedgeRoundRectCallout">
            <a:avLst>
              <a:gd name="adj1" fmla="val -48255"/>
              <a:gd name="adj2" fmla="val 88449"/>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lvl="0" algn="ctr"/>
            <a:r>
              <a:rPr lang="en-US" sz="1200" dirty="0">
                <a:solidFill>
                  <a:srgbClr val="7C868D"/>
                </a:solidFill>
              </a:rPr>
              <a:t>Users can also drag and drop navigation bar tabs directly, making re-ordering a breeze</a:t>
            </a:r>
            <a:endParaRPr sz="1200" dirty="0"/>
          </a:p>
        </p:txBody>
      </p:sp>
      <p:sp>
        <p:nvSpPr>
          <p:cNvPr id="9" name="Shape 1195">
            <a:extLst>
              <a:ext uri="{FF2B5EF4-FFF2-40B4-BE49-F238E27FC236}">
                <a16:creationId xmlns:a16="http://schemas.microsoft.com/office/drawing/2014/main" id="{C2993563-42FB-4F47-B6A9-C631FDEFBCFC}"/>
              </a:ext>
            </a:extLst>
          </p:cNvPr>
          <p:cNvSpPr/>
          <p:nvPr/>
        </p:nvSpPr>
        <p:spPr>
          <a:xfrm>
            <a:off x="976336" y="3325514"/>
            <a:ext cx="2242200" cy="974242"/>
          </a:xfrm>
          <a:prstGeom prst="wedgeRoundRectCallout">
            <a:avLst>
              <a:gd name="adj1" fmla="val 34668"/>
              <a:gd name="adj2" fmla="val -82059"/>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lvl="0" algn="ctr"/>
            <a:r>
              <a:rPr lang="en-US" sz="1200" dirty="0">
                <a:solidFill>
                  <a:srgbClr val="7C868D"/>
                </a:solidFill>
              </a:rPr>
              <a:t>End users can now easily add items to the navigation bar using a new UI.</a:t>
            </a:r>
            <a:endParaRPr sz="1200" dirty="0"/>
          </a:p>
        </p:txBody>
      </p:sp>
      <p:pic>
        <p:nvPicPr>
          <p:cNvPr id="3" name="Picture 2">
            <a:extLst>
              <a:ext uri="{FF2B5EF4-FFF2-40B4-BE49-F238E27FC236}">
                <a16:creationId xmlns:a16="http://schemas.microsoft.com/office/drawing/2014/main" id="{B507C3DF-FB23-304B-BD39-3638B2D8B6A4}"/>
              </a:ext>
            </a:extLst>
          </p:cNvPr>
          <p:cNvPicPr>
            <a:picLocks noChangeAspect="1"/>
          </p:cNvPicPr>
          <p:nvPr/>
        </p:nvPicPr>
        <p:blipFill>
          <a:blip r:embed="rId4"/>
          <a:stretch>
            <a:fillRect/>
          </a:stretch>
        </p:blipFill>
        <p:spPr>
          <a:xfrm>
            <a:off x="660400" y="1896128"/>
            <a:ext cx="2558136" cy="968991"/>
          </a:xfrm>
          <a:prstGeom prst="rect">
            <a:avLst/>
          </a:prstGeom>
        </p:spPr>
      </p:pic>
    </p:spTree>
    <p:extLst>
      <p:ext uri="{BB962C8B-B14F-4D97-AF65-F5344CB8AC3E}">
        <p14:creationId xmlns:p14="http://schemas.microsoft.com/office/powerpoint/2010/main" val="146606993"/>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2"/>
          <p:cNvSpPr>
            <a:spLocks noGrp="1"/>
          </p:cNvSpPr>
          <p:nvPr>
            <p:ph sz="quarter" idx="11"/>
          </p:nvPr>
        </p:nvSpPr>
        <p:spPr>
          <a:xfrm>
            <a:off x="571500" y="1717149"/>
            <a:ext cx="11045952" cy="2289556"/>
          </a:xfrm>
        </p:spPr>
        <p:txBody>
          <a:bodyPr/>
          <a:lstStyle/>
          <a:p>
            <a:r>
              <a:rPr lang="en-US" sz="1200" dirty="0"/>
              <a:t>This presentation may contain forward-looking statements that involve risks, uncertainties, and assumptions. If any such uncertainties materialize or if any of the assumptions proves incorrect, the results of </a:t>
            </a:r>
            <a:r>
              <a:rPr lang="en-US" sz="1200" dirty="0" err="1"/>
              <a:t>salesforce.com</a:t>
            </a:r>
            <a:r>
              <a:rPr lang="en-US" sz="1200" dirty="0"/>
              <a:t>, </a:t>
            </a:r>
            <a:r>
              <a:rPr lang="en-US" sz="1200" dirty="0" err="1"/>
              <a:t>inc.</a:t>
            </a:r>
            <a:r>
              <a:rPr lang="en-US" sz="1200" dirty="0"/>
              <a:t> could differ materially from the results expressed or implied by the forward-looking statements we make. All statements other than statements of historical fact could be deemed forward-looking, including any projections of product or service availability, subscriber growth, earnings, revenues, or other financial items and any statements regarding strategies or plans of management for future operations, statements of belief, any statements concerning new, planned, or upgraded services or technology developments and customer contracts or use of our services.</a:t>
            </a:r>
          </a:p>
          <a:p>
            <a:pPr>
              <a:spcBef>
                <a:spcPts val="600"/>
              </a:spcBef>
            </a:pPr>
            <a:r>
              <a:rPr lang="en-US" sz="1200" dirty="0"/>
              <a:t>The risks and uncertainties referred to above include – but are not limited to – risks associated with developing and delivering new functionality for our service, new products and services, our new business model, our past operating losses, possible fluctuations in our operating results and rate of growth, interruptions or delays in our Web hosting, breach of our security measures, the outcome of any litigation, risks associated with completed and any possible mergers and acquisitions, the immature market in which we operate, our relatively limited operating history, our ability to expand, retain, and motivate our employees and manage our growth, new releases of our service and successful customer deployment, our limited history reselling non-</a:t>
            </a:r>
            <a:r>
              <a:rPr lang="en-US" sz="1200" dirty="0" err="1"/>
              <a:t>salesforce.com</a:t>
            </a:r>
            <a:r>
              <a:rPr lang="en-US" sz="1200" dirty="0"/>
              <a:t> products, and utilization and selling to larger enterprise customers. Further information on potential factors that could affect the financial results of </a:t>
            </a:r>
            <a:r>
              <a:rPr lang="en-US" sz="1200" dirty="0" err="1"/>
              <a:t>salesforce.com</a:t>
            </a:r>
            <a:r>
              <a:rPr lang="en-US" sz="1200" dirty="0"/>
              <a:t>, </a:t>
            </a:r>
            <a:r>
              <a:rPr lang="en-US" sz="1200" dirty="0" err="1"/>
              <a:t>inc.</a:t>
            </a:r>
            <a:r>
              <a:rPr lang="en-US" sz="1200" dirty="0"/>
              <a:t> is included in our annual report on Form 10-K for the most recent fiscal year and in our quarterly report on Form 10-Q for the most recent fiscal quarter. These documents and others containing important disclosures are available on the SEC Filings section of the Investor Information section of our Web site.</a:t>
            </a:r>
          </a:p>
          <a:p>
            <a:pPr>
              <a:spcBef>
                <a:spcPts val="600"/>
              </a:spcBef>
            </a:pPr>
            <a:r>
              <a:rPr lang="en-US" sz="1200" dirty="0"/>
              <a:t>Any unreleased services or features referenced in this or other presentations, press releases or public statements are not currently available and may not be delivered on time or at all. Customers who purchase our services should make the purchase decisions based upon features that are currently available. </a:t>
            </a:r>
            <a:r>
              <a:rPr lang="en-US" sz="1200" dirty="0" err="1"/>
              <a:t>Salesforce.com</a:t>
            </a:r>
            <a:r>
              <a:rPr lang="en-US" sz="1200" dirty="0"/>
              <a:t>, </a:t>
            </a:r>
            <a:r>
              <a:rPr lang="en-US" sz="1200" dirty="0" err="1"/>
              <a:t>inc.</a:t>
            </a:r>
            <a:r>
              <a:rPr lang="en-US" sz="1200" dirty="0"/>
              <a:t> assumes no obligation and does not intend to update these forward-looking statements.</a:t>
            </a:r>
          </a:p>
        </p:txBody>
      </p:sp>
      <p:sp>
        <p:nvSpPr>
          <p:cNvPr id="14" name="Text Placeholder 13"/>
          <p:cNvSpPr>
            <a:spLocks noGrp="1"/>
          </p:cNvSpPr>
          <p:nvPr>
            <p:ph type="body" sz="quarter" idx="16"/>
          </p:nvPr>
        </p:nvSpPr>
        <p:spPr/>
        <p:txBody>
          <a:bodyPr/>
          <a:lstStyle/>
          <a:p>
            <a:r>
              <a:rPr lang="en-US"/>
              <a:t>Statement under the Private Securities Litigation Reform Act of 1995</a:t>
            </a:r>
            <a:endParaRPr lang="en-US" dirty="0"/>
          </a:p>
        </p:txBody>
      </p:sp>
      <p:sp>
        <p:nvSpPr>
          <p:cNvPr id="7" name="Title 6"/>
          <p:cNvSpPr>
            <a:spLocks noGrp="1"/>
          </p:cNvSpPr>
          <p:nvPr>
            <p:ph type="title"/>
          </p:nvPr>
        </p:nvSpPr>
        <p:spPr/>
        <p:txBody>
          <a:bodyPr/>
          <a:lstStyle/>
          <a:p>
            <a:r>
              <a:rPr lang="en-US" dirty="0"/>
              <a:t>Forward-Looking Statement</a:t>
            </a:r>
          </a:p>
        </p:txBody>
      </p:sp>
      <p:pic>
        <p:nvPicPr>
          <p:cNvPr id="6" name="pasted-image.pdf" descr="pasted-image.pdf"/>
          <p:cNvPicPr>
            <a:picLocks noChangeAspect="1"/>
          </p:cNvPicPr>
          <p:nvPr/>
        </p:nvPicPr>
        <p:blipFill>
          <a:blip r:embed="rId3">
            <a:extLst/>
          </a:blip>
          <a:stretch>
            <a:fillRect/>
          </a:stretch>
        </p:blipFill>
        <p:spPr>
          <a:xfrm>
            <a:off x="11030573" y="565459"/>
            <a:ext cx="635734" cy="445095"/>
          </a:xfrm>
          <a:prstGeom prst="rect">
            <a:avLst/>
          </a:prstGeom>
          <a:ln w="12700">
            <a:miter lim="400000"/>
          </a:ln>
        </p:spPr>
      </p:pic>
    </p:spTree>
    <p:extLst>
      <p:ext uri="{BB962C8B-B14F-4D97-AF65-F5344CB8AC3E}">
        <p14:creationId xmlns:p14="http://schemas.microsoft.com/office/powerpoint/2010/main" val="1597852109"/>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964A54F-025E-C540-985B-E8E4C67B6E72}"/>
              </a:ext>
            </a:extLst>
          </p:cNvPr>
          <p:cNvSpPr>
            <a:spLocks noGrp="1"/>
          </p:cNvSpPr>
          <p:nvPr>
            <p:ph type="ctrTitle"/>
          </p:nvPr>
        </p:nvSpPr>
        <p:spPr/>
        <p:txBody>
          <a:bodyPr/>
          <a:lstStyle/>
          <a:p>
            <a:r>
              <a:rPr lang="en-US" dirty="0"/>
              <a:t>Search</a:t>
            </a:r>
          </a:p>
        </p:txBody>
      </p:sp>
      <p:sp>
        <p:nvSpPr>
          <p:cNvPr id="6" name="Text Placeholder 5">
            <a:extLst>
              <a:ext uri="{FF2B5EF4-FFF2-40B4-BE49-F238E27FC236}">
                <a16:creationId xmlns:a16="http://schemas.microsoft.com/office/drawing/2014/main" id="{799E33C2-9C63-5A4F-BEC1-2AECB9F1F8C2}"/>
              </a:ext>
            </a:extLst>
          </p:cNvPr>
          <p:cNvSpPr>
            <a:spLocks noGrp="1"/>
          </p:cNvSpPr>
          <p:nvPr>
            <p:ph type="body" idx="11"/>
          </p:nvPr>
        </p:nvSpPr>
        <p:spPr/>
        <p:txBody>
          <a:bodyPr/>
          <a:lstStyle/>
          <a:p>
            <a:r>
              <a:rPr lang="en-US" dirty="0">
                <a:hlinkClick r:id="rId2"/>
              </a:rPr>
              <a:t>https://releasenotes.docs.salesforce.com/en-us/summer18/release-notes/rn_search.htm</a:t>
            </a:r>
            <a:endParaRPr lang="en-US" dirty="0"/>
          </a:p>
          <a:p>
            <a:endParaRPr lang="en-US" dirty="0"/>
          </a:p>
        </p:txBody>
      </p:sp>
    </p:spTree>
    <p:extLst>
      <p:ext uri="{BB962C8B-B14F-4D97-AF65-F5344CB8AC3E}">
        <p14:creationId xmlns:p14="http://schemas.microsoft.com/office/powerpoint/2010/main" val="2034110885"/>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132C17D8-9D6F-F745-AB4C-2F7CF677D358}"/>
              </a:ext>
            </a:extLst>
          </p:cNvPr>
          <p:cNvSpPr>
            <a:spLocks noGrp="1"/>
          </p:cNvSpPr>
          <p:nvPr>
            <p:ph type="body" sz="quarter" idx="16"/>
          </p:nvPr>
        </p:nvSpPr>
        <p:spPr/>
        <p:txBody>
          <a:bodyPr/>
          <a:lstStyle/>
          <a:p>
            <a:r>
              <a:rPr lang="en-US" dirty="0"/>
              <a:t>Find what you want faster and easier</a:t>
            </a:r>
          </a:p>
        </p:txBody>
      </p:sp>
      <p:sp>
        <p:nvSpPr>
          <p:cNvPr id="4" name="Title 3">
            <a:extLst>
              <a:ext uri="{FF2B5EF4-FFF2-40B4-BE49-F238E27FC236}">
                <a16:creationId xmlns:a16="http://schemas.microsoft.com/office/drawing/2014/main" id="{06D05E96-FCC6-8A4F-AA25-BD3A538BFC4D}"/>
              </a:ext>
            </a:extLst>
          </p:cNvPr>
          <p:cNvSpPr>
            <a:spLocks noGrp="1"/>
          </p:cNvSpPr>
          <p:nvPr>
            <p:ph type="title"/>
          </p:nvPr>
        </p:nvSpPr>
        <p:spPr/>
        <p:txBody>
          <a:bodyPr/>
          <a:lstStyle/>
          <a:p>
            <a:r>
              <a:rPr lang="en-US" dirty="0"/>
              <a:t>Search Enhancements</a:t>
            </a:r>
          </a:p>
        </p:txBody>
      </p:sp>
      <p:pic>
        <p:nvPicPr>
          <p:cNvPr id="7" name="Shape 577">
            <a:extLst>
              <a:ext uri="{FF2B5EF4-FFF2-40B4-BE49-F238E27FC236}">
                <a16:creationId xmlns:a16="http://schemas.microsoft.com/office/drawing/2014/main" id="{C2F94E92-165F-BB4D-B4E7-B86C4A30C571}"/>
              </a:ext>
            </a:extLst>
          </p:cNvPr>
          <p:cNvPicPr preferRelativeResize="0"/>
          <p:nvPr/>
        </p:nvPicPr>
        <p:blipFill>
          <a:blip r:embed="rId3">
            <a:alphaModFix/>
          </a:blip>
          <a:stretch>
            <a:fillRect/>
          </a:stretch>
        </p:blipFill>
        <p:spPr>
          <a:xfrm>
            <a:off x="6495808" y="815529"/>
            <a:ext cx="5298275" cy="3387850"/>
          </a:xfrm>
          <a:prstGeom prst="rect">
            <a:avLst/>
          </a:prstGeom>
          <a:noFill/>
          <a:ln>
            <a:noFill/>
          </a:ln>
        </p:spPr>
      </p:pic>
      <p:pic>
        <p:nvPicPr>
          <p:cNvPr id="8" name="Shape 593">
            <a:extLst>
              <a:ext uri="{FF2B5EF4-FFF2-40B4-BE49-F238E27FC236}">
                <a16:creationId xmlns:a16="http://schemas.microsoft.com/office/drawing/2014/main" id="{8EE08959-B2E7-494F-872C-A605328474D0}"/>
              </a:ext>
            </a:extLst>
          </p:cNvPr>
          <p:cNvPicPr preferRelativeResize="0"/>
          <p:nvPr/>
        </p:nvPicPr>
        <p:blipFill>
          <a:blip r:embed="rId4">
            <a:alphaModFix/>
          </a:blip>
          <a:stretch>
            <a:fillRect/>
          </a:stretch>
        </p:blipFill>
        <p:spPr>
          <a:xfrm>
            <a:off x="532913" y="1655953"/>
            <a:ext cx="5371749" cy="4097672"/>
          </a:xfrm>
          <a:prstGeom prst="rect">
            <a:avLst/>
          </a:prstGeom>
          <a:noFill/>
          <a:ln>
            <a:noFill/>
          </a:ln>
        </p:spPr>
      </p:pic>
      <p:pic>
        <p:nvPicPr>
          <p:cNvPr id="9" name="Shape 601">
            <a:extLst>
              <a:ext uri="{FF2B5EF4-FFF2-40B4-BE49-F238E27FC236}">
                <a16:creationId xmlns:a16="http://schemas.microsoft.com/office/drawing/2014/main" id="{6A273C66-8784-FE4B-AE96-39E009C923E3}"/>
              </a:ext>
            </a:extLst>
          </p:cNvPr>
          <p:cNvPicPr preferRelativeResize="0"/>
          <p:nvPr/>
        </p:nvPicPr>
        <p:blipFill>
          <a:blip r:embed="rId5">
            <a:alphaModFix/>
          </a:blip>
          <a:stretch>
            <a:fillRect/>
          </a:stretch>
        </p:blipFill>
        <p:spPr>
          <a:xfrm>
            <a:off x="3912852" y="4585490"/>
            <a:ext cx="5723481" cy="1174047"/>
          </a:xfrm>
          <a:prstGeom prst="rect">
            <a:avLst/>
          </a:prstGeom>
          <a:noFill/>
          <a:ln>
            <a:noFill/>
          </a:ln>
        </p:spPr>
      </p:pic>
      <p:sp>
        <p:nvSpPr>
          <p:cNvPr id="10" name="Shape 730">
            <a:extLst>
              <a:ext uri="{FF2B5EF4-FFF2-40B4-BE49-F238E27FC236}">
                <a16:creationId xmlns:a16="http://schemas.microsoft.com/office/drawing/2014/main" id="{943EC069-9276-3643-AFF7-0B2AEA8FE3E6}"/>
              </a:ext>
            </a:extLst>
          </p:cNvPr>
          <p:cNvSpPr/>
          <p:nvPr/>
        </p:nvSpPr>
        <p:spPr>
          <a:xfrm>
            <a:off x="8368890" y="2753296"/>
            <a:ext cx="1086600" cy="734851"/>
          </a:xfrm>
          <a:prstGeom prst="wedgeRoundRectCallout">
            <a:avLst>
              <a:gd name="adj1" fmla="val -99238"/>
              <a:gd name="adj2" fmla="val -39590"/>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marL="0" marR="0" lvl="0" indent="0" algn="ctr" rtl="0">
              <a:spcBef>
                <a:spcPts val="0"/>
              </a:spcBef>
              <a:spcAft>
                <a:spcPts val="0"/>
              </a:spcAft>
              <a:buNone/>
            </a:pPr>
            <a:r>
              <a:rPr lang="en-US" sz="1200" dirty="0">
                <a:solidFill>
                  <a:srgbClr val="7C868D"/>
                </a:solidFill>
              </a:rPr>
              <a:t>Search filters on more objects</a:t>
            </a:r>
            <a:endParaRPr sz="1200" dirty="0"/>
          </a:p>
        </p:txBody>
      </p:sp>
      <p:sp>
        <p:nvSpPr>
          <p:cNvPr id="11" name="Shape 730">
            <a:extLst>
              <a:ext uri="{FF2B5EF4-FFF2-40B4-BE49-F238E27FC236}">
                <a16:creationId xmlns:a16="http://schemas.microsoft.com/office/drawing/2014/main" id="{7CE6BF73-0CBF-BA47-808B-3AB03EA29EE3}"/>
              </a:ext>
            </a:extLst>
          </p:cNvPr>
          <p:cNvSpPr/>
          <p:nvPr/>
        </p:nvSpPr>
        <p:spPr>
          <a:xfrm>
            <a:off x="6639791" y="4554440"/>
            <a:ext cx="1086600" cy="734851"/>
          </a:xfrm>
          <a:prstGeom prst="wedgeRoundRectCallout">
            <a:avLst>
              <a:gd name="adj1" fmla="val -86997"/>
              <a:gd name="adj2" fmla="val 16971"/>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marL="0" marR="0" lvl="0" indent="0" algn="ctr" rtl="0">
              <a:spcBef>
                <a:spcPts val="0"/>
              </a:spcBef>
              <a:spcAft>
                <a:spcPts val="0"/>
              </a:spcAft>
              <a:buNone/>
            </a:pPr>
            <a:r>
              <a:rPr lang="en-US" sz="1200" dirty="0">
                <a:solidFill>
                  <a:srgbClr val="7C868D"/>
                </a:solidFill>
              </a:rPr>
              <a:t>Focus your search </a:t>
            </a:r>
            <a:endParaRPr sz="1200" dirty="0"/>
          </a:p>
        </p:txBody>
      </p:sp>
      <p:sp>
        <p:nvSpPr>
          <p:cNvPr id="12" name="Shape 730">
            <a:extLst>
              <a:ext uri="{FF2B5EF4-FFF2-40B4-BE49-F238E27FC236}">
                <a16:creationId xmlns:a16="http://schemas.microsoft.com/office/drawing/2014/main" id="{780D7396-9A9E-C74A-AB3C-A5957B1BB451}"/>
              </a:ext>
            </a:extLst>
          </p:cNvPr>
          <p:cNvSpPr/>
          <p:nvPr/>
        </p:nvSpPr>
        <p:spPr>
          <a:xfrm>
            <a:off x="2826252" y="2946330"/>
            <a:ext cx="1086600" cy="734851"/>
          </a:xfrm>
          <a:prstGeom prst="wedgeRoundRectCallout">
            <a:avLst>
              <a:gd name="adj1" fmla="val -103828"/>
              <a:gd name="adj2" fmla="val -19228"/>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marL="0" marR="0" lvl="0" indent="0" algn="ctr" rtl="0">
              <a:spcBef>
                <a:spcPts val="0"/>
              </a:spcBef>
              <a:spcAft>
                <a:spcPts val="0"/>
              </a:spcAft>
              <a:buNone/>
            </a:pPr>
            <a:r>
              <a:rPr lang="en-US" sz="1200" dirty="0">
                <a:solidFill>
                  <a:srgbClr val="7C868D"/>
                </a:solidFill>
              </a:rPr>
              <a:t>The objects you use most are at the top</a:t>
            </a:r>
            <a:endParaRPr sz="1200" dirty="0"/>
          </a:p>
        </p:txBody>
      </p:sp>
    </p:spTree>
    <p:extLst>
      <p:ext uri="{BB962C8B-B14F-4D97-AF65-F5344CB8AC3E}">
        <p14:creationId xmlns:p14="http://schemas.microsoft.com/office/powerpoint/2010/main" val="1588613832"/>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4C2847E-E3A8-1E4E-89D6-84BB03DB38DD}"/>
              </a:ext>
            </a:extLst>
          </p:cNvPr>
          <p:cNvSpPr>
            <a:spLocks noGrp="1"/>
          </p:cNvSpPr>
          <p:nvPr>
            <p:ph type="ctrTitle"/>
          </p:nvPr>
        </p:nvSpPr>
        <p:spPr/>
        <p:txBody>
          <a:bodyPr/>
          <a:lstStyle/>
          <a:p>
            <a:r>
              <a:rPr lang="en-US" dirty="0"/>
              <a:t>Path &amp; Kanban</a:t>
            </a:r>
          </a:p>
        </p:txBody>
      </p:sp>
      <p:sp>
        <p:nvSpPr>
          <p:cNvPr id="6" name="Text Placeholder 5">
            <a:extLst>
              <a:ext uri="{FF2B5EF4-FFF2-40B4-BE49-F238E27FC236}">
                <a16:creationId xmlns:a16="http://schemas.microsoft.com/office/drawing/2014/main" id="{0D306B6A-1349-504B-859E-D3BE1B8713EF}"/>
              </a:ext>
            </a:extLst>
          </p:cNvPr>
          <p:cNvSpPr>
            <a:spLocks noGrp="1"/>
          </p:cNvSpPr>
          <p:nvPr>
            <p:ph type="body" idx="11"/>
          </p:nvPr>
        </p:nvSpPr>
        <p:spPr>
          <a:xfrm>
            <a:off x="578441" y="2988388"/>
            <a:ext cx="8116671" cy="927386"/>
          </a:xfrm>
        </p:spPr>
        <p:txBody>
          <a:bodyPr/>
          <a:lstStyle/>
          <a:p>
            <a:r>
              <a:rPr lang="en-US" dirty="0">
                <a:hlinkClick r:id="rId2"/>
              </a:rPr>
              <a:t>https://releasenotes.docs.salesforce.com/en-us/summer18/release-notes/rn_sales_features_core_path.htm</a:t>
            </a:r>
            <a:endParaRPr lang="en-US" dirty="0"/>
          </a:p>
          <a:p>
            <a:endParaRPr lang="en-US" dirty="0"/>
          </a:p>
        </p:txBody>
      </p:sp>
    </p:spTree>
    <p:extLst>
      <p:ext uri="{BB962C8B-B14F-4D97-AF65-F5344CB8AC3E}">
        <p14:creationId xmlns:p14="http://schemas.microsoft.com/office/powerpoint/2010/main" val="161304004"/>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F8C6674C-1ED3-0140-B975-4C7A86E3B904}"/>
              </a:ext>
            </a:extLst>
          </p:cNvPr>
          <p:cNvSpPr>
            <a:spLocks noGrp="1"/>
          </p:cNvSpPr>
          <p:nvPr>
            <p:ph type="body" sz="quarter" idx="16"/>
          </p:nvPr>
        </p:nvSpPr>
        <p:spPr/>
        <p:txBody>
          <a:bodyPr/>
          <a:lstStyle/>
          <a:p>
            <a:r>
              <a:rPr lang="en-GB" dirty="0"/>
              <a:t>Dependent picklists no longer block reps from moving smoothly along a Path or Kanban view</a:t>
            </a:r>
            <a:endParaRPr lang="en-US" dirty="0"/>
          </a:p>
        </p:txBody>
      </p:sp>
      <p:sp>
        <p:nvSpPr>
          <p:cNvPr id="4" name="Title 3">
            <a:extLst>
              <a:ext uri="{FF2B5EF4-FFF2-40B4-BE49-F238E27FC236}">
                <a16:creationId xmlns:a16="http://schemas.microsoft.com/office/drawing/2014/main" id="{6188DBE8-F1B5-5A45-9140-ED018C6F1D02}"/>
              </a:ext>
            </a:extLst>
          </p:cNvPr>
          <p:cNvSpPr>
            <a:spLocks noGrp="1"/>
          </p:cNvSpPr>
          <p:nvPr>
            <p:ph type="title"/>
          </p:nvPr>
        </p:nvSpPr>
        <p:spPr/>
        <p:txBody>
          <a:bodyPr/>
          <a:lstStyle/>
          <a:p>
            <a:r>
              <a:rPr lang="en-US" dirty="0"/>
              <a:t>Dependent Picklist Support on Path &amp; Kanban</a:t>
            </a:r>
          </a:p>
        </p:txBody>
      </p:sp>
      <p:pic>
        <p:nvPicPr>
          <p:cNvPr id="7" name="Shape 1537">
            <a:extLst>
              <a:ext uri="{FF2B5EF4-FFF2-40B4-BE49-F238E27FC236}">
                <a16:creationId xmlns:a16="http://schemas.microsoft.com/office/drawing/2014/main" id="{F8C3ECE8-A283-4940-90E6-0CC61155D6E6}"/>
              </a:ext>
            </a:extLst>
          </p:cNvPr>
          <p:cNvPicPr preferRelativeResize="0"/>
          <p:nvPr/>
        </p:nvPicPr>
        <p:blipFill>
          <a:blip r:embed="rId2">
            <a:alphaModFix/>
          </a:blip>
          <a:stretch>
            <a:fillRect/>
          </a:stretch>
        </p:blipFill>
        <p:spPr>
          <a:xfrm>
            <a:off x="571500" y="1678796"/>
            <a:ext cx="5990166" cy="3125961"/>
          </a:xfrm>
          <a:prstGeom prst="rect">
            <a:avLst/>
          </a:prstGeom>
          <a:noFill/>
          <a:ln>
            <a:noFill/>
          </a:ln>
        </p:spPr>
      </p:pic>
      <p:pic>
        <p:nvPicPr>
          <p:cNvPr id="8" name="Shape 1545">
            <a:extLst>
              <a:ext uri="{FF2B5EF4-FFF2-40B4-BE49-F238E27FC236}">
                <a16:creationId xmlns:a16="http://schemas.microsoft.com/office/drawing/2014/main" id="{CB180FEE-51AA-4446-B014-EDEB99311602}"/>
              </a:ext>
            </a:extLst>
          </p:cNvPr>
          <p:cNvPicPr preferRelativeResize="0"/>
          <p:nvPr/>
        </p:nvPicPr>
        <p:blipFill>
          <a:blip r:embed="rId3">
            <a:alphaModFix/>
          </a:blip>
          <a:stretch>
            <a:fillRect/>
          </a:stretch>
        </p:blipFill>
        <p:spPr>
          <a:xfrm>
            <a:off x="5423453" y="2774234"/>
            <a:ext cx="6338339" cy="3285744"/>
          </a:xfrm>
          <a:prstGeom prst="rect">
            <a:avLst/>
          </a:prstGeom>
          <a:noFill/>
          <a:ln>
            <a:noFill/>
          </a:ln>
        </p:spPr>
      </p:pic>
      <p:sp>
        <p:nvSpPr>
          <p:cNvPr id="9" name="Shape 1539">
            <a:extLst>
              <a:ext uri="{FF2B5EF4-FFF2-40B4-BE49-F238E27FC236}">
                <a16:creationId xmlns:a16="http://schemas.microsoft.com/office/drawing/2014/main" id="{B69515FD-71EC-3D43-9CB4-B2956AF420F7}"/>
              </a:ext>
            </a:extLst>
          </p:cNvPr>
          <p:cNvSpPr/>
          <p:nvPr/>
        </p:nvSpPr>
        <p:spPr>
          <a:xfrm>
            <a:off x="689418" y="4417106"/>
            <a:ext cx="2519100" cy="749254"/>
          </a:xfrm>
          <a:prstGeom prst="wedgeRoundRectCallout">
            <a:avLst>
              <a:gd name="adj1" fmla="val 31878"/>
              <a:gd name="adj2" fmla="val -92888"/>
              <a:gd name="adj3" fmla="val 0"/>
            </a:avLst>
          </a:prstGeom>
          <a:solidFill>
            <a:srgbClr val="F3F3F3"/>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200" dirty="0">
                <a:solidFill>
                  <a:srgbClr val="5C646A"/>
                </a:solidFill>
              </a:rPr>
              <a:t>Fill out related dependent fields and click done to save. </a:t>
            </a:r>
            <a:endParaRPr sz="1200" dirty="0">
              <a:solidFill>
                <a:srgbClr val="5C646A"/>
              </a:solidFill>
            </a:endParaRPr>
          </a:p>
        </p:txBody>
      </p:sp>
    </p:spTree>
    <p:extLst>
      <p:ext uri="{BB962C8B-B14F-4D97-AF65-F5344CB8AC3E}">
        <p14:creationId xmlns:p14="http://schemas.microsoft.com/office/powerpoint/2010/main" val="1720445573"/>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53"/>
        <p:cNvGrpSpPr/>
        <p:nvPr/>
      </p:nvGrpSpPr>
      <p:grpSpPr>
        <a:xfrm>
          <a:off x="0" y="0"/>
          <a:ext cx="0" cy="0"/>
          <a:chOff x="0" y="0"/>
          <a:chExt cx="0" cy="0"/>
        </a:xfrm>
      </p:grpSpPr>
      <p:sp>
        <p:nvSpPr>
          <p:cNvPr id="554" name="Shape 554"/>
          <p:cNvSpPr txBox="1">
            <a:spLocks noGrp="1"/>
          </p:cNvSpPr>
          <p:nvPr>
            <p:ph type="ctrTitle"/>
          </p:nvPr>
        </p:nvSpPr>
        <p:spPr>
          <a:xfrm>
            <a:off x="499734" y="1804387"/>
            <a:ext cx="7165800" cy="11157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US" dirty="0"/>
              <a:t>Other enhancements</a:t>
            </a:r>
            <a:endParaRPr dirty="0"/>
          </a:p>
        </p:txBody>
      </p:sp>
    </p:spTree>
    <p:extLst>
      <p:ext uri="{BB962C8B-B14F-4D97-AF65-F5344CB8AC3E}">
        <p14:creationId xmlns:p14="http://schemas.microsoft.com/office/powerpoint/2010/main" val="3564522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012"/>
        <p:cNvGrpSpPr/>
        <p:nvPr/>
      </p:nvGrpSpPr>
      <p:grpSpPr>
        <a:xfrm>
          <a:off x="0" y="0"/>
          <a:ext cx="0" cy="0"/>
          <a:chOff x="0" y="0"/>
          <a:chExt cx="0" cy="0"/>
        </a:xfrm>
      </p:grpSpPr>
      <p:sp>
        <p:nvSpPr>
          <p:cNvPr id="3" name="Text Placeholder 2">
            <a:extLst>
              <a:ext uri="{FF2B5EF4-FFF2-40B4-BE49-F238E27FC236}">
                <a16:creationId xmlns:a16="http://schemas.microsoft.com/office/drawing/2014/main" id="{3241CF92-16E5-5D47-B1BC-8C35E9ED13A4}"/>
              </a:ext>
            </a:extLst>
          </p:cNvPr>
          <p:cNvSpPr>
            <a:spLocks noGrp="1"/>
          </p:cNvSpPr>
          <p:nvPr>
            <p:ph type="body" sz="quarter" idx="16"/>
          </p:nvPr>
        </p:nvSpPr>
        <p:spPr>
          <a:xfrm>
            <a:off x="571500" y="1030679"/>
            <a:ext cx="11046984" cy="677108"/>
          </a:xfrm>
        </p:spPr>
        <p:txBody>
          <a:bodyPr/>
          <a:lstStyle/>
          <a:p>
            <a:r>
              <a:rPr lang="en-US" dirty="0"/>
              <a:t>It’s now easy to view and update all dependent and controlling fields when editing a picklist or checkbox on a Record Details page.</a:t>
            </a:r>
          </a:p>
        </p:txBody>
      </p:sp>
      <p:sp>
        <p:nvSpPr>
          <p:cNvPr id="1013" name="Shape 1013"/>
          <p:cNvSpPr txBox="1">
            <a:spLocks noGrp="1"/>
          </p:cNvSpPr>
          <p:nvPr>
            <p:ph type="title"/>
          </p:nvPr>
        </p:nvSpPr>
        <p:spPr>
          <a:xfrm>
            <a:off x="488375" y="63503"/>
            <a:ext cx="11045952" cy="990119"/>
          </a:xfrm>
          <a:prstGeom prst="rect">
            <a:avLst/>
          </a:prstGeom>
        </p:spPr>
        <p:txBody>
          <a:bodyPr spcFirstLastPara="1" vert="horz" wrap="square" lIns="91410" tIns="91410" rIns="91410" bIns="91410" numCol="1" anchor="b" anchorCtr="0" compatLnSpc="1">
            <a:prstTxWarp prst="textNoShape">
              <a:avLst/>
            </a:prstTxWarp>
            <a:noAutofit/>
          </a:bodyPr>
          <a:lstStyle/>
          <a:p>
            <a:r>
              <a:rPr lang="en-US" dirty="0"/>
              <a:t>See Field Dependencies While Editing a Record Details Page</a:t>
            </a:r>
          </a:p>
        </p:txBody>
      </p:sp>
      <p:pic>
        <p:nvPicPr>
          <p:cNvPr id="1015" name="Shape 1015"/>
          <p:cNvPicPr preferRelativeResize="0"/>
          <p:nvPr/>
        </p:nvPicPr>
        <p:blipFill>
          <a:blip r:embed="rId3">
            <a:alphaModFix/>
          </a:blip>
          <a:stretch>
            <a:fillRect/>
          </a:stretch>
        </p:blipFill>
        <p:spPr>
          <a:xfrm>
            <a:off x="588732" y="1957740"/>
            <a:ext cx="10716577" cy="3377320"/>
          </a:xfrm>
          <a:prstGeom prst="rect">
            <a:avLst/>
          </a:prstGeom>
          <a:noFill/>
          <a:ln>
            <a:solidFill>
              <a:schemeClr val="accent1"/>
            </a:solidFill>
          </a:ln>
        </p:spPr>
      </p:pic>
      <p:sp>
        <p:nvSpPr>
          <p:cNvPr id="1016" name="Shape 1016"/>
          <p:cNvSpPr/>
          <p:nvPr/>
        </p:nvSpPr>
        <p:spPr>
          <a:xfrm>
            <a:off x="6094476" y="4156365"/>
            <a:ext cx="1567722" cy="216130"/>
          </a:xfrm>
          <a:prstGeom prst="rect">
            <a:avLst/>
          </a:prstGeom>
          <a:noFill/>
          <a:ln w="19050" cap="flat" cmpd="sng">
            <a:solidFill>
              <a:srgbClr val="0000FF"/>
            </a:solidFill>
            <a:prstDash val="solid"/>
            <a:round/>
            <a:headEnd type="none" w="sm" len="sm"/>
            <a:tailEnd type="none" w="sm" len="sm"/>
          </a:ln>
        </p:spPr>
        <p:txBody>
          <a:bodyPr spcFirstLastPara="1" wrap="square" lIns="121868" tIns="121868" rIns="121868" bIns="121868" anchor="ctr" anchorCtr="0">
            <a:noAutofit/>
          </a:bodyPr>
          <a:lstStyle/>
          <a:p>
            <a:endParaRPr sz="2399"/>
          </a:p>
        </p:txBody>
      </p:sp>
    </p:spTree>
    <p:extLst>
      <p:ext uri="{BB962C8B-B14F-4D97-AF65-F5344CB8AC3E}">
        <p14:creationId xmlns:p14="http://schemas.microsoft.com/office/powerpoint/2010/main" val="342867073"/>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EA3435E-2CC6-C842-AF76-1A3E8969AD59}"/>
              </a:ext>
            </a:extLst>
          </p:cNvPr>
          <p:cNvSpPr>
            <a:spLocks noGrp="1"/>
          </p:cNvSpPr>
          <p:nvPr>
            <p:ph type="body" sz="quarter" idx="16"/>
          </p:nvPr>
        </p:nvSpPr>
        <p:spPr/>
        <p:txBody>
          <a:bodyPr/>
          <a:lstStyle/>
          <a:p>
            <a:r>
              <a:rPr lang="en-US" dirty="0"/>
              <a:t>List View Scoped Filter on Queues</a:t>
            </a:r>
          </a:p>
        </p:txBody>
      </p:sp>
      <p:sp>
        <p:nvSpPr>
          <p:cNvPr id="4" name="Title 3">
            <a:extLst>
              <a:ext uri="{FF2B5EF4-FFF2-40B4-BE49-F238E27FC236}">
                <a16:creationId xmlns:a16="http://schemas.microsoft.com/office/drawing/2014/main" id="{AD20B2A0-A9E4-7F43-9AE0-47E858B64252}"/>
              </a:ext>
            </a:extLst>
          </p:cNvPr>
          <p:cNvSpPr>
            <a:spLocks noGrp="1"/>
          </p:cNvSpPr>
          <p:nvPr>
            <p:ph type="title"/>
          </p:nvPr>
        </p:nvSpPr>
        <p:spPr/>
        <p:txBody>
          <a:bodyPr/>
          <a:lstStyle/>
          <a:p>
            <a:r>
              <a:rPr lang="en-US" dirty="0"/>
              <a:t>Enhanced List View Filtering</a:t>
            </a:r>
          </a:p>
        </p:txBody>
      </p:sp>
      <p:pic>
        <p:nvPicPr>
          <p:cNvPr id="7" name="Shape 597">
            <a:extLst>
              <a:ext uri="{FF2B5EF4-FFF2-40B4-BE49-F238E27FC236}">
                <a16:creationId xmlns:a16="http://schemas.microsoft.com/office/drawing/2014/main" id="{E47BE7F6-3F12-D64D-9A00-7C5BEA16315E}"/>
              </a:ext>
            </a:extLst>
          </p:cNvPr>
          <p:cNvPicPr preferRelativeResize="0"/>
          <p:nvPr/>
        </p:nvPicPr>
        <p:blipFill>
          <a:blip r:embed="rId3">
            <a:alphaModFix/>
          </a:blip>
          <a:stretch>
            <a:fillRect/>
          </a:stretch>
        </p:blipFill>
        <p:spPr>
          <a:xfrm>
            <a:off x="577850" y="1762298"/>
            <a:ext cx="9500552" cy="3465610"/>
          </a:xfrm>
          <a:prstGeom prst="rect">
            <a:avLst/>
          </a:prstGeom>
          <a:noFill/>
          <a:ln w="9525" cap="flat" cmpd="sng">
            <a:solidFill>
              <a:schemeClr val="dk2"/>
            </a:solidFill>
            <a:prstDash val="solid"/>
            <a:round/>
            <a:headEnd type="none" w="sm" len="sm"/>
            <a:tailEnd type="none" w="sm" len="sm"/>
          </a:ln>
        </p:spPr>
      </p:pic>
      <p:sp>
        <p:nvSpPr>
          <p:cNvPr id="8" name="Shape 1195">
            <a:extLst>
              <a:ext uri="{FF2B5EF4-FFF2-40B4-BE49-F238E27FC236}">
                <a16:creationId xmlns:a16="http://schemas.microsoft.com/office/drawing/2014/main" id="{8E4ACF94-7420-244E-87CB-E0704434AC0B}"/>
              </a:ext>
            </a:extLst>
          </p:cNvPr>
          <p:cNvSpPr/>
          <p:nvPr/>
        </p:nvSpPr>
        <p:spPr>
          <a:xfrm>
            <a:off x="9689926" y="3174976"/>
            <a:ext cx="2242200" cy="1439700"/>
          </a:xfrm>
          <a:prstGeom prst="wedgeRoundRectCallout">
            <a:avLst>
              <a:gd name="adj1" fmla="val -63208"/>
              <a:gd name="adj2" fmla="val -25875"/>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lvl="0" algn="ctr"/>
            <a:r>
              <a:rPr lang="en-US" sz="1200" dirty="0">
                <a:solidFill>
                  <a:srgbClr val="7C868D"/>
                </a:solidFill>
              </a:rPr>
              <a:t>Now you can filter list views by Team, Queue, or Campaign. For example, case managers can create list views scoped to Queues so they can organize cases for their reps. </a:t>
            </a:r>
            <a:endParaRPr sz="1200" dirty="0"/>
          </a:p>
        </p:txBody>
      </p:sp>
    </p:spTree>
    <p:extLst>
      <p:ext uri="{BB962C8B-B14F-4D97-AF65-F5344CB8AC3E}">
        <p14:creationId xmlns:p14="http://schemas.microsoft.com/office/powerpoint/2010/main" val="3303559548"/>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675"/>
        <p:cNvGrpSpPr/>
        <p:nvPr/>
      </p:nvGrpSpPr>
      <p:grpSpPr>
        <a:xfrm>
          <a:off x="0" y="0"/>
          <a:ext cx="0" cy="0"/>
          <a:chOff x="0" y="0"/>
          <a:chExt cx="0" cy="0"/>
        </a:xfrm>
      </p:grpSpPr>
      <p:sp>
        <p:nvSpPr>
          <p:cNvPr id="2677" name="Shape 2677"/>
          <p:cNvSpPr txBox="1">
            <a:spLocks noGrp="1"/>
          </p:cNvSpPr>
          <p:nvPr>
            <p:ph sz="quarter" idx="11"/>
          </p:nvPr>
        </p:nvSpPr>
        <p:spPr>
          <a:xfrm>
            <a:off x="7913716" y="1764286"/>
            <a:ext cx="4119372" cy="2289556"/>
          </a:xfrm>
          <a:prstGeom prst="rect">
            <a:avLst/>
          </a:prstGeom>
        </p:spPr>
        <p:txBody>
          <a:bodyPr spcFirstLastPara="1" wrap="square" lIns="91425" tIns="91425" rIns="91425" bIns="91425" anchor="t" anchorCtr="0">
            <a:noAutofit/>
          </a:bodyPr>
          <a:lstStyle/>
          <a:p>
            <a:pPr marL="0" lvl="0" indent="0">
              <a:spcBef>
                <a:spcPts val="1100"/>
              </a:spcBef>
              <a:spcAft>
                <a:spcPts val="300"/>
              </a:spcAft>
              <a:buNone/>
            </a:pPr>
            <a:r>
              <a:rPr lang="en-US" dirty="0"/>
              <a:t>Previously, create and update mass quick actions only worked on cases, leads, and custom objects in Lightning Experience. Now also available for leads, accounts, campaigns, contacts, opportunities and work orders</a:t>
            </a:r>
          </a:p>
        </p:txBody>
      </p:sp>
      <p:sp>
        <p:nvSpPr>
          <p:cNvPr id="3" name="Text Placeholder 2">
            <a:extLst>
              <a:ext uri="{FF2B5EF4-FFF2-40B4-BE49-F238E27FC236}">
                <a16:creationId xmlns:a16="http://schemas.microsoft.com/office/drawing/2014/main" id="{4CF217F7-680C-9446-80BD-8A418E80FE07}"/>
              </a:ext>
            </a:extLst>
          </p:cNvPr>
          <p:cNvSpPr>
            <a:spLocks noGrp="1"/>
          </p:cNvSpPr>
          <p:nvPr>
            <p:ph type="body" sz="quarter" idx="16"/>
          </p:nvPr>
        </p:nvSpPr>
        <p:spPr/>
        <p:txBody>
          <a:bodyPr/>
          <a:lstStyle/>
          <a:p>
            <a:r>
              <a:rPr lang="en-US" dirty="0"/>
              <a:t>Edit or create up to 100 records in a list view with a mass quick action. </a:t>
            </a:r>
          </a:p>
        </p:txBody>
      </p:sp>
      <p:pic>
        <p:nvPicPr>
          <p:cNvPr id="2678" name="Shape 2678"/>
          <p:cNvPicPr preferRelativeResize="0"/>
          <p:nvPr/>
        </p:nvPicPr>
        <p:blipFill>
          <a:blip r:embed="rId3">
            <a:alphaModFix/>
          </a:blip>
          <a:stretch>
            <a:fillRect/>
          </a:stretch>
        </p:blipFill>
        <p:spPr>
          <a:xfrm>
            <a:off x="571499" y="1764286"/>
            <a:ext cx="7206203" cy="3306477"/>
          </a:xfrm>
          <a:prstGeom prst="rect">
            <a:avLst/>
          </a:prstGeom>
          <a:noFill/>
          <a:ln>
            <a:solidFill>
              <a:schemeClr val="accent1"/>
            </a:solidFill>
          </a:ln>
        </p:spPr>
      </p:pic>
      <p:sp>
        <p:nvSpPr>
          <p:cNvPr id="5" name="Title 4">
            <a:extLst>
              <a:ext uri="{FF2B5EF4-FFF2-40B4-BE49-F238E27FC236}">
                <a16:creationId xmlns:a16="http://schemas.microsoft.com/office/drawing/2014/main" id="{037B64F2-30E5-1641-B4C7-CD3A3D142242}"/>
              </a:ext>
            </a:extLst>
          </p:cNvPr>
          <p:cNvSpPr>
            <a:spLocks noGrp="1"/>
          </p:cNvSpPr>
          <p:nvPr>
            <p:ph type="title"/>
          </p:nvPr>
        </p:nvSpPr>
        <p:spPr/>
        <p:txBody>
          <a:bodyPr/>
          <a:lstStyle/>
          <a:p>
            <a:r>
              <a:rPr lang="en-US" dirty="0"/>
              <a:t>Perform Mass Quick Actions on More Objects</a:t>
            </a:r>
          </a:p>
        </p:txBody>
      </p:sp>
    </p:spTree>
    <p:extLst>
      <p:ext uri="{BB962C8B-B14F-4D97-AF65-F5344CB8AC3E}">
        <p14:creationId xmlns:p14="http://schemas.microsoft.com/office/powerpoint/2010/main" val="32544260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lang="en-US" dirty="0"/>
              <a:t>Chatter &amp; Files</a:t>
            </a:r>
          </a:p>
        </p:txBody>
      </p:sp>
      <p:sp>
        <p:nvSpPr>
          <p:cNvPr id="3" name="Text Placeholder 2">
            <a:extLst>
              <a:ext uri="{FF2B5EF4-FFF2-40B4-BE49-F238E27FC236}">
                <a16:creationId xmlns:a16="http://schemas.microsoft.com/office/drawing/2014/main" id="{AE93EDF1-F9B9-E340-87CE-8C4ED2189CBF}"/>
              </a:ext>
            </a:extLst>
          </p:cNvPr>
          <p:cNvSpPr>
            <a:spLocks noGrp="1"/>
          </p:cNvSpPr>
          <p:nvPr>
            <p:ph type="body" idx="11"/>
          </p:nvPr>
        </p:nvSpPr>
        <p:spPr>
          <a:xfrm>
            <a:off x="578442" y="2988388"/>
            <a:ext cx="8814940" cy="927386"/>
          </a:xfrm>
        </p:spPr>
        <p:txBody>
          <a:bodyPr/>
          <a:lstStyle/>
          <a:p>
            <a:r>
              <a:rPr lang="en-US" dirty="0">
                <a:hlinkClick r:id="rId3"/>
              </a:rPr>
              <a:t>https://releasenotes.docs.salesforce.com/en-us/summer18/release-notes/rn_chatter.htm</a:t>
            </a:r>
            <a:endParaRPr lang="en-US" dirty="0"/>
          </a:p>
          <a:p>
            <a:endParaRPr lang="en-US" dirty="0"/>
          </a:p>
        </p:txBody>
      </p:sp>
    </p:spTree>
    <p:extLst>
      <p:ext uri="{BB962C8B-B14F-4D97-AF65-F5344CB8AC3E}">
        <p14:creationId xmlns:p14="http://schemas.microsoft.com/office/powerpoint/2010/main" val="4014864833"/>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133"/>
        <p:cNvGrpSpPr/>
        <p:nvPr/>
      </p:nvGrpSpPr>
      <p:grpSpPr>
        <a:xfrm>
          <a:off x="0" y="0"/>
          <a:ext cx="0" cy="0"/>
          <a:chOff x="0" y="0"/>
          <a:chExt cx="0" cy="0"/>
        </a:xfrm>
      </p:grpSpPr>
      <p:sp>
        <p:nvSpPr>
          <p:cNvPr id="3" name="Text Placeholder 2">
            <a:extLst>
              <a:ext uri="{FF2B5EF4-FFF2-40B4-BE49-F238E27FC236}">
                <a16:creationId xmlns:a16="http://schemas.microsoft.com/office/drawing/2014/main" id="{78BA218C-B6AF-F241-A531-30A71E829186}"/>
              </a:ext>
            </a:extLst>
          </p:cNvPr>
          <p:cNvSpPr>
            <a:spLocks noGrp="1"/>
          </p:cNvSpPr>
          <p:nvPr>
            <p:ph type="body" sz="quarter" idx="16"/>
          </p:nvPr>
        </p:nvSpPr>
        <p:spPr>
          <a:xfrm>
            <a:off x="571500" y="1097179"/>
            <a:ext cx="11046984" cy="338554"/>
          </a:xfrm>
        </p:spPr>
        <p:txBody>
          <a:bodyPr/>
          <a:lstStyle/>
          <a:p>
            <a:r>
              <a:rPr lang="en-US" dirty="0"/>
              <a:t>Now you can use topics on records by adding the Topics component to record pages.</a:t>
            </a:r>
          </a:p>
        </p:txBody>
      </p:sp>
      <p:pic>
        <p:nvPicPr>
          <p:cNvPr id="3135" name="Shape 3135"/>
          <p:cNvPicPr preferRelativeResize="0"/>
          <p:nvPr/>
        </p:nvPicPr>
        <p:blipFill rotWithShape="1">
          <a:blip r:embed="rId3">
            <a:alphaModFix/>
          </a:blip>
          <a:srcRect t="-999" b="5287"/>
          <a:stretch/>
        </p:blipFill>
        <p:spPr>
          <a:xfrm>
            <a:off x="4863392" y="1762859"/>
            <a:ext cx="6305891" cy="4828441"/>
          </a:xfrm>
          <a:prstGeom prst="rect">
            <a:avLst/>
          </a:prstGeom>
          <a:noFill/>
          <a:ln w="9525" cap="flat" cmpd="sng">
            <a:solidFill>
              <a:schemeClr val="accent1"/>
            </a:solidFill>
            <a:prstDash val="solid"/>
            <a:round/>
            <a:headEnd type="none" w="sm" len="sm"/>
            <a:tailEnd type="none" w="sm" len="sm"/>
          </a:ln>
        </p:spPr>
      </p:pic>
      <p:pic>
        <p:nvPicPr>
          <p:cNvPr id="3139" name="Shape 3139"/>
          <p:cNvPicPr preferRelativeResize="0"/>
          <p:nvPr/>
        </p:nvPicPr>
        <p:blipFill rotWithShape="1">
          <a:blip r:embed="rId4">
            <a:alphaModFix/>
          </a:blip>
          <a:srcRect r="19120"/>
          <a:stretch/>
        </p:blipFill>
        <p:spPr>
          <a:xfrm>
            <a:off x="571500" y="1588695"/>
            <a:ext cx="5385200" cy="3798276"/>
          </a:xfrm>
          <a:prstGeom prst="rect">
            <a:avLst/>
          </a:prstGeom>
          <a:noFill/>
          <a:ln w="9525" cap="flat" cmpd="sng">
            <a:solidFill>
              <a:schemeClr val="accent1"/>
            </a:solidFill>
            <a:prstDash val="solid"/>
            <a:round/>
            <a:headEnd type="none" w="sm" len="sm"/>
            <a:tailEnd type="none" w="sm" len="sm"/>
          </a:ln>
        </p:spPr>
      </p:pic>
      <p:sp>
        <p:nvSpPr>
          <p:cNvPr id="4" name="Title 3">
            <a:extLst>
              <a:ext uri="{FF2B5EF4-FFF2-40B4-BE49-F238E27FC236}">
                <a16:creationId xmlns:a16="http://schemas.microsoft.com/office/drawing/2014/main" id="{3525922D-3E56-F146-ADE0-8C634E5E4A39}"/>
              </a:ext>
            </a:extLst>
          </p:cNvPr>
          <p:cNvSpPr>
            <a:spLocks noGrp="1"/>
          </p:cNvSpPr>
          <p:nvPr>
            <p:ph type="title"/>
          </p:nvPr>
        </p:nvSpPr>
        <p:spPr/>
        <p:txBody>
          <a:bodyPr/>
          <a:lstStyle/>
          <a:p>
            <a:r>
              <a:rPr lang="en-US" dirty="0"/>
              <a:t>Organize records with topics in Lightning Experience</a:t>
            </a:r>
          </a:p>
        </p:txBody>
      </p:sp>
      <p:sp>
        <p:nvSpPr>
          <p:cNvPr id="14" name="Shape 1195">
            <a:extLst>
              <a:ext uri="{FF2B5EF4-FFF2-40B4-BE49-F238E27FC236}">
                <a16:creationId xmlns:a16="http://schemas.microsoft.com/office/drawing/2014/main" id="{34618769-4E67-894B-A284-60A9722AD1FE}"/>
              </a:ext>
            </a:extLst>
          </p:cNvPr>
          <p:cNvSpPr/>
          <p:nvPr/>
        </p:nvSpPr>
        <p:spPr>
          <a:xfrm>
            <a:off x="1814057" y="2286698"/>
            <a:ext cx="1450020" cy="931048"/>
          </a:xfrm>
          <a:prstGeom prst="wedgeRoundRectCallout">
            <a:avLst>
              <a:gd name="adj1" fmla="val -71903"/>
              <a:gd name="adj2" fmla="val -19311"/>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lvl="0" algn="ctr"/>
            <a:r>
              <a:rPr lang="en-US" sz="1200" dirty="0">
                <a:solidFill>
                  <a:srgbClr val="7C868D"/>
                </a:solidFill>
              </a:rPr>
              <a:t>Topics Component in Lightning App Builder for Configuration</a:t>
            </a:r>
          </a:p>
        </p:txBody>
      </p:sp>
      <p:sp>
        <p:nvSpPr>
          <p:cNvPr id="15" name="Shape 1195">
            <a:extLst>
              <a:ext uri="{FF2B5EF4-FFF2-40B4-BE49-F238E27FC236}">
                <a16:creationId xmlns:a16="http://schemas.microsoft.com/office/drawing/2014/main" id="{C23EDC54-4B42-ED4A-AAAE-FB8B5757F68C}"/>
              </a:ext>
            </a:extLst>
          </p:cNvPr>
          <p:cNvSpPr/>
          <p:nvPr/>
        </p:nvSpPr>
        <p:spPr>
          <a:xfrm>
            <a:off x="9827805" y="1620621"/>
            <a:ext cx="1450020" cy="931048"/>
          </a:xfrm>
          <a:prstGeom prst="wedgeRoundRectCallout">
            <a:avLst>
              <a:gd name="adj1" fmla="val -48255"/>
              <a:gd name="adj2" fmla="val 88449"/>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lvl="0" algn="ctr"/>
            <a:r>
              <a:rPr lang="en-US" sz="1200" dirty="0">
                <a:solidFill>
                  <a:srgbClr val="7C868D"/>
                </a:solidFill>
              </a:rPr>
              <a:t>Topics component on Record Detail Page</a:t>
            </a:r>
          </a:p>
        </p:txBody>
      </p:sp>
      <p:sp>
        <p:nvSpPr>
          <p:cNvPr id="5" name="Rounded Rectangle 4">
            <a:extLst>
              <a:ext uri="{FF2B5EF4-FFF2-40B4-BE49-F238E27FC236}">
                <a16:creationId xmlns:a16="http://schemas.microsoft.com/office/drawing/2014/main" id="{879C6411-C60C-5F4C-AB97-FF1EA62E5625}"/>
              </a:ext>
            </a:extLst>
          </p:cNvPr>
          <p:cNvSpPr/>
          <p:nvPr/>
        </p:nvSpPr>
        <p:spPr>
          <a:xfrm>
            <a:off x="609737" y="2410937"/>
            <a:ext cx="787263" cy="357664"/>
          </a:xfrm>
          <a:prstGeom prst="roundRect">
            <a:avLst/>
          </a:prstGeom>
          <a:noFill/>
          <a:ln w="19050">
            <a:solidFill>
              <a:schemeClr val="tx1"/>
            </a:solidFill>
          </a:ln>
          <a:scene3d>
            <a:camera prst="orthographicFront"/>
            <a:lightRig rig="contrasting" dir="t">
              <a:rot lat="0" lon="0" rev="2400000"/>
            </a:lightRig>
          </a:scene3d>
          <a:sp3d prstMaterial="powder">
            <a:bevelB w="0" h="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Salesforce Sans"/>
              <a:cs typeface="Salesforce Sans"/>
            </a:endParaRPr>
          </a:p>
        </p:txBody>
      </p:sp>
      <p:sp>
        <p:nvSpPr>
          <p:cNvPr id="17" name="Rounded Rectangle 16">
            <a:extLst>
              <a:ext uri="{FF2B5EF4-FFF2-40B4-BE49-F238E27FC236}">
                <a16:creationId xmlns:a16="http://schemas.microsoft.com/office/drawing/2014/main" id="{201DDADA-9A84-0343-8F6C-B7AD760567FC}"/>
              </a:ext>
            </a:extLst>
          </p:cNvPr>
          <p:cNvSpPr/>
          <p:nvPr/>
        </p:nvSpPr>
        <p:spPr>
          <a:xfrm>
            <a:off x="9040542" y="3027564"/>
            <a:ext cx="2008458" cy="477635"/>
          </a:xfrm>
          <a:prstGeom prst="roundRect">
            <a:avLst/>
          </a:prstGeom>
          <a:noFill/>
          <a:ln w="19050">
            <a:solidFill>
              <a:schemeClr val="tx1"/>
            </a:solidFill>
          </a:ln>
          <a:scene3d>
            <a:camera prst="orthographicFront"/>
            <a:lightRig rig="contrasting" dir="t">
              <a:rot lat="0" lon="0" rev="2400000"/>
            </a:lightRig>
          </a:scene3d>
          <a:sp3d prstMaterial="powder">
            <a:bevelB w="0" h="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Salesforce Sans"/>
              <a:cs typeface="Salesforce Sans"/>
            </a:endParaRPr>
          </a:p>
        </p:txBody>
      </p:sp>
    </p:spTree>
    <p:extLst>
      <p:ext uri="{BB962C8B-B14F-4D97-AF65-F5344CB8AC3E}">
        <p14:creationId xmlns:p14="http://schemas.microsoft.com/office/powerpoint/2010/main" val="1531744671"/>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Content Placeholder 6"/>
          <p:cNvSpPr>
            <a:spLocks noGrp="1"/>
          </p:cNvSpPr>
          <p:nvPr>
            <p:ph sz="quarter" idx="11"/>
          </p:nvPr>
        </p:nvSpPr>
        <p:spPr>
          <a:xfrm>
            <a:off x="1545735" y="1843431"/>
            <a:ext cx="11045952" cy="2289556"/>
          </a:xfrm>
        </p:spPr>
        <p:txBody>
          <a:bodyPr/>
          <a:lstStyle/>
          <a:p>
            <a:pPr>
              <a:spcBef>
                <a:spcPts val="2199"/>
              </a:spcBef>
            </a:pPr>
            <a:r>
              <a:rPr lang="en-US" sz="2399" dirty="0">
                <a:latin typeface="+mn-lt"/>
                <a:ea typeface="Arial" charset="0"/>
                <a:cs typeface="Arial" charset="0"/>
                <a:sym typeface="Proxima Nova"/>
              </a:rPr>
              <a:t>Task list views</a:t>
            </a:r>
          </a:p>
          <a:p>
            <a:pPr>
              <a:spcBef>
                <a:spcPts val="2199"/>
              </a:spcBef>
            </a:pPr>
            <a:r>
              <a:rPr lang="en-US" sz="2399" dirty="0">
                <a:latin typeface="+mn-lt"/>
                <a:ea typeface="Arial" charset="0"/>
                <a:cs typeface="Arial" charset="0"/>
                <a:sym typeface="Proxima Nova"/>
              </a:rPr>
              <a:t>Product Scheduling</a:t>
            </a:r>
          </a:p>
          <a:p>
            <a:pPr>
              <a:spcBef>
                <a:spcPts val="2199"/>
              </a:spcBef>
            </a:pPr>
            <a:r>
              <a:rPr lang="en-US" sz="2399" dirty="0">
                <a:latin typeface="+mn-lt"/>
                <a:ea typeface="Arial" charset="0"/>
                <a:cs typeface="Arial" charset="0"/>
                <a:sym typeface="Proxima Nova"/>
              </a:rPr>
              <a:t>Assign tasks to multiple users</a:t>
            </a:r>
          </a:p>
          <a:p>
            <a:pPr>
              <a:spcBef>
                <a:spcPts val="2199"/>
              </a:spcBef>
            </a:pPr>
            <a:r>
              <a:rPr lang="en-US" sz="2399" dirty="0">
                <a:latin typeface="+mn-lt"/>
                <a:ea typeface="Arial" charset="0"/>
                <a:cs typeface="Arial" charset="0"/>
                <a:sym typeface="Proxima Nova"/>
              </a:rPr>
              <a:t>List emails on Campaigns</a:t>
            </a:r>
          </a:p>
          <a:p>
            <a:pPr>
              <a:spcBef>
                <a:spcPts val="2199"/>
              </a:spcBef>
            </a:pPr>
            <a:r>
              <a:rPr lang="en-US" sz="2399" dirty="0">
                <a:latin typeface="+mn-lt"/>
                <a:ea typeface="Arial" charset="0"/>
                <a:cs typeface="Arial" charset="0"/>
                <a:sym typeface="Proxima Nova"/>
              </a:rPr>
              <a:t>Subfolders</a:t>
            </a:r>
          </a:p>
        </p:txBody>
      </p:sp>
      <p:sp>
        <p:nvSpPr>
          <p:cNvPr id="7" name="Shape 2980"/>
          <p:cNvSpPr txBox="1">
            <a:spLocks noGrp="1"/>
          </p:cNvSpPr>
          <p:nvPr>
            <p:ph type="body" sz="quarter" idx="16"/>
          </p:nvPr>
        </p:nvSpPr>
        <p:spPr>
          <a:prstGeom prst="rect">
            <a:avLst/>
          </a:prstGeom>
          <a:noFill/>
          <a:ln>
            <a:noFill/>
          </a:ln>
        </p:spPr>
        <p:txBody>
          <a:bodyPr vert="horz" wrap="square" lIns="0" tIns="0" rIns="0" bIns="0" numCol="1" rtlCol="0" anchor="t" anchorCtr="0" compatLnSpc="1">
            <a:prstTxWarp prst="textNoShape">
              <a:avLst/>
            </a:prstTxWarp>
            <a:noAutofit/>
          </a:bodyPr>
          <a:lstStyle/>
          <a:p>
            <a:pPr>
              <a:lnSpc>
                <a:spcPct val="115000"/>
              </a:lnSpc>
            </a:pPr>
            <a:r>
              <a:rPr lang="en-US" sz="2099" dirty="0">
                <a:latin typeface="+mn-lt"/>
                <a:ea typeface="Arial" charset="0"/>
                <a:cs typeface="Arial" charset="0"/>
                <a:sym typeface="Proxima Nova"/>
              </a:rPr>
              <a:t>Summer ‘18 Lightning features to help increase productivity for your end users</a:t>
            </a:r>
          </a:p>
        </p:txBody>
      </p:sp>
      <p:sp>
        <p:nvSpPr>
          <p:cNvPr id="4" name="Title 3"/>
          <p:cNvSpPr>
            <a:spLocks noGrp="1"/>
          </p:cNvSpPr>
          <p:nvPr>
            <p:ph type="title"/>
          </p:nvPr>
        </p:nvSpPr>
        <p:spPr/>
        <p:txBody>
          <a:bodyPr/>
          <a:lstStyle/>
          <a:p>
            <a:r>
              <a:rPr lang="en-US" dirty="0">
                <a:latin typeface="+mj-lt"/>
                <a:ea typeface="Arial" charset="0"/>
                <a:cs typeface="Arial" charset="0"/>
              </a:rPr>
              <a:t>Now in Lightning .. </a:t>
            </a:r>
          </a:p>
        </p:txBody>
      </p:sp>
      <p:cxnSp>
        <p:nvCxnSpPr>
          <p:cNvPr id="12" name="Straight Connector 11"/>
          <p:cNvCxnSpPr/>
          <p:nvPr/>
        </p:nvCxnSpPr>
        <p:spPr>
          <a:xfrm>
            <a:off x="810720" y="2046578"/>
            <a:ext cx="550734" cy="0"/>
          </a:xfrm>
          <a:prstGeom prst="line">
            <a:avLst/>
          </a:prstGeom>
          <a:ln w="6350" cmpd="sng">
            <a:solidFill>
              <a:schemeClr val="bg2">
                <a:lumMod val="90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819562" y="2725095"/>
            <a:ext cx="550734" cy="0"/>
          </a:xfrm>
          <a:prstGeom prst="line">
            <a:avLst/>
          </a:prstGeom>
          <a:ln w="6350" cmpd="sng">
            <a:solidFill>
              <a:schemeClr val="bg2">
                <a:lumMod val="90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837196" y="3398362"/>
            <a:ext cx="550734" cy="0"/>
          </a:xfrm>
          <a:prstGeom prst="line">
            <a:avLst/>
          </a:prstGeom>
          <a:ln w="6350" cmpd="sng">
            <a:solidFill>
              <a:schemeClr val="bg2">
                <a:lumMod val="90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819562" y="4083979"/>
            <a:ext cx="550734" cy="0"/>
          </a:xfrm>
          <a:prstGeom prst="line">
            <a:avLst/>
          </a:prstGeom>
          <a:ln w="6350" cmpd="sng">
            <a:solidFill>
              <a:schemeClr val="bg2">
                <a:lumMod val="90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837196" y="4769597"/>
            <a:ext cx="550734" cy="0"/>
          </a:xfrm>
          <a:prstGeom prst="line">
            <a:avLst/>
          </a:prstGeom>
          <a:ln w="6350" cmpd="sng">
            <a:solidFill>
              <a:schemeClr val="bg2">
                <a:lumMod val="90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7" name="Oval 16"/>
          <p:cNvSpPr/>
          <p:nvPr/>
        </p:nvSpPr>
        <p:spPr>
          <a:xfrm>
            <a:off x="545611" y="2461985"/>
            <a:ext cx="530214" cy="526224"/>
          </a:xfrm>
          <a:prstGeom prst="ellipse">
            <a:avLst/>
          </a:prstGeom>
          <a:solidFill>
            <a:srgbClr val="00A1E0"/>
          </a:solidFill>
          <a:ln>
            <a:noFill/>
          </a:ln>
          <a:scene3d>
            <a:camera prst="orthographicFront"/>
            <a:lightRig rig="contrasting" dir="t">
              <a:rot lat="0" lon="0" rev="2400000"/>
            </a:lightRig>
          </a:scene3d>
          <a:sp3d prstMaterial="powder">
            <a:bevelB w="0" h="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dirty="0">
                <a:solidFill>
                  <a:schemeClr val="bg1"/>
                </a:solidFill>
                <a:latin typeface="Arial" charset="0"/>
                <a:ea typeface="Arial" charset="0"/>
                <a:cs typeface="Arial" charset="0"/>
              </a:rPr>
              <a:t>2</a:t>
            </a:r>
          </a:p>
        </p:txBody>
      </p:sp>
      <p:sp>
        <p:nvSpPr>
          <p:cNvPr id="18" name="Oval 17"/>
          <p:cNvSpPr/>
          <p:nvPr/>
        </p:nvSpPr>
        <p:spPr>
          <a:xfrm>
            <a:off x="549600" y="3135252"/>
            <a:ext cx="526225" cy="526224"/>
          </a:xfrm>
          <a:prstGeom prst="ellipse">
            <a:avLst/>
          </a:prstGeom>
          <a:solidFill>
            <a:srgbClr val="00A1E0"/>
          </a:solidFill>
          <a:ln>
            <a:noFill/>
          </a:ln>
          <a:scene3d>
            <a:camera prst="orthographicFront"/>
            <a:lightRig rig="contrasting" dir="t">
              <a:rot lat="0" lon="0" rev="2400000"/>
            </a:lightRig>
          </a:scene3d>
          <a:sp3d prstMaterial="powder">
            <a:bevelB w="0" h="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dirty="0">
                <a:solidFill>
                  <a:schemeClr val="bg1"/>
                </a:solidFill>
                <a:latin typeface="Arial" charset="0"/>
                <a:ea typeface="Arial" charset="0"/>
                <a:cs typeface="Arial" charset="0"/>
              </a:rPr>
              <a:t>3</a:t>
            </a:r>
          </a:p>
        </p:txBody>
      </p:sp>
      <p:sp>
        <p:nvSpPr>
          <p:cNvPr id="19" name="Oval 18"/>
          <p:cNvSpPr/>
          <p:nvPr/>
        </p:nvSpPr>
        <p:spPr>
          <a:xfrm>
            <a:off x="549600" y="3820869"/>
            <a:ext cx="526225" cy="526224"/>
          </a:xfrm>
          <a:prstGeom prst="ellipse">
            <a:avLst/>
          </a:prstGeom>
          <a:solidFill>
            <a:srgbClr val="00A1E0"/>
          </a:solidFill>
          <a:ln>
            <a:noFill/>
          </a:ln>
          <a:scene3d>
            <a:camera prst="orthographicFront"/>
            <a:lightRig rig="contrasting" dir="t">
              <a:rot lat="0" lon="0" rev="2400000"/>
            </a:lightRig>
          </a:scene3d>
          <a:sp3d prstMaterial="powder">
            <a:bevelB w="0" h="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dirty="0">
                <a:solidFill>
                  <a:schemeClr val="bg1"/>
                </a:solidFill>
                <a:latin typeface="Arial" charset="0"/>
                <a:ea typeface="Arial" charset="0"/>
                <a:cs typeface="Arial" charset="0"/>
              </a:rPr>
              <a:t>4</a:t>
            </a:r>
          </a:p>
        </p:txBody>
      </p:sp>
      <p:sp>
        <p:nvSpPr>
          <p:cNvPr id="20" name="Oval 19"/>
          <p:cNvSpPr/>
          <p:nvPr/>
        </p:nvSpPr>
        <p:spPr>
          <a:xfrm>
            <a:off x="552770" y="4506487"/>
            <a:ext cx="526225" cy="526224"/>
          </a:xfrm>
          <a:prstGeom prst="ellipse">
            <a:avLst/>
          </a:prstGeom>
          <a:solidFill>
            <a:srgbClr val="00A1E0"/>
          </a:solidFill>
          <a:ln>
            <a:noFill/>
          </a:ln>
          <a:scene3d>
            <a:camera prst="orthographicFront"/>
            <a:lightRig rig="contrasting" dir="t">
              <a:rot lat="0" lon="0" rev="2400000"/>
            </a:lightRig>
          </a:scene3d>
          <a:sp3d prstMaterial="powder">
            <a:bevelB w="0" h="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dirty="0">
                <a:solidFill>
                  <a:schemeClr val="bg1"/>
                </a:solidFill>
                <a:latin typeface="Arial" charset="0"/>
                <a:ea typeface="Arial" charset="0"/>
                <a:cs typeface="Arial" charset="0"/>
              </a:rPr>
              <a:t>5</a:t>
            </a:r>
          </a:p>
        </p:txBody>
      </p:sp>
      <p:sp>
        <p:nvSpPr>
          <p:cNvPr id="21" name="Oval 20"/>
          <p:cNvSpPr/>
          <p:nvPr/>
        </p:nvSpPr>
        <p:spPr>
          <a:xfrm>
            <a:off x="552770" y="1783468"/>
            <a:ext cx="526225" cy="526224"/>
          </a:xfrm>
          <a:prstGeom prst="ellipse">
            <a:avLst/>
          </a:prstGeom>
          <a:solidFill>
            <a:srgbClr val="00A1E0"/>
          </a:solidFill>
          <a:ln>
            <a:noFill/>
          </a:ln>
          <a:scene3d>
            <a:camera prst="orthographicFront"/>
            <a:lightRig rig="contrasting" dir="t">
              <a:rot lat="0" lon="0" rev="2400000"/>
            </a:lightRig>
          </a:scene3d>
          <a:sp3d prstMaterial="powder">
            <a:bevelB w="0" h="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dirty="0">
                <a:solidFill>
                  <a:schemeClr val="bg1"/>
                </a:solidFill>
                <a:latin typeface="Arial" charset="0"/>
                <a:ea typeface="Arial" charset="0"/>
                <a:cs typeface="Arial" charset="0"/>
              </a:rPr>
              <a:t>1</a:t>
            </a:r>
          </a:p>
        </p:txBody>
      </p:sp>
      <p:cxnSp>
        <p:nvCxnSpPr>
          <p:cNvPr id="22" name="Straight Connector 21"/>
          <p:cNvCxnSpPr/>
          <p:nvPr/>
        </p:nvCxnSpPr>
        <p:spPr>
          <a:xfrm>
            <a:off x="6277077" y="2020386"/>
            <a:ext cx="550734" cy="0"/>
          </a:xfrm>
          <a:prstGeom prst="line">
            <a:avLst/>
          </a:prstGeom>
          <a:ln w="6350" cmpd="sng">
            <a:solidFill>
              <a:schemeClr val="bg2">
                <a:lumMod val="90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6285919" y="2698903"/>
            <a:ext cx="550734" cy="0"/>
          </a:xfrm>
          <a:prstGeom prst="line">
            <a:avLst/>
          </a:prstGeom>
          <a:ln w="6350" cmpd="sng">
            <a:solidFill>
              <a:schemeClr val="bg2">
                <a:lumMod val="90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6303553" y="3372170"/>
            <a:ext cx="550734" cy="0"/>
          </a:xfrm>
          <a:prstGeom prst="line">
            <a:avLst/>
          </a:prstGeom>
          <a:ln w="6350" cmpd="sng">
            <a:solidFill>
              <a:schemeClr val="bg2">
                <a:lumMod val="90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6285919" y="4057787"/>
            <a:ext cx="550734" cy="0"/>
          </a:xfrm>
          <a:prstGeom prst="line">
            <a:avLst/>
          </a:prstGeom>
          <a:ln w="6350" cmpd="sng">
            <a:solidFill>
              <a:schemeClr val="bg2">
                <a:lumMod val="90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6303553" y="4743405"/>
            <a:ext cx="550734" cy="0"/>
          </a:xfrm>
          <a:prstGeom prst="line">
            <a:avLst/>
          </a:prstGeom>
          <a:ln w="6350" cmpd="sng">
            <a:solidFill>
              <a:schemeClr val="bg2">
                <a:lumMod val="90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7" name="Oval 26"/>
          <p:cNvSpPr/>
          <p:nvPr/>
        </p:nvSpPr>
        <p:spPr>
          <a:xfrm>
            <a:off x="6011968" y="2435793"/>
            <a:ext cx="530214" cy="526224"/>
          </a:xfrm>
          <a:prstGeom prst="ellipse">
            <a:avLst/>
          </a:prstGeom>
          <a:solidFill>
            <a:srgbClr val="00A1E0"/>
          </a:solidFill>
          <a:ln>
            <a:noFill/>
          </a:ln>
          <a:scene3d>
            <a:camera prst="orthographicFront"/>
            <a:lightRig rig="contrasting" dir="t">
              <a:rot lat="0" lon="0" rev="2400000"/>
            </a:lightRig>
          </a:scene3d>
          <a:sp3d prstMaterial="powder">
            <a:bevelB w="0" h="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dirty="0">
                <a:solidFill>
                  <a:schemeClr val="bg1"/>
                </a:solidFill>
                <a:latin typeface="Arial" charset="0"/>
                <a:ea typeface="Arial" charset="0"/>
                <a:cs typeface="Arial" charset="0"/>
              </a:rPr>
              <a:t>7</a:t>
            </a:r>
          </a:p>
        </p:txBody>
      </p:sp>
      <p:sp>
        <p:nvSpPr>
          <p:cNvPr id="28" name="Oval 27"/>
          <p:cNvSpPr/>
          <p:nvPr/>
        </p:nvSpPr>
        <p:spPr>
          <a:xfrm>
            <a:off x="6015957" y="3109060"/>
            <a:ext cx="526225" cy="526224"/>
          </a:xfrm>
          <a:prstGeom prst="ellipse">
            <a:avLst/>
          </a:prstGeom>
          <a:solidFill>
            <a:srgbClr val="00A1E0"/>
          </a:solidFill>
          <a:ln>
            <a:noFill/>
          </a:ln>
          <a:scene3d>
            <a:camera prst="orthographicFront"/>
            <a:lightRig rig="contrasting" dir="t">
              <a:rot lat="0" lon="0" rev="2400000"/>
            </a:lightRig>
          </a:scene3d>
          <a:sp3d prstMaterial="powder">
            <a:bevelB w="0" h="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dirty="0">
                <a:solidFill>
                  <a:schemeClr val="bg1"/>
                </a:solidFill>
                <a:latin typeface="Arial" charset="0"/>
                <a:ea typeface="Arial" charset="0"/>
                <a:cs typeface="Arial" charset="0"/>
              </a:rPr>
              <a:t>8</a:t>
            </a:r>
          </a:p>
        </p:txBody>
      </p:sp>
      <p:sp>
        <p:nvSpPr>
          <p:cNvPr id="29" name="Oval 28"/>
          <p:cNvSpPr/>
          <p:nvPr/>
        </p:nvSpPr>
        <p:spPr>
          <a:xfrm>
            <a:off x="6015957" y="3794677"/>
            <a:ext cx="526225" cy="526224"/>
          </a:xfrm>
          <a:prstGeom prst="ellipse">
            <a:avLst/>
          </a:prstGeom>
          <a:solidFill>
            <a:srgbClr val="00A1E0"/>
          </a:solidFill>
          <a:ln>
            <a:noFill/>
          </a:ln>
          <a:scene3d>
            <a:camera prst="orthographicFront"/>
            <a:lightRig rig="contrasting" dir="t">
              <a:rot lat="0" lon="0" rev="2400000"/>
            </a:lightRig>
          </a:scene3d>
          <a:sp3d prstMaterial="powder">
            <a:bevelB w="0" h="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dirty="0">
                <a:solidFill>
                  <a:schemeClr val="bg1"/>
                </a:solidFill>
                <a:latin typeface="Arial" charset="0"/>
                <a:ea typeface="Arial" charset="0"/>
                <a:cs typeface="Arial" charset="0"/>
              </a:rPr>
              <a:t>9</a:t>
            </a:r>
          </a:p>
        </p:txBody>
      </p:sp>
      <p:sp>
        <p:nvSpPr>
          <p:cNvPr id="30" name="Oval 29"/>
          <p:cNvSpPr/>
          <p:nvPr/>
        </p:nvSpPr>
        <p:spPr>
          <a:xfrm>
            <a:off x="6019128" y="4480295"/>
            <a:ext cx="526225" cy="526224"/>
          </a:xfrm>
          <a:prstGeom prst="ellipse">
            <a:avLst/>
          </a:prstGeom>
          <a:solidFill>
            <a:srgbClr val="00A1E0"/>
          </a:solidFill>
          <a:ln>
            <a:noFill/>
          </a:ln>
          <a:scene3d>
            <a:camera prst="orthographicFront"/>
            <a:lightRig rig="contrasting" dir="t">
              <a:rot lat="0" lon="0" rev="2400000"/>
            </a:lightRig>
          </a:scene3d>
          <a:sp3d prstMaterial="powder">
            <a:bevelB w="0" h="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dirty="0">
                <a:solidFill>
                  <a:schemeClr val="bg1"/>
                </a:solidFill>
                <a:latin typeface="Arial" charset="0"/>
                <a:ea typeface="Arial" charset="0"/>
                <a:cs typeface="Arial" charset="0"/>
              </a:rPr>
              <a:t>10</a:t>
            </a:r>
          </a:p>
        </p:txBody>
      </p:sp>
      <p:sp>
        <p:nvSpPr>
          <p:cNvPr id="31" name="Oval 30"/>
          <p:cNvSpPr/>
          <p:nvPr/>
        </p:nvSpPr>
        <p:spPr>
          <a:xfrm>
            <a:off x="6019128" y="1757276"/>
            <a:ext cx="526225" cy="526224"/>
          </a:xfrm>
          <a:prstGeom prst="ellipse">
            <a:avLst/>
          </a:prstGeom>
          <a:solidFill>
            <a:srgbClr val="00A1E0"/>
          </a:solidFill>
          <a:ln>
            <a:noFill/>
          </a:ln>
          <a:scene3d>
            <a:camera prst="orthographicFront"/>
            <a:lightRig rig="contrasting" dir="t">
              <a:rot lat="0" lon="0" rev="2400000"/>
            </a:lightRig>
          </a:scene3d>
          <a:sp3d prstMaterial="powder">
            <a:bevelB w="0" h="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dirty="0">
                <a:solidFill>
                  <a:schemeClr val="bg1"/>
                </a:solidFill>
                <a:latin typeface="Arial" charset="0"/>
                <a:ea typeface="Arial" charset="0"/>
                <a:cs typeface="Arial" charset="0"/>
              </a:rPr>
              <a:t>6</a:t>
            </a:r>
          </a:p>
        </p:txBody>
      </p:sp>
      <p:sp>
        <p:nvSpPr>
          <p:cNvPr id="33" name="Content Placeholder 6"/>
          <p:cNvSpPr txBox="1">
            <a:spLocks/>
          </p:cNvSpPr>
          <p:nvPr/>
        </p:nvSpPr>
        <p:spPr bwMode="auto">
          <a:xfrm>
            <a:off x="7068711" y="1845212"/>
            <a:ext cx="6445178" cy="316910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lvl1pPr algn="l" rtl="0" eaLnBrk="1" fontAlgn="base" hangingPunct="1">
              <a:lnSpc>
                <a:spcPct val="100000"/>
              </a:lnSpc>
              <a:spcBef>
                <a:spcPts val="1200"/>
              </a:spcBef>
              <a:spcAft>
                <a:spcPts val="200"/>
              </a:spcAft>
              <a:buClr>
                <a:srgbClr val="7F7F7F"/>
              </a:buClr>
              <a:buSzPct val="100000"/>
              <a:buFont typeface="Arial" charset="0"/>
              <a:buChar char="​"/>
              <a:defRPr lang="en-US" sz="2000" kern="1200">
                <a:solidFill>
                  <a:srgbClr val="5C656A"/>
                </a:solidFill>
                <a:latin typeface="Salesforce Sans"/>
                <a:ea typeface="ＭＳ Ｐゴシック" charset="0"/>
                <a:cs typeface="ＭＳ Ｐゴシック" charset="0"/>
              </a:defRPr>
            </a:lvl1pPr>
            <a:lvl2pPr marL="182563" indent="-182563" algn="l" rtl="0" eaLnBrk="1" fontAlgn="base" hangingPunct="1">
              <a:lnSpc>
                <a:spcPct val="100000"/>
              </a:lnSpc>
              <a:spcBef>
                <a:spcPts val="200"/>
              </a:spcBef>
              <a:spcAft>
                <a:spcPts val="600"/>
              </a:spcAft>
              <a:buClr>
                <a:schemeClr val="accent2"/>
              </a:buClr>
              <a:buSzPct val="100000"/>
              <a:buFont typeface="Arial" charset="0"/>
              <a:buChar char="•"/>
              <a:defRPr lang="en-US" kern="1200">
                <a:solidFill>
                  <a:schemeClr val="accent2"/>
                </a:solidFill>
                <a:latin typeface="Salesforce Sans"/>
                <a:ea typeface="ＭＳ Ｐゴシック" charset="0"/>
                <a:cs typeface="+mn-cs"/>
              </a:defRPr>
            </a:lvl2pPr>
            <a:lvl3pPr marL="365125" indent="-182563" algn="l" rtl="0" eaLnBrk="1" fontAlgn="base" hangingPunct="1">
              <a:lnSpc>
                <a:spcPct val="100000"/>
              </a:lnSpc>
              <a:spcBef>
                <a:spcPct val="0"/>
              </a:spcBef>
              <a:spcAft>
                <a:spcPts val="600"/>
              </a:spcAft>
              <a:buClr>
                <a:schemeClr val="accent2"/>
              </a:buClr>
              <a:buSzPct val="100000"/>
              <a:buFont typeface="Arial" charset="0"/>
              <a:buChar char="•"/>
              <a:defRPr lang="en-US" sz="1600" kern="1200">
                <a:solidFill>
                  <a:schemeClr val="accent2"/>
                </a:solidFill>
                <a:latin typeface="Salesforce Sans"/>
                <a:ea typeface="ＭＳ Ｐゴシック" charset="0"/>
                <a:cs typeface="+mn-cs"/>
              </a:defRPr>
            </a:lvl3pPr>
            <a:lvl4pPr marL="547688" indent="-182563" algn="l" rtl="0" eaLnBrk="1" fontAlgn="base" hangingPunct="1">
              <a:lnSpc>
                <a:spcPct val="100000"/>
              </a:lnSpc>
              <a:spcBef>
                <a:spcPct val="0"/>
              </a:spcBef>
              <a:spcAft>
                <a:spcPts val="600"/>
              </a:spcAft>
              <a:buClr>
                <a:schemeClr val="accent2"/>
              </a:buClr>
              <a:buSzPct val="100000"/>
              <a:buFont typeface="Arial" charset="0"/>
              <a:buChar char="•"/>
              <a:defRPr lang="en-US" sz="1400" b="1" kern="1200">
                <a:solidFill>
                  <a:schemeClr val="accent2"/>
                </a:solidFill>
                <a:latin typeface="Salesforce Sans"/>
                <a:ea typeface="ＭＳ Ｐゴシック" charset="0"/>
                <a:cs typeface="+mn-cs"/>
              </a:defRPr>
            </a:lvl4pPr>
            <a:lvl5pPr algn="l" rtl="0" eaLnBrk="1" fontAlgn="base" hangingPunct="1">
              <a:lnSpc>
                <a:spcPct val="100000"/>
              </a:lnSpc>
              <a:spcBef>
                <a:spcPts val="200"/>
              </a:spcBef>
              <a:spcAft>
                <a:spcPts val="600"/>
              </a:spcAft>
              <a:buClr>
                <a:srgbClr val="7F7F7F"/>
              </a:buClr>
              <a:buSzPct val="100000"/>
              <a:buFont typeface="Arial" charset="0"/>
              <a:defRPr lang="en-US" sz="2000" kern="1200">
                <a:solidFill>
                  <a:srgbClr val="5C656A"/>
                </a:solidFill>
                <a:latin typeface="Salesforce Sans"/>
                <a:ea typeface="ＭＳ Ｐゴシック" charset="0"/>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Bef>
                <a:spcPts val="2199"/>
              </a:spcBef>
            </a:pPr>
            <a:r>
              <a:rPr lang="en-US" sz="2399" dirty="0">
                <a:solidFill>
                  <a:schemeClr val="accent2"/>
                </a:solidFill>
                <a:latin typeface="+mn-lt"/>
                <a:ea typeface="Arial" charset="0"/>
                <a:cs typeface="Arial" charset="0"/>
                <a:sym typeface="Proxima Nova"/>
              </a:rPr>
              <a:t>Calendar drag and drop</a:t>
            </a:r>
          </a:p>
          <a:p>
            <a:pPr>
              <a:spcBef>
                <a:spcPts val="2199"/>
              </a:spcBef>
            </a:pPr>
            <a:r>
              <a:rPr lang="en-US" sz="2399" dirty="0">
                <a:solidFill>
                  <a:schemeClr val="accent2"/>
                </a:solidFill>
                <a:latin typeface="+mn-lt"/>
                <a:ea typeface="Arial" charset="0"/>
                <a:cs typeface="Arial" charset="0"/>
                <a:sym typeface="Proxima Nova"/>
              </a:rPr>
              <a:t>More List View filter scopes</a:t>
            </a:r>
          </a:p>
          <a:p>
            <a:pPr>
              <a:spcBef>
                <a:spcPts val="2199"/>
              </a:spcBef>
            </a:pPr>
            <a:r>
              <a:rPr lang="en-US" sz="2399" dirty="0">
                <a:solidFill>
                  <a:schemeClr val="accent2"/>
                </a:solidFill>
                <a:latin typeface="+mn-lt"/>
                <a:ea typeface="Arial" charset="0"/>
                <a:cs typeface="Arial" charset="0"/>
                <a:sym typeface="Proxima Nova"/>
              </a:rPr>
              <a:t>Topics on records</a:t>
            </a:r>
          </a:p>
          <a:p>
            <a:pPr>
              <a:spcBef>
                <a:spcPts val="2199"/>
              </a:spcBef>
            </a:pPr>
            <a:r>
              <a:rPr lang="en-US" sz="2399" dirty="0">
                <a:solidFill>
                  <a:schemeClr val="accent2"/>
                </a:solidFill>
                <a:latin typeface="+mn-lt"/>
                <a:ea typeface="Arial" charset="0"/>
                <a:cs typeface="Arial" charset="0"/>
                <a:sym typeface="Proxima Nova"/>
              </a:rPr>
              <a:t>Mass Quick Actions on more objects</a:t>
            </a:r>
          </a:p>
          <a:p>
            <a:pPr>
              <a:spcBef>
                <a:spcPts val="2199"/>
              </a:spcBef>
            </a:pPr>
            <a:r>
              <a:rPr lang="en-US" sz="2399" dirty="0">
                <a:solidFill>
                  <a:schemeClr val="accent2"/>
                </a:solidFill>
                <a:latin typeface="+mn-lt"/>
                <a:ea typeface="Arial" charset="0"/>
                <a:cs typeface="Arial" charset="0"/>
                <a:sym typeface="Proxima Nova"/>
              </a:rPr>
              <a:t>Dependent picklists on Path/Kanban</a:t>
            </a:r>
          </a:p>
        </p:txBody>
      </p:sp>
    </p:spTree>
    <p:extLst>
      <p:ext uri="{BB962C8B-B14F-4D97-AF65-F5344CB8AC3E}">
        <p14:creationId xmlns:p14="http://schemas.microsoft.com/office/powerpoint/2010/main" val="756840490"/>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133"/>
        <p:cNvGrpSpPr/>
        <p:nvPr/>
      </p:nvGrpSpPr>
      <p:grpSpPr>
        <a:xfrm>
          <a:off x="0" y="0"/>
          <a:ext cx="0" cy="0"/>
          <a:chOff x="0" y="0"/>
          <a:chExt cx="0" cy="0"/>
        </a:xfrm>
      </p:grpSpPr>
      <p:pic>
        <p:nvPicPr>
          <p:cNvPr id="10" name="Shape 3155">
            <a:extLst>
              <a:ext uri="{FF2B5EF4-FFF2-40B4-BE49-F238E27FC236}">
                <a16:creationId xmlns:a16="http://schemas.microsoft.com/office/drawing/2014/main" id="{F01E18FB-5680-A748-84CF-FC963D2F45C7}"/>
              </a:ext>
            </a:extLst>
          </p:cNvPr>
          <p:cNvPicPr preferRelativeResize="0"/>
          <p:nvPr/>
        </p:nvPicPr>
        <p:blipFill rotWithShape="1">
          <a:blip r:embed="rId3">
            <a:alphaModFix/>
          </a:blip>
          <a:srcRect t="13911" b="11176"/>
          <a:stretch/>
        </p:blipFill>
        <p:spPr>
          <a:xfrm>
            <a:off x="930726" y="1830081"/>
            <a:ext cx="9341034" cy="4318275"/>
          </a:xfrm>
          <a:prstGeom prst="rect">
            <a:avLst/>
          </a:prstGeom>
          <a:noFill/>
          <a:ln>
            <a:solidFill>
              <a:schemeClr val="accent1"/>
            </a:solidFill>
          </a:ln>
        </p:spPr>
      </p:pic>
      <p:sp>
        <p:nvSpPr>
          <p:cNvPr id="17" name="Rounded Rectangle 16">
            <a:extLst>
              <a:ext uri="{FF2B5EF4-FFF2-40B4-BE49-F238E27FC236}">
                <a16:creationId xmlns:a16="http://schemas.microsoft.com/office/drawing/2014/main" id="{201DDADA-9A84-0343-8F6C-B7AD760567FC}"/>
              </a:ext>
            </a:extLst>
          </p:cNvPr>
          <p:cNvSpPr/>
          <p:nvPr/>
        </p:nvSpPr>
        <p:spPr>
          <a:xfrm>
            <a:off x="7206662" y="3396338"/>
            <a:ext cx="2943178" cy="891239"/>
          </a:xfrm>
          <a:prstGeom prst="roundRect">
            <a:avLst/>
          </a:prstGeom>
          <a:noFill/>
          <a:ln w="19050">
            <a:solidFill>
              <a:schemeClr val="tx1"/>
            </a:solidFill>
          </a:ln>
          <a:scene3d>
            <a:camera prst="orthographicFront"/>
            <a:lightRig rig="contrasting" dir="t">
              <a:rot lat="0" lon="0" rev="2400000"/>
            </a:lightRig>
          </a:scene3d>
          <a:sp3d prstMaterial="powder">
            <a:bevelB w="0" h="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Salesforce Sans"/>
              <a:cs typeface="Salesforce Sans"/>
            </a:endParaRPr>
          </a:p>
        </p:txBody>
      </p:sp>
      <p:sp>
        <p:nvSpPr>
          <p:cNvPr id="3" name="Text Placeholder 2">
            <a:extLst>
              <a:ext uri="{FF2B5EF4-FFF2-40B4-BE49-F238E27FC236}">
                <a16:creationId xmlns:a16="http://schemas.microsoft.com/office/drawing/2014/main" id="{78BA218C-B6AF-F241-A531-30A71E829186}"/>
              </a:ext>
            </a:extLst>
          </p:cNvPr>
          <p:cNvSpPr>
            <a:spLocks noGrp="1"/>
          </p:cNvSpPr>
          <p:nvPr>
            <p:ph type="body" sz="quarter" idx="16"/>
          </p:nvPr>
        </p:nvSpPr>
        <p:spPr>
          <a:xfrm>
            <a:off x="571500" y="1097179"/>
            <a:ext cx="11046984" cy="338554"/>
          </a:xfrm>
        </p:spPr>
        <p:txBody>
          <a:bodyPr/>
          <a:lstStyle/>
          <a:p>
            <a:r>
              <a:rPr lang="en-US" dirty="0"/>
              <a:t>Now users can search for Files using topics and by browsing the topic detail page</a:t>
            </a:r>
          </a:p>
        </p:txBody>
      </p:sp>
      <p:sp>
        <p:nvSpPr>
          <p:cNvPr id="4" name="Title 3">
            <a:extLst>
              <a:ext uri="{FF2B5EF4-FFF2-40B4-BE49-F238E27FC236}">
                <a16:creationId xmlns:a16="http://schemas.microsoft.com/office/drawing/2014/main" id="{3525922D-3E56-F146-ADE0-8C634E5E4A39}"/>
              </a:ext>
            </a:extLst>
          </p:cNvPr>
          <p:cNvSpPr>
            <a:spLocks noGrp="1"/>
          </p:cNvSpPr>
          <p:nvPr>
            <p:ph type="title"/>
          </p:nvPr>
        </p:nvSpPr>
        <p:spPr/>
        <p:txBody>
          <a:bodyPr/>
          <a:lstStyle/>
          <a:p>
            <a:r>
              <a:rPr lang="en-GB" sz="3200" dirty="0"/>
              <a:t>Manage Files Topics from the File Detail Page</a:t>
            </a:r>
          </a:p>
        </p:txBody>
      </p:sp>
      <p:sp>
        <p:nvSpPr>
          <p:cNvPr id="15" name="Shape 1195">
            <a:extLst>
              <a:ext uri="{FF2B5EF4-FFF2-40B4-BE49-F238E27FC236}">
                <a16:creationId xmlns:a16="http://schemas.microsoft.com/office/drawing/2014/main" id="{C23EDC54-4B42-ED4A-AAAE-FB8B5757F68C}"/>
              </a:ext>
            </a:extLst>
          </p:cNvPr>
          <p:cNvSpPr/>
          <p:nvPr/>
        </p:nvSpPr>
        <p:spPr>
          <a:xfrm>
            <a:off x="9287670" y="2002873"/>
            <a:ext cx="1968180" cy="931048"/>
          </a:xfrm>
          <a:prstGeom prst="wedgeRoundRectCallout">
            <a:avLst>
              <a:gd name="adj1" fmla="val -48255"/>
              <a:gd name="adj2" fmla="val 88449"/>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lvl="0" algn="ctr"/>
            <a:r>
              <a:rPr lang="en-US" sz="1200" dirty="0">
                <a:solidFill>
                  <a:srgbClr val="7C868D"/>
                </a:solidFill>
              </a:rPr>
              <a:t>Search existing topics, add new topics, manage topics from File Detail Page</a:t>
            </a:r>
          </a:p>
        </p:txBody>
      </p:sp>
    </p:spTree>
    <p:extLst>
      <p:ext uri="{BB962C8B-B14F-4D97-AF65-F5344CB8AC3E}">
        <p14:creationId xmlns:p14="http://schemas.microsoft.com/office/powerpoint/2010/main" val="3849023295"/>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168"/>
        <p:cNvGrpSpPr/>
        <p:nvPr/>
      </p:nvGrpSpPr>
      <p:grpSpPr>
        <a:xfrm>
          <a:off x="0" y="0"/>
          <a:ext cx="0" cy="0"/>
          <a:chOff x="0" y="0"/>
          <a:chExt cx="0" cy="0"/>
        </a:xfrm>
      </p:grpSpPr>
      <p:sp>
        <p:nvSpPr>
          <p:cNvPr id="3" name="Text Placeholder 2">
            <a:extLst>
              <a:ext uri="{FF2B5EF4-FFF2-40B4-BE49-F238E27FC236}">
                <a16:creationId xmlns:a16="http://schemas.microsoft.com/office/drawing/2014/main" id="{505CC166-EA4A-3542-BFA1-3728950132E2}"/>
              </a:ext>
            </a:extLst>
          </p:cNvPr>
          <p:cNvSpPr>
            <a:spLocks noGrp="1"/>
          </p:cNvSpPr>
          <p:nvPr>
            <p:ph type="body" sz="quarter" idx="16"/>
          </p:nvPr>
        </p:nvSpPr>
        <p:spPr/>
        <p:txBody>
          <a:bodyPr/>
          <a:lstStyle/>
          <a:p>
            <a:r>
              <a:rPr lang="en-US" dirty="0"/>
              <a:t>Quickly insert reference links to records in all your posts and comments so users can get to the information quickly through a click or hover.</a:t>
            </a:r>
          </a:p>
        </p:txBody>
      </p:sp>
      <p:sp>
        <p:nvSpPr>
          <p:cNvPr id="5" name="Title 4">
            <a:extLst>
              <a:ext uri="{FF2B5EF4-FFF2-40B4-BE49-F238E27FC236}">
                <a16:creationId xmlns:a16="http://schemas.microsoft.com/office/drawing/2014/main" id="{844FB77E-D2CD-634C-B795-8CF711263E39}"/>
              </a:ext>
            </a:extLst>
          </p:cNvPr>
          <p:cNvSpPr>
            <a:spLocks noGrp="1"/>
          </p:cNvSpPr>
          <p:nvPr>
            <p:ph type="title"/>
          </p:nvPr>
        </p:nvSpPr>
        <p:spPr/>
        <p:txBody>
          <a:bodyPr/>
          <a:lstStyle/>
          <a:p>
            <a:r>
              <a:rPr lang="en-US" dirty="0"/>
              <a:t>Link to Your Most Relevant Records from a Post or Comment</a:t>
            </a:r>
          </a:p>
        </p:txBody>
      </p:sp>
      <p:sp>
        <p:nvSpPr>
          <p:cNvPr id="14" name="Shape 1195">
            <a:extLst>
              <a:ext uri="{FF2B5EF4-FFF2-40B4-BE49-F238E27FC236}">
                <a16:creationId xmlns:a16="http://schemas.microsoft.com/office/drawing/2014/main" id="{196CA872-6A42-5647-86BB-891A53C6B274}"/>
              </a:ext>
            </a:extLst>
          </p:cNvPr>
          <p:cNvSpPr/>
          <p:nvPr/>
        </p:nvSpPr>
        <p:spPr>
          <a:xfrm>
            <a:off x="7920033" y="3411614"/>
            <a:ext cx="1586955" cy="931048"/>
          </a:xfrm>
          <a:prstGeom prst="wedgeRoundRectCallout">
            <a:avLst>
              <a:gd name="adj1" fmla="val -59779"/>
              <a:gd name="adj2" fmla="val 13153"/>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lvl="0" algn="ctr"/>
            <a:r>
              <a:rPr lang="en-US" sz="1200" dirty="0">
                <a:solidFill>
                  <a:srgbClr val="7C868D"/>
                </a:solidFill>
              </a:rPr>
              <a:t>Reference records like opportunities, accounts, contacts in posts or comments</a:t>
            </a:r>
          </a:p>
        </p:txBody>
      </p:sp>
      <p:pic>
        <p:nvPicPr>
          <p:cNvPr id="7" name="Shape 2400">
            <a:extLst>
              <a:ext uri="{FF2B5EF4-FFF2-40B4-BE49-F238E27FC236}">
                <a16:creationId xmlns:a16="http://schemas.microsoft.com/office/drawing/2014/main" id="{57FF0EAA-C8CC-8D4C-BD7C-87B64629930A}"/>
              </a:ext>
            </a:extLst>
          </p:cNvPr>
          <p:cNvPicPr preferRelativeResize="0"/>
          <p:nvPr/>
        </p:nvPicPr>
        <p:blipFill>
          <a:blip r:embed="rId3">
            <a:alphaModFix/>
          </a:blip>
          <a:stretch>
            <a:fillRect/>
          </a:stretch>
        </p:blipFill>
        <p:spPr>
          <a:xfrm>
            <a:off x="2076567" y="2050196"/>
            <a:ext cx="5667375" cy="4581525"/>
          </a:xfrm>
          <a:prstGeom prst="rect">
            <a:avLst/>
          </a:prstGeom>
          <a:noFill/>
          <a:ln>
            <a:solidFill>
              <a:schemeClr val="accent1"/>
            </a:solidFill>
          </a:ln>
        </p:spPr>
      </p:pic>
    </p:spTree>
    <p:extLst>
      <p:ext uri="{BB962C8B-B14F-4D97-AF65-F5344CB8AC3E}">
        <p14:creationId xmlns:p14="http://schemas.microsoft.com/office/powerpoint/2010/main" val="3972513897"/>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381"/>
        <p:cNvGrpSpPr/>
        <p:nvPr/>
      </p:nvGrpSpPr>
      <p:grpSpPr>
        <a:xfrm>
          <a:off x="0" y="0"/>
          <a:ext cx="0" cy="0"/>
          <a:chOff x="0" y="0"/>
          <a:chExt cx="0" cy="0"/>
        </a:xfrm>
      </p:grpSpPr>
      <p:sp>
        <p:nvSpPr>
          <p:cNvPr id="7" name="Text Placeholder 6">
            <a:extLst>
              <a:ext uri="{FF2B5EF4-FFF2-40B4-BE49-F238E27FC236}">
                <a16:creationId xmlns:a16="http://schemas.microsoft.com/office/drawing/2014/main" id="{47E41166-9949-8F4A-B012-F7AA7F35176E}"/>
              </a:ext>
            </a:extLst>
          </p:cNvPr>
          <p:cNvSpPr>
            <a:spLocks noGrp="1"/>
          </p:cNvSpPr>
          <p:nvPr>
            <p:ph type="body" sz="quarter" idx="16"/>
          </p:nvPr>
        </p:nvSpPr>
        <p:spPr/>
        <p:txBody>
          <a:bodyPr/>
          <a:lstStyle/>
          <a:p>
            <a:r>
              <a:rPr lang="en-US" dirty="0"/>
              <a:t>Update, add, delete, and track library members all from one place</a:t>
            </a:r>
          </a:p>
        </p:txBody>
      </p:sp>
      <p:sp>
        <p:nvSpPr>
          <p:cNvPr id="4" name="Title 3">
            <a:extLst>
              <a:ext uri="{FF2B5EF4-FFF2-40B4-BE49-F238E27FC236}">
                <a16:creationId xmlns:a16="http://schemas.microsoft.com/office/drawing/2014/main" id="{C6B20645-45E5-1A4B-A87F-2005F4957B21}"/>
              </a:ext>
            </a:extLst>
          </p:cNvPr>
          <p:cNvSpPr>
            <a:spLocks noGrp="1"/>
          </p:cNvSpPr>
          <p:nvPr>
            <p:ph type="title"/>
          </p:nvPr>
        </p:nvSpPr>
        <p:spPr/>
        <p:txBody>
          <a:bodyPr/>
          <a:lstStyle/>
          <a:p>
            <a:r>
              <a:rPr lang="en-US" dirty="0"/>
              <a:t>Manage Library Membership from Files Home</a:t>
            </a:r>
          </a:p>
        </p:txBody>
      </p:sp>
      <p:pic>
        <p:nvPicPr>
          <p:cNvPr id="2385" name="Shape 2385"/>
          <p:cNvPicPr preferRelativeResize="0"/>
          <p:nvPr/>
        </p:nvPicPr>
        <p:blipFill>
          <a:blip r:embed="rId3">
            <a:alphaModFix/>
          </a:blip>
          <a:stretch>
            <a:fillRect/>
          </a:stretch>
        </p:blipFill>
        <p:spPr>
          <a:xfrm>
            <a:off x="550969" y="1833724"/>
            <a:ext cx="11066483" cy="3679017"/>
          </a:xfrm>
          <a:prstGeom prst="rect">
            <a:avLst/>
          </a:prstGeom>
          <a:noFill/>
          <a:ln>
            <a:noFill/>
          </a:ln>
        </p:spPr>
      </p:pic>
      <p:sp>
        <p:nvSpPr>
          <p:cNvPr id="12" name="Shape 1195">
            <a:extLst>
              <a:ext uri="{FF2B5EF4-FFF2-40B4-BE49-F238E27FC236}">
                <a16:creationId xmlns:a16="http://schemas.microsoft.com/office/drawing/2014/main" id="{663771D2-D32F-CB4C-9BD4-F213455C70AE}"/>
              </a:ext>
            </a:extLst>
          </p:cNvPr>
          <p:cNvSpPr/>
          <p:nvPr/>
        </p:nvSpPr>
        <p:spPr>
          <a:xfrm>
            <a:off x="7953284" y="5361795"/>
            <a:ext cx="1586955" cy="931048"/>
          </a:xfrm>
          <a:prstGeom prst="wedgeRoundRectCallout">
            <a:avLst>
              <a:gd name="adj1" fmla="val 76413"/>
              <a:gd name="adj2" fmla="val -42203"/>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lvl="0" algn="ctr"/>
            <a:r>
              <a:rPr lang="en-US" sz="1200" dirty="0">
                <a:solidFill>
                  <a:srgbClr val="7C868D"/>
                </a:solidFill>
              </a:rPr>
              <a:t>Library admins can create and manage library memberships from Files Home</a:t>
            </a:r>
          </a:p>
        </p:txBody>
      </p:sp>
    </p:spTree>
    <p:extLst>
      <p:ext uri="{BB962C8B-B14F-4D97-AF65-F5344CB8AC3E}">
        <p14:creationId xmlns:p14="http://schemas.microsoft.com/office/powerpoint/2010/main" val="24408518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203"/>
        <p:cNvGrpSpPr/>
        <p:nvPr/>
      </p:nvGrpSpPr>
      <p:grpSpPr>
        <a:xfrm>
          <a:off x="0" y="0"/>
          <a:ext cx="0" cy="0"/>
          <a:chOff x="0" y="0"/>
          <a:chExt cx="0" cy="0"/>
        </a:xfrm>
      </p:grpSpPr>
      <p:sp>
        <p:nvSpPr>
          <p:cNvPr id="3" name="Text Placeholder 2">
            <a:extLst>
              <a:ext uri="{FF2B5EF4-FFF2-40B4-BE49-F238E27FC236}">
                <a16:creationId xmlns:a16="http://schemas.microsoft.com/office/drawing/2014/main" id="{4CD83370-8970-1C4B-9CF2-62A1A20B2139}"/>
              </a:ext>
            </a:extLst>
          </p:cNvPr>
          <p:cNvSpPr>
            <a:spLocks noGrp="1"/>
          </p:cNvSpPr>
          <p:nvPr>
            <p:ph type="body" sz="quarter" idx="16"/>
          </p:nvPr>
        </p:nvSpPr>
        <p:spPr/>
        <p:txBody>
          <a:bodyPr/>
          <a:lstStyle/>
          <a:p>
            <a:r>
              <a:rPr lang="en-US" dirty="0"/>
              <a:t>Quickly check on your communities without switching context</a:t>
            </a:r>
          </a:p>
        </p:txBody>
      </p:sp>
      <p:sp>
        <p:nvSpPr>
          <p:cNvPr id="5" name="Title 4">
            <a:extLst>
              <a:ext uri="{FF2B5EF4-FFF2-40B4-BE49-F238E27FC236}">
                <a16:creationId xmlns:a16="http://schemas.microsoft.com/office/drawing/2014/main" id="{E8FDFDD7-518C-9041-BAA1-54459EEECA20}"/>
              </a:ext>
            </a:extLst>
          </p:cNvPr>
          <p:cNvSpPr>
            <a:spLocks noGrp="1"/>
          </p:cNvSpPr>
          <p:nvPr>
            <p:ph type="title"/>
          </p:nvPr>
        </p:nvSpPr>
        <p:spPr/>
        <p:txBody>
          <a:bodyPr/>
          <a:lstStyle/>
          <a:p>
            <a:r>
              <a:rPr lang="en-US" dirty="0"/>
              <a:t>Cross-Community Streams in Chatter</a:t>
            </a:r>
          </a:p>
        </p:txBody>
      </p:sp>
      <p:pic>
        <p:nvPicPr>
          <p:cNvPr id="3205" name="Shape 3205"/>
          <p:cNvPicPr preferRelativeResize="0"/>
          <p:nvPr/>
        </p:nvPicPr>
        <p:blipFill>
          <a:blip r:embed="rId3">
            <a:alphaModFix/>
          </a:blip>
          <a:stretch>
            <a:fillRect/>
          </a:stretch>
        </p:blipFill>
        <p:spPr>
          <a:xfrm>
            <a:off x="1570208" y="1735772"/>
            <a:ext cx="9135209" cy="4796122"/>
          </a:xfrm>
          <a:prstGeom prst="rect">
            <a:avLst/>
          </a:prstGeom>
          <a:noFill/>
          <a:ln w="28575" cap="flat" cmpd="sng">
            <a:solidFill>
              <a:srgbClr val="6FA8DC"/>
            </a:solidFill>
            <a:prstDash val="solid"/>
            <a:round/>
            <a:headEnd type="none" w="sm" len="sm"/>
            <a:tailEnd type="none" w="sm" len="sm"/>
          </a:ln>
        </p:spPr>
      </p:pic>
      <p:sp>
        <p:nvSpPr>
          <p:cNvPr id="12" name="Shape 1195">
            <a:extLst>
              <a:ext uri="{FF2B5EF4-FFF2-40B4-BE49-F238E27FC236}">
                <a16:creationId xmlns:a16="http://schemas.microsoft.com/office/drawing/2014/main" id="{E3D6E6A9-018A-E249-98BE-7D5B4033CBC1}"/>
              </a:ext>
            </a:extLst>
          </p:cNvPr>
          <p:cNvSpPr/>
          <p:nvPr/>
        </p:nvSpPr>
        <p:spPr>
          <a:xfrm>
            <a:off x="4189858" y="1773113"/>
            <a:ext cx="1968180" cy="748348"/>
          </a:xfrm>
          <a:prstGeom prst="wedgeRoundRectCallout">
            <a:avLst>
              <a:gd name="adj1" fmla="val -59870"/>
              <a:gd name="adj2" fmla="val -15358"/>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lvl="0" algn="ctr"/>
            <a:r>
              <a:rPr lang="en-US" sz="1200" dirty="0">
                <a:solidFill>
                  <a:srgbClr val="7C868D"/>
                </a:solidFill>
              </a:rPr>
              <a:t>Streams from Communities Shown in the internal org</a:t>
            </a:r>
          </a:p>
        </p:txBody>
      </p:sp>
      <p:sp>
        <p:nvSpPr>
          <p:cNvPr id="14" name="Shape 1195">
            <a:extLst>
              <a:ext uri="{FF2B5EF4-FFF2-40B4-BE49-F238E27FC236}">
                <a16:creationId xmlns:a16="http://schemas.microsoft.com/office/drawing/2014/main" id="{2CC7499B-92D2-434D-AA66-0382ED177954}"/>
              </a:ext>
            </a:extLst>
          </p:cNvPr>
          <p:cNvSpPr/>
          <p:nvPr/>
        </p:nvSpPr>
        <p:spPr>
          <a:xfrm>
            <a:off x="4126296" y="3413515"/>
            <a:ext cx="1968180" cy="931048"/>
          </a:xfrm>
          <a:prstGeom prst="wedgeRoundRectCallout">
            <a:avLst>
              <a:gd name="adj1" fmla="val -48255"/>
              <a:gd name="adj2" fmla="val 88449"/>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lvl="0" algn="ctr"/>
            <a:r>
              <a:rPr lang="en-US" sz="1200" dirty="0">
                <a:solidFill>
                  <a:srgbClr val="7C868D"/>
                </a:solidFill>
              </a:rPr>
              <a:t>View and interact (comment/like) with posts in the community</a:t>
            </a:r>
          </a:p>
        </p:txBody>
      </p:sp>
      <p:sp>
        <p:nvSpPr>
          <p:cNvPr id="7" name="Rounded Rectangle 6">
            <a:extLst>
              <a:ext uri="{FF2B5EF4-FFF2-40B4-BE49-F238E27FC236}">
                <a16:creationId xmlns:a16="http://schemas.microsoft.com/office/drawing/2014/main" id="{98E31D20-998C-F444-BD28-FD2406016362}"/>
              </a:ext>
            </a:extLst>
          </p:cNvPr>
          <p:cNvSpPr/>
          <p:nvPr/>
        </p:nvSpPr>
        <p:spPr>
          <a:xfrm>
            <a:off x="1570208" y="2362200"/>
            <a:ext cx="980707" cy="472440"/>
          </a:xfrm>
          <a:prstGeom prst="roundRect">
            <a:avLst/>
          </a:prstGeom>
          <a:noFill/>
          <a:ln w="19050">
            <a:solidFill>
              <a:schemeClr val="accent1"/>
            </a:solidFill>
          </a:ln>
          <a:scene3d>
            <a:camera prst="orthographicFront"/>
            <a:lightRig rig="contrasting" dir="t">
              <a:rot lat="0" lon="0" rev="2400000"/>
            </a:lightRig>
          </a:scene3d>
          <a:sp3d prstMaterial="powder">
            <a:bevelB w="0" h="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Salesforce Sans"/>
              <a:cs typeface="Salesforce Sans"/>
            </a:endParaRPr>
          </a:p>
        </p:txBody>
      </p:sp>
    </p:spTree>
    <p:extLst>
      <p:ext uri="{BB962C8B-B14F-4D97-AF65-F5344CB8AC3E}">
        <p14:creationId xmlns:p14="http://schemas.microsoft.com/office/powerpoint/2010/main" val="2688947667"/>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235"/>
        <p:cNvGrpSpPr/>
        <p:nvPr/>
      </p:nvGrpSpPr>
      <p:grpSpPr>
        <a:xfrm>
          <a:off x="0" y="0"/>
          <a:ext cx="0" cy="0"/>
          <a:chOff x="0" y="0"/>
          <a:chExt cx="0" cy="0"/>
        </a:xfrm>
      </p:grpSpPr>
      <p:sp>
        <p:nvSpPr>
          <p:cNvPr id="8" name="Content Placeholder 7">
            <a:extLst>
              <a:ext uri="{FF2B5EF4-FFF2-40B4-BE49-F238E27FC236}">
                <a16:creationId xmlns:a16="http://schemas.microsoft.com/office/drawing/2014/main" id="{ABC5D027-A31E-CA4D-A943-94C26D6AEBD5}"/>
              </a:ext>
            </a:extLst>
          </p:cNvPr>
          <p:cNvSpPr>
            <a:spLocks noGrp="1"/>
          </p:cNvSpPr>
          <p:nvPr>
            <p:ph sz="quarter" idx="11"/>
          </p:nvPr>
        </p:nvSpPr>
        <p:spPr/>
        <p:txBody>
          <a:bodyPr/>
          <a:lstStyle/>
          <a:p>
            <a:endParaRPr lang="en-US"/>
          </a:p>
        </p:txBody>
      </p:sp>
      <p:sp>
        <p:nvSpPr>
          <p:cNvPr id="9" name="Text Placeholder 8">
            <a:extLst>
              <a:ext uri="{FF2B5EF4-FFF2-40B4-BE49-F238E27FC236}">
                <a16:creationId xmlns:a16="http://schemas.microsoft.com/office/drawing/2014/main" id="{5D69D415-4214-EA45-8E8D-93A7B0D00C95}"/>
              </a:ext>
            </a:extLst>
          </p:cNvPr>
          <p:cNvSpPr>
            <a:spLocks noGrp="1"/>
          </p:cNvSpPr>
          <p:nvPr>
            <p:ph type="body" sz="quarter" idx="16"/>
          </p:nvPr>
        </p:nvSpPr>
        <p:spPr/>
        <p:txBody>
          <a:bodyPr/>
          <a:lstStyle/>
          <a:p>
            <a:r>
              <a:rPr lang="en-US" dirty="0"/>
              <a:t>Add the Badges component using Lightning App Builder</a:t>
            </a:r>
          </a:p>
        </p:txBody>
      </p:sp>
      <p:sp>
        <p:nvSpPr>
          <p:cNvPr id="5" name="Title 4">
            <a:extLst>
              <a:ext uri="{FF2B5EF4-FFF2-40B4-BE49-F238E27FC236}">
                <a16:creationId xmlns:a16="http://schemas.microsoft.com/office/drawing/2014/main" id="{7E312D1C-2FC2-904E-BE97-F5B37FC3B0C9}"/>
              </a:ext>
            </a:extLst>
          </p:cNvPr>
          <p:cNvSpPr>
            <a:spLocks noGrp="1"/>
          </p:cNvSpPr>
          <p:nvPr>
            <p:ph type="title"/>
          </p:nvPr>
        </p:nvSpPr>
        <p:spPr/>
        <p:txBody>
          <a:bodyPr/>
          <a:lstStyle/>
          <a:p>
            <a:r>
              <a:rPr lang="en-US" dirty="0"/>
              <a:t>Show your Trailhead Badges in your Profile</a:t>
            </a:r>
          </a:p>
        </p:txBody>
      </p:sp>
      <p:pic>
        <p:nvPicPr>
          <p:cNvPr id="3237" name="Shape 3237"/>
          <p:cNvPicPr preferRelativeResize="0"/>
          <p:nvPr/>
        </p:nvPicPr>
        <p:blipFill>
          <a:blip r:embed="rId3">
            <a:alphaModFix/>
          </a:blip>
          <a:stretch>
            <a:fillRect/>
          </a:stretch>
        </p:blipFill>
        <p:spPr>
          <a:xfrm>
            <a:off x="501614" y="1764284"/>
            <a:ext cx="11185723" cy="4360936"/>
          </a:xfrm>
          <a:prstGeom prst="rect">
            <a:avLst/>
          </a:prstGeom>
          <a:noFill/>
          <a:ln>
            <a:noFill/>
          </a:ln>
        </p:spPr>
      </p:pic>
      <p:sp>
        <p:nvSpPr>
          <p:cNvPr id="10" name="Shape 1195">
            <a:extLst>
              <a:ext uri="{FF2B5EF4-FFF2-40B4-BE49-F238E27FC236}">
                <a16:creationId xmlns:a16="http://schemas.microsoft.com/office/drawing/2014/main" id="{7078C34E-AC7F-E242-A3B5-C9698C8F65D8}"/>
              </a:ext>
            </a:extLst>
          </p:cNvPr>
          <p:cNvSpPr/>
          <p:nvPr/>
        </p:nvSpPr>
        <p:spPr>
          <a:xfrm>
            <a:off x="4958674" y="2816729"/>
            <a:ext cx="1968180" cy="748348"/>
          </a:xfrm>
          <a:prstGeom prst="wedgeRoundRectCallout">
            <a:avLst>
              <a:gd name="adj1" fmla="val -47481"/>
              <a:gd name="adj2" fmla="val 104795"/>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lvl="0" algn="ctr"/>
            <a:r>
              <a:rPr lang="en-US" sz="1200" dirty="0">
                <a:solidFill>
                  <a:srgbClr val="7C868D"/>
                </a:solidFill>
              </a:rPr>
              <a:t>Medium layout with 5 badges</a:t>
            </a:r>
          </a:p>
        </p:txBody>
      </p:sp>
      <p:sp>
        <p:nvSpPr>
          <p:cNvPr id="13" name="Shape 1195">
            <a:extLst>
              <a:ext uri="{FF2B5EF4-FFF2-40B4-BE49-F238E27FC236}">
                <a16:creationId xmlns:a16="http://schemas.microsoft.com/office/drawing/2014/main" id="{2B4CD1DB-93ED-1C48-A0C4-40BCD593E6F3}"/>
              </a:ext>
            </a:extLst>
          </p:cNvPr>
          <p:cNvSpPr/>
          <p:nvPr/>
        </p:nvSpPr>
        <p:spPr>
          <a:xfrm>
            <a:off x="8950869" y="2968579"/>
            <a:ext cx="1968180" cy="595948"/>
          </a:xfrm>
          <a:prstGeom prst="wedgeRoundRectCallout">
            <a:avLst>
              <a:gd name="adj1" fmla="val -14960"/>
              <a:gd name="adj2" fmla="val 92009"/>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lvl="0" algn="ctr"/>
            <a:r>
              <a:rPr lang="en-US" sz="1200" dirty="0">
                <a:solidFill>
                  <a:srgbClr val="7C868D"/>
                </a:solidFill>
              </a:rPr>
              <a:t>Compact layout with 3 badges</a:t>
            </a:r>
          </a:p>
        </p:txBody>
      </p:sp>
    </p:spTree>
    <p:extLst>
      <p:ext uri="{BB962C8B-B14F-4D97-AF65-F5344CB8AC3E}">
        <p14:creationId xmlns:p14="http://schemas.microsoft.com/office/powerpoint/2010/main" val="3242957984"/>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lang="en-US" dirty="0"/>
              <a:t>Mobile</a:t>
            </a:r>
          </a:p>
        </p:txBody>
      </p:sp>
      <p:sp>
        <p:nvSpPr>
          <p:cNvPr id="2" name="Text Placeholder 1"/>
          <p:cNvSpPr>
            <a:spLocks noGrp="1"/>
          </p:cNvSpPr>
          <p:nvPr>
            <p:ph type="body" idx="11"/>
          </p:nvPr>
        </p:nvSpPr>
        <p:spPr>
          <a:xfrm>
            <a:off x="578441" y="2988388"/>
            <a:ext cx="8532307" cy="927386"/>
          </a:xfrm>
        </p:spPr>
        <p:txBody>
          <a:bodyPr/>
          <a:lstStyle/>
          <a:p>
            <a:r>
              <a:rPr lang="en-US" dirty="0"/>
              <a:t>Salesforce for IOS and Android</a:t>
            </a:r>
          </a:p>
          <a:p>
            <a:r>
              <a:rPr lang="en-US" dirty="0">
                <a:hlinkClick r:id="rId2"/>
              </a:rPr>
              <a:t>https://releasenotes.docs.salesforce.com/en-us/summer18/release-notes/rn_mobile.htm</a:t>
            </a:r>
            <a:endParaRPr lang="en-US" dirty="0"/>
          </a:p>
          <a:p>
            <a:endParaRPr lang="en-US" dirty="0"/>
          </a:p>
        </p:txBody>
      </p:sp>
    </p:spTree>
    <p:extLst>
      <p:ext uri="{BB962C8B-B14F-4D97-AF65-F5344CB8AC3E}">
        <p14:creationId xmlns:p14="http://schemas.microsoft.com/office/powerpoint/2010/main" val="1429251107"/>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165"/>
        <p:cNvGrpSpPr/>
        <p:nvPr/>
      </p:nvGrpSpPr>
      <p:grpSpPr>
        <a:xfrm>
          <a:off x="0" y="0"/>
          <a:ext cx="0" cy="0"/>
          <a:chOff x="0" y="0"/>
          <a:chExt cx="0" cy="0"/>
        </a:xfrm>
      </p:grpSpPr>
      <p:pic>
        <p:nvPicPr>
          <p:cNvPr id="1167" name="Shape 1167"/>
          <p:cNvPicPr preferRelativeResize="0"/>
          <p:nvPr/>
        </p:nvPicPr>
        <p:blipFill>
          <a:blip r:embed="rId3">
            <a:alphaModFix/>
          </a:blip>
          <a:stretch>
            <a:fillRect/>
          </a:stretch>
        </p:blipFill>
        <p:spPr>
          <a:xfrm>
            <a:off x="2362362" y="1606301"/>
            <a:ext cx="3511861" cy="4535420"/>
          </a:xfrm>
          <a:prstGeom prst="rect">
            <a:avLst/>
          </a:prstGeom>
          <a:noFill/>
          <a:ln>
            <a:noFill/>
          </a:ln>
        </p:spPr>
      </p:pic>
      <p:sp>
        <p:nvSpPr>
          <p:cNvPr id="1168" name="Shape 1168"/>
          <p:cNvSpPr/>
          <p:nvPr/>
        </p:nvSpPr>
        <p:spPr>
          <a:xfrm>
            <a:off x="1047762" y="2907673"/>
            <a:ext cx="2629200" cy="845633"/>
          </a:xfrm>
          <a:prstGeom prst="wedgeRoundRectCallout">
            <a:avLst>
              <a:gd name="adj1" fmla="val 37856"/>
              <a:gd name="adj2" fmla="val 115602"/>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t" anchorCtr="0">
            <a:noAutofit/>
          </a:bodyPr>
          <a:lstStyle/>
          <a:p>
            <a:pPr marL="0" marR="0" lvl="0" indent="0" algn="ctr" rtl="0">
              <a:spcBef>
                <a:spcPts val="0"/>
              </a:spcBef>
              <a:spcAft>
                <a:spcPts val="0"/>
              </a:spcAft>
              <a:buNone/>
            </a:pPr>
            <a:r>
              <a:rPr lang="en-US" sz="1200" dirty="0">
                <a:solidFill>
                  <a:srgbClr val="7C868D"/>
                </a:solidFill>
              </a:rPr>
              <a:t>New connected app preference for the Salesforce mobile apps for iOS &amp; Android to allow display of full content notifications.</a:t>
            </a:r>
            <a:endParaRPr sz="1200" dirty="0">
              <a:solidFill>
                <a:srgbClr val="7C868D"/>
              </a:solidFill>
            </a:endParaRPr>
          </a:p>
          <a:p>
            <a:pPr marL="0" marR="0" lvl="0" indent="0" algn="ctr" rtl="0">
              <a:spcBef>
                <a:spcPts val="0"/>
              </a:spcBef>
              <a:spcAft>
                <a:spcPts val="0"/>
              </a:spcAft>
              <a:buNone/>
            </a:pPr>
            <a:endParaRPr sz="1100" dirty="0">
              <a:solidFill>
                <a:srgbClr val="7C868D"/>
              </a:solidFill>
            </a:endParaRPr>
          </a:p>
          <a:p>
            <a:pPr marL="0" marR="0" lvl="0" indent="0" algn="ctr" rtl="0">
              <a:spcBef>
                <a:spcPts val="0"/>
              </a:spcBef>
              <a:spcAft>
                <a:spcPts val="0"/>
              </a:spcAft>
              <a:buNone/>
            </a:pPr>
            <a:endParaRPr sz="1100" dirty="0">
              <a:solidFill>
                <a:srgbClr val="7C868D"/>
              </a:solidFill>
            </a:endParaRPr>
          </a:p>
          <a:p>
            <a:pPr marL="0" marR="0" lvl="0" indent="0" algn="ctr" rtl="0">
              <a:spcBef>
                <a:spcPts val="0"/>
              </a:spcBef>
              <a:spcAft>
                <a:spcPts val="0"/>
              </a:spcAft>
              <a:buNone/>
            </a:pPr>
            <a:endParaRPr sz="1100" dirty="0">
              <a:solidFill>
                <a:srgbClr val="7C868D"/>
              </a:solidFill>
            </a:endParaRPr>
          </a:p>
        </p:txBody>
      </p:sp>
      <p:pic>
        <p:nvPicPr>
          <p:cNvPr id="1169" name="Shape 1169"/>
          <p:cNvPicPr preferRelativeResize="0"/>
          <p:nvPr/>
        </p:nvPicPr>
        <p:blipFill>
          <a:blip r:embed="rId4">
            <a:alphaModFix/>
          </a:blip>
          <a:stretch>
            <a:fillRect/>
          </a:stretch>
        </p:blipFill>
        <p:spPr>
          <a:xfrm>
            <a:off x="3296427" y="4413413"/>
            <a:ext cx="2191950" cy="854625"/>
          </a:xfrm>
          <a:prstGeom prst="rect">
            <a:avLst/>
          </a:prstGeom>
          <a:noFill/>
          <a:ln w="28575" cap="flat" cmpd="sng">
            <a:solidFill>
              <a:srgbClr val="7C868D"/>
            </a:solidFill>
            <a:prstDash val="solid"/>
            <a:round/>
            <a:headEnd type="none" w="sm" len="sm"/>
            <a:tailEnd type="none" w="sm" len="sm"/>
          </a:ln>
        </p:spPr>
      </p:pic>
      <p:pic>
        <p:nvPicPr>
          <p:cNvPr id="1170" name="Shape 1170"/>
          <p:cNvPicPr preferRelativeResize="0"/>
          <p:nvPr/>
        </p:nvPicPr>
        <p:blipFill>
          <a:blip r:embed="rId5">
            <a:alphaModFix/>
          </a:blip>
          <a:stretch>
            <a:fillRect/>
          </a:stretch>
        </p:blipFill>
        <p:spPr>
          <a:xfrm>
            <a:off x="5965144" y="1606301"/>
            <a:ext cx="2713528" cy="4809068"/>
          </a:xfrm>
          <a:prstGeom prst="rect">
            <a:avLst/>
          </a:prstGeom>
          <a:noFill/>
          <a:ln>
            <a:noFill/>
          </a:ln>
        </p:spPr>
      </p:pic>
      <p:sp>
        <p:nvSpPr>
          <p:cNvPr id="1171" name="Shape 1171"/>
          <p:cNvSpPr/>
          <p:nvPr/>
        </p:nvSpPr>
        <p:spPr>
          <a:xfrm>
            <a:off x="8769593" y="1479290"/>
            <a:ext cx="2629200" cy="1043640"/>
          </a:xfrm>
          <a:prstGeom prst="wedgeRoundRectCallout">
            <a:avLst>
              <a:gd name="adj1" fmla="val -45758"/>
              <a:gd name="adj2" fmla="val 94193"/>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lvl="0" algn="ctr"/>
            <a:r>
              <a:rPr lang="en-US" sz="1200" dirty="0">
                <a:solidFill>
                  <a:srgbClr val="7C868D"/>
                </a:solidFill>
              </a:rPr>
              <a:t>Users will now be able to easily determine the relevance and importance of a push notification.</a:t>
            </a:r>
          </a:p>
        </p:txBody>
      </p:sp>
      <p:sp>
        <p:nvSpPr>
          <p:cNvPr id="6" name="Text Placeholder 5">
            <a:extLst>
              <a:ext uri="{FF2B5EF4-FFF2-40B4-BE49-F238E27FC236}">
                <a16:creationId xmlns:a16="http://schemas.microsoft.com/office/drawing/2014/main" id="{3CC0AE29-F59B-CD48-BAFD-0DD0F1C730F0}"/>
              </a:ext>
            </a:extLst>
          </p:cNvPr>
          <p:cNvSpPr>
            <a:spLocks noGrp="1"/>
          </p:cNvSpPr>
          <p:nvPr>
            <p:ph type="body" sz="quarter" idx="16"/>
          </p:nvPr>
        </p:nvSpPr>
        <p:spPr/>
        <p:txBody>
          <a:bodyPr/>
          <a:lstStyle/>
          <a:p>
            <a:r>
              <a:rPr lang="en-US" dirty="0"/>
              <a:t>Notifications will provide more value at a glance </a:t>
            </a:r>
          </a:p>
        </p:txBody>
      </p:sp>
      <p:sp>
        <p:nvSpPr>
          <p:cNvPr id="4" name="Title 3">
            <a:extLst>
              <a:ext uri="{FF2B5EF4-FFF2-40B4-BE49-F238E27FC236}">
                <a16:creationId xmlns:a16="http://schemas.microsoft.com/office/drawing/2014/main" id="{BD9E7665-1635-194A-BDE9-957D209F2C61}"/>
              </a:ext>
            </a:extLst>
          </p:cNvPr>
          <p:cNvSpPr>
            <a:spLocks noGrp="1"/>
          </p:cNvSpPr>
          <p:nvPr>
            <p:ph type="title"/>
          </p:nvPr>
        </p:nvSpPr>
        <p:spPr/>
        <p:txBody>
          <a:bodyPr/>
          <a:lstStyle/>
          <a:p>
            <a:r>
              <a:rPr lang="en-US" dirty="0"/>
              <a:t>Full Content Push Notifications</a:t>
            </a:r>
          </a:p>
        </p:txBody>
      </p:sp>
      <p:sp>
        <p:nvSpPr>
          <p:cNvPr id="5" name="TextBox 4">
            <a:extLst>
              <a:ext uri="{FF2B5EF4-FFF2-40B4-BE49-F238E27FC236}">
                <a16:creationId xmlns:a16="http://schemas.microsoft.com/office/drawing/2014/main" id="{DD417ADC-82EE-C446-B16C-03AC451606A5}"/>
              </a:ext>
            </a:extLst>
          </p:cNvPr>
          <p:cNvSpPr txBox="1"/>
          <p:nvPr/>
        </p:nvSpPr>
        <p:spPr>
          <a:xfrm>
            <a:off x="9115320" y="5246040"/>
            <a:ext cx="2527925" cy="1077218"/>
          </a:xfrm>
          <a:prstGeom prst="rect">
            <a:avLst/>
          </a:prstGeom>
          <a:noFill/>
        </p:spPr>
        <p:txBody>
          <a:bodyPr wrap="square" rtlCol="0">
            <a:spAutoFit/>
          </a:bodyPr>
          <a:lstStyle/>
          <a:p>
            <a:pPr>
              <a:spcBef>
                <a:spcPts val="300"/>
              </a:spcBef>
              <a:spcAft>
                <a:spcPts val="600"/>
              </a:spcAft>
            </a:pPr>
            <a:r>
              <a:rPr lang="en-US" sz="1600" b="1" dirty="0">
                <a:solidFill>
                  <a:schemeClr val="bg1"/>
                </a:solidFill>
                <a:latin typeface="Salesforce Sans"/>
                <a:cs typeface="Salesforce Sans"/>
              </a:rPr>
              <a:t>Available with Salesforce for IOS and Android in June with v16.0 of the mobile apps</a:t>
            </a:r>
          </a:p>
        </p:txBody>
      </p:sp>
    </p:spTree>
    <p:extLst>
      <p:ext uri="{BB962C8B-B14F-4D97-AF65-F5344CB8AC3E}">
        <p14:creationId xmlns:p14="http://schemas.microsoft.com/office/powerpoint/2010/main" val="327396376"/>
      </p:ext>
    </p:extLst>
  </p:cSld>
  <p:clrMapOvr>
    <a:masterClrMapping/>
  </p:clrMapOvr>
  <p:transition spd="med">
    <p:fade thruBlk="1"/>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237"/>
        <p:cNvGrpSpPr/>
        <p:nvPr/>
      </p:nvGrpSpPr>
      <p:grpSpPr>
        <a:xfrm>
          <a:off x="0" y="0"/>
          <a:ext cx="0" cy="0"/>
          <a:chOff x="0" y="0"/>
          <a:chExt cx="0" cy="0"/>
        </a:xfrm>
      </p:grpSpPr>
      <p:pic>
        <p:nvPicPr>
          <p:cNvPr id="1239" name="Shape 1239"/>
          <p:cNvPicPr preferRelativeResize="0"/>
          <p:nvPr/>
        </p:nvPicPr>
        <p:blipFill>
          <a:blip r:embed="rId3">
            <a:alphaModFix/>
          </a:blip>
          <a:stretch>
            <a:fillRect/>
          </a:stretch>
        </p:blipFill>
        <p:spPr>
          <a:xfrm>
            <a:off x="2615428" y="1850560"/>
            <a:ext cx="2650449" cy="4677263"/>
          </a:xfrm>
          <a:prstGeom prst="rect">
            <a:avLst/>
          </a:prstGeom>
          <a:noFill/>
          <a:ln>
            <a:solidFill>
              <a:schemeClr val="accent1"/>
            </a:solidFill>
          </a:ln>
        </p:spPr>
      </p:pic>
      <p:sp>
        <p:nvSpPr>
          <p:cNvPr id="1241" name="Shape 1241"/>
          <p:cNvSpPr/>
          <p:nvPr/>
        </p:nvSpPr>
        <p:spPr>
          <a:xfrm>
            <a:off x="687878" y="2973388"/>
            <a:ext cx="1634070" cy="1104755"/>
          </a:xfrm>
          <a:prstGeom prst="wedgeRoundRectCallout">
            <a:avLst>
              <a:gd name="adj1" fmla="val 65410"/>
              <a:gd name="adj2" fmla="val -22444"/>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marL="0" lvl="0" indent="0" algn="just" rtl="0">
              <a:spcBef>
                <a:spcPts val="0"/>
              </a:spcBef>
              <a:spcAft>
                <a:spcPts val="0"/>
              </a:spcAft>
              <a:buNone/>
            </a:pPr>
            <a:endParaRPr lang="en-US" sz="1100" dirty="0">
              <a:solidFill>
                <a:srgbClr val="7C868D"/>
              </a:solidFill>
            </a:endParaRPr>
          </a:p>
          <a:p>
            <a:pPr marL="0" lvl="0" indent="0" algn="ctr" rtl="0">
              <a:spcBef>
                <a:spcPts val="0"/>
              </a:spcBef>
              <a:spcAft>
                <a:spcPts val="0"/>
              </a:spcAft>
              <a:buNone/>
            </a:pPr>
            <a:endParaRPr lang="en-US" sz="1100" dirty="0">
              <a:solidFill>
                <a:srgbClr val="7C868D"/>
              </a:solidFill>
            </a:endParaRPr>
          </a:p>
          <a:p>
            <a:pPr lvl="0" algn="ctr"/>
            <a:r>
              <a:rPr lang="en-US" sz="1100" dirty="0">
                <a:solidFill>
                  <a:srgbClr val="7C868D"/>
                </a:solidFill>
              </a:rPr>
              <a:t>Standardize activity subject values across your organization &amp; save reps time by quickly entering frequently used activity subject values.</a:t>
            </a:r>
          </a:p>
          <a:p>
            <a:pPr marL="0" lvl="0" indent="0" algn="just" rtl="0">
              <a:spcBef>
                <a:spcPts val="0"/>
              </a:spcBef>
              <a:spcAft>
                <a:spcPts val="0"/>
              </a:spcAft>
              <a:buNone/>
            </a:pPr>
            <a:endParaRPr lang="en-US" sz="1100" dirty="0">
              <a:solidFill>
                <a:srgbClr val="7C868D"/>
              </a:solidFill>
            </a:endParaRPr>
          </a:p>
          <a:p>
            <a:pPr marL="0" lvl="0" indent="0" algn="just" rtl="0">
              <a:spcBef>
                <a:spcPts val="0"/>
              </a:spcBef>
              <a:spcAft>
                <a:spcPts val="0"/>
              </a:spcAft>
              <a:buNone/>
            </a:pPr>
            <a:endParaRPr sz="1100" dirty="0">
              <a:solidFill>
                <a:srgbClr val="7C868D"/>
              </a:solidFill>
            </a:endParaRPr>
          </a:p>
        </p:txBody>
      </p:sp>
      <p:sp>
        <p:nvSpPr>
          <p:cNvPr id="7" name="Text Placeholder 6">
            <a:extLst>
              <a:ext uri="{FF2B5EF4-FFF2-40B4-BE49-F238E27FC236}">
                <a16:creationId xmlns:a16="http://schemas.microsoft.com/office/drawing/2014/main" id="{5C6F646D-EE98-2E4B-9C54-6348F4256DBE}"/>
              </a:ext>
            </a:extLst>
          </p:cNvPr>
          <p:cNvSpPr>
            <a:spLocks noGrp="1"/>
          </p:cNvSpPr>
          <p:nvPr>
            <p:ph type="body" sz="quarter" idx="16"/>
          </p:nvPr>
        </p:nvSpPr>
        <p:spPr/>
        <p:txBody>
          <a:bodyPr/>
          <a:lstStyle/>
          <a:p>
            <a:r>
              <a:rPr lang="en-US" dirty="0"/>
              <a:t>Preset subject values for tasks and rich text in mobile</a:t>
            </a:r>
          </a:p>
        </p:txBody>
      </p:sp>
      <p:sp>
        <p:nvSpPr>
          <p:cNvPr id="3" name="Title 2">
            <a:extLst>
              <a:ext uri="{FF2B5EF4-FFF2-40B4-BE49-F238E27FC236}">
                <a16:creationId xmlns:a16="http://schemas.microsoft.com/office/drawing/2014/main" id="{E2FACCEB-306A-8046-AB96-00BE8EC7DC2E}"/>
              </a:ext>
            </a:extLst>
          </p:cNvPr>
          <p:cNvSpPr>
            <a:spLocks noGrp="1"/>
          </p:cNvSpPr>
          <p:nvPr>
            <p:ph type="title"/>
          </p:nvPr>
        </p:nvSpPr>
        <p:spPr/>
        <p:txBody>
          <a:bodyPr/>
          <a:lstStyle/>
          <a:p>
            <a:r>
              <a:rPr lang="en-US" dirty="0"/>
              <a:t>Other enhancements</a:t>
            </a:r>
          </a:p>
        </p:txBody>
      </p:sp>
      <p:pic>
        <p:nvPicPr>
          <p:cNvPr id="8" name="Shape 2712">
            <a:extLst>
              <a:ext uri="{FF2B5EF4-FFF2-40B4-BE49-F238E27FC236}">
                <a16:creationId xmlns:a16="http://schemas.microsoft.com/office/drawing/2014/main" id="{4B4AC19E-4D1F-F041-998B-EA10E6453D46}"/>
              </a:ext>
            </a:extLst>
          </p:cNvPr>
          <p:cNvPicPr preferRelativeResize="0">
            <a:picLocks noGrp="1"/>
          </p:cNvPicPr>
          <p:nvPr>
            <p:ph sz="quarter" idx="4294967295"/>
          </p:nvPr>
        </p:nvPicPr>
        <p:blipFill>
          <a:blip r:embed="rId4">
            <a:alphaModFix/>
          </a:blip>
          <a:stretch>
            <a:fillRect/>
          </a:stretch>
        </p:blipFill>
        <p:spPr>
          <a:xfrm>
            <a:off x="5559357" y="1850560"/>
            <a:ext cx="3162300" cy="1879600"/>
          </a:xfrm>
          <a:prstGeom prst="rect">
            <a:avLst/>
          </a:prstGeom>
          <a:noFill/>
          <a:ln>
            <a:solidFill>
              <a:schemeClr val="accent1"/>
            </a:solidFill>
          </a:ln>
        </p:spPr>
      </p:pic>
      <p:sp>
        <p:nvSpPr>
          <p:cNvPr id="9" name="Shape 1168">
            <a:extLst>
              <a:ext uri="{FF2B5EF4-FFF2-40B4-BE49-F238E27FC236}">
                <a16:creationId xmlns:a16="http://schemas.microsoft.com/office/drawing/2014/main" id="{D1D4AC27-2387-4240-8314-111628AFD0AF}"/>
              </a:ext>
            </a:extLst>
          </p:cNvPr>
          <p:cNvSpPr/>
          <p:nvPr/>
        </p:nvSpPr>
        <p:spPr>
          <a:xfrm>
            <a:off x="6094476" y="4189192"/>
            <a:ext cx="2629200" cy="781820"/>
          </a:xfrm>
          <a:prstGeom prst="wedgeRoundRectCallout">
            <a:avLst>
              <a:gd name="adj1" fmla="val -22216"/>
              <a:gd name="adj2" fmla="val -92798"/>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t" anchorCtr="0">
            <a:noAutofit/>
          </a:bodyPr>
          <a:lstStyle/>
          <a:p>
            <a:pPr lvl="0" algn="ctr"/>
            <a:r>
              <a:rPr lang="en-US" sz="1200" dirty="0">
                <a:solidFill>
                  <a:srgbClr val="7C868D"/>
                </a:solidFill>
              </a:rPr>
              <a:t>Now you get the same formatting, list making, and code snippet and inline image inserting across all platforms. </a:t>
            </a:r>
            <a:endParaRPr sz="1100" dirty="0">
              <a:solidFill>
                <a:srgbClr val="7C868D"/>
              </a:solidFill>
            </a:endParaRPr>
          </a:p>
          <a:p>
            <a:pPr marL="0" marR="0" lvl="0" indent="0" algn="ctr" rtl="0">
              <a:spcBef>
                <a:spcPts val="0"/>
              </a:spcBef>
              <a:spcAft>
                <a:spcPts val="0"/>
              </a:spcAft>
              <a:buNone/>
            </a:pPr>
            <a:endParaRPr sz="1100" dirty="0">
              <a:solidFill>
                <a:srgbClr val="7C868D"/>
              </a:solidFill>
            </a:endParaRPr>
          </a:p>
          <a:p>
            <a:pPr marL="0" marR="0" lvl="0" indent="0" algn="ctr" rtl="0">
              <a:spcBef>
                <a:spcPts val="0"/>
              </a:spcBef>
              <a:spcAft>
                <a:spcPts val="0"/>
              </a:spcAft>
              <a:buNone/>
            </a:pPr>
            <a:endParaRPr sz="1100" dirty="0">
              <a:solidFill>
                <a:srgbClr val="7C868D"/>
              </a:solidFill>
            </a:endParaRPr>
          </a:p>
        </p:txBody>
      </p:sp>
    </p:spTree>
    <p:extLst>
      <p:ext uri="{BB962C8B-B14F-4D97-AF65-F5344CB8AC3E}">
        <p14:creationId xmlns:p14="http://schemas.microsoft.com/office/powerpoint/2010/main" val="1835783319"/>
      </p:ext>
    </p:extLst>
  </p:cSld>
  <p:clrMapOvr>
    <a:masterClrMapping/>
  </p:clrMapOvr>
  <p:transition spd="med">
    <p:fade thruBlk="1"/>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US" dirty="0"/>
              <a:t>Sales Cloud</a:t>
            </a:r>
          </a:p>
        </p:txBody>
      </p:sp>
    </p:spTree>
    <p:extLst>
      <p:ext uri="{BB962C8B-B14F-4D97-AF65-F5344CB8AC3E}">
        <p14:creationId xmlns:p14="http://schemas.microsoft.com/office/powerpoint/2010/main" val="4049419617"/>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US" dirty="0"/>
              <a:t>Process Improvements for Sales Users</a:t>
            </a:r>
          </a:p>
        </p:txBody>
      </p:sp>
    </p:spTree>
    <p:extLst>
      <p:ext uri="{BB962C8B-B14F-4D97-AF65-F5344CB8AC3E}">
        <p14:creationId xmlns:p14="http://schemas.microsoft.com/office/powerpoint/2010/main" val="2091455230"/>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59"/>
        <p:cNvGrpSpPr/>
        <p:nvPr/>
      </p:nvGrpSpPr>
      <p:grpSpPr>
        <a:xfrm>
          <a:off x="0" y="0"/>
          <a:ext cx="0" cy="0"/>
          <a:chOff x="0" y="0"/>
          <a:chExt cx="0" cy="0"/>
        </a:xfrm>
      </p:grpSpPr>
      <p:sp>
        <p:nvSpPr>
          <p:cNvPr id="560" name="Shape 560"/>
          <p:cNvSpPr txBox="1">
            <a:spLocks noGrp="1"/>
          </p:cNvSpPr>
          <p:nvPr>
            <p:ph type="ctrTitle"/>
          </p:nvPr>
        </p:nvSpPr>
        <p:spPr>
          <a:prstGeom prst="rect">
            <a:avLst/>
          </a:prstGeom>
        </p:spPr>
        <p:txBody>
          <a:bodyPr spcFirstLastPara="1" wrap="square" lIns="121875" tIns="121875" rIns="121875" bIns="121875" anchor="b" anchorCtr="0">
            <a:noAutofit/>
          </a:bodyPr>
          <a:lstStyle/>
          <a:p>
            <a:pPr marL="0" lvl="0" indent="0" rtl="0">
              <a:spcBef>
                <a:spcPts val="0"/>
              </a:spcBef>
              <a:spcAft>
                <a:spcPts val="0"/>
              </a:spcAft>
              <a:buNone/>
            </a:pPr>
            <a:r>
              <a:rPr lang="en-US" b="1" dirty="0"/>
              <a:t>Overall user productivity</a:t>
            </a:r>
            <a:endParaRPr b="1" dirty="0"/>
          </a:p>
        </p:txBody>
      </p:sp>
    </p:spTree>
    <p:extLst>
      <p:ext uri="{BB962C8B-B14F-4D97-AF65-F5344CB8AC3E}">
        <p14:creationId xmlns:p14="http://schemas.microsoft.com/office/powerpoint/2010/main" val="927204688"/>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553"/>
        <p:cNvGrpSpPr/>
        <p:nvPr/>
      </p:nvGrpSpPr>
      <p:grpSpPr>
        <a:xfrm>
          <a:off x="0" y="0"/>
          <a:ext cx="0" cy="0"/>
          <a:chOff x="0" y="0"/>
          <a:chExt cx="0" cy="0"/>
        </a:xfrm>
      </p:grpSpPr>
      <p:sp>
        <p:nvSpPr>
          <p:cNvPr id="554" name="Shape 554"/>
          <p:cNvSpPr txBox="1">
            <a:spLocks noGrp="1"/>
          </p:cNvSpPr>
          <p:nvPr>
            <p:ph type="ctrTitle"/>
          </p:nvPr>
        </p:nvSpPr>
        <p:spPr>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US"/>
              <a:t>Campaigns</a:t>
            </a:r>
            <a:endParaRPr/>
          </a:p>
        </p:txBody>
      </p:sp>
      <p:sp>
        <p:nvSpPr>
          <p:cNvPr id="3" name="Text Placeholder 2">
            <a:extLst>
              <a:ext uri="{FF2B5EF4-FFF2-40B4-BE49-F238E27FC236}">
                <a16:creationId xmlns:a16="http://schemas.microsoft.com/office/drawing/2014/main" id="{45DD8714-E81C-C541-8D0E-253EEE1A9251}"/>
              </a:ext>
            </a:extLst>
          </p:cNvPr>
          <p:cNvSpPr>
            <a:spLocks noGrp="1"/>
          </p:cNvSpPr>
          <p:nvPr>
            <p:ph type="body" idx="11"/>
          </p:nvPr>
        </p:nvSpPr>
        <p:spPr>
          <a:xfrm>
            <a:off x="578442" y="2988388"/>
            <a:ext cx="8748438" cy="927386"/>
          </a:xfrm>
        </p:spPr>
        <p:txBody>
          <a:bodyPr/>
          <a:lstStyle/>
          <a:p>
            <a:r>
              <a:rPr lang="en-US" dirty="0">
                <a:hlinkClick r:id="rId3"/>
              </a:rPr>
              <a:t>https://releasenotes.docs.salesforce.com/en-us/summer18/release-notes/rn_sales_features_core_campaigns.htm</a:t>
            </a:r>
            <a:endParaRPr lang="en-US" dirty="0"/>
          </a:p>
          <a:p>
            <a:endParaRPr lang="en-US" dirty="0"/>
          </a:p>
        </p:txBody>
      </p:sp>
    </p:spTree>
    <p:extLst>
      <p:ext uri="{BB962C8B-B14F-4D97-AF65-F5344CB8AC3E}">
        <p14:creationId xmlns:p14="http://schemas.microsoft.com/office/powerpoint/2010/main" val="2367813599"/>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Shape 323"/>
          <p:cNvSpPr txBox="1">
            <a:spLocks noGrp="1"/>
          </p:cNvSpPr>
          <p:nvPr>
            <p:ph type="title"/>
          </p:nvPr>
        </p:nvSpPr>
        <p:spPr>
          <a:xfrm>
            <a:off x="571500" y="139701"/>
            <a:ext cx="11046000" cy="990000"/>
          </a:xfrm>
          <a:prstGeom prst="rect">
            <a:avLst/>
          </a:prstGeom>
          <a:noFill/>
          <a:ln>
            <a:noFill/>
          </a:ln>
        </p:spPr>
        <p:txBody>
          <a:bodyPr spcFirstLastPara="1" wrap="square" lIns="0" tIns="0" rIns="0" bIns="0" anchor="b" anchorCtr="0">
            <a:noAutofit/>
          </a:bodyPr>
          <a:lstStyle/>
          <a:p>
            <a:pPr marL="0" marR="0" lvl="0" indent="0" algn="l" rtl="0">
              <a:lnSpc>
                <a:spcPct val="95000"/>
              </a:lnSpc>
              <a:spcBef>
                <a:spcPts val="0"/>
              </a:spcBef>
              <a:spcAft>
                <a:spcPts val="0"/>
              </a:spcAft>
              <a:buNone/>
            </a:pPr>
            <a:r>
              <a:rPr lang="en-US" sz="3200">
                <a:solidFill>
                  <a:schemeClr val="accent1"/>
                </a:solidFill>
              </a:rPr>
              <a:t>Send list emails right from campaign records</a:t>
            </a:r>
            <a:endParaRPr sz="3200" b="0" i="0" u="none" strike="noStrike" cap="none">
              <a:solidFill>
                <a:schemeClr val="accent1"/>
              </a:solidFill>
              <a:latin typeface="Arial"/>
              <a:ea typeface="Arial"/>
              <a:cs typeface="Arial"/>
              <a:sym typeface="Arial"/>
            </a:endParaRPr>
          </a:p>
        </p:txBody>
      </p:sp>
      <p:pic>
        <p:nvPicPr>
          <p:cNvPr id="324" name="Shape 324"/>
          <p:cNvPicPr preferRelativeResize="0"/>
          <p:nvPr/>
        </p:nvPicPr>
        <p:blipFill rotWithShape="1">
          <a:blip r:embed="rId3">
            <a:alphaModFix/>
          </a:blip>
          <a:srcRect l="89" r="99"/>
          <a:stretch/>
        </p:blipFill>
        <p:spPr>
          <a:xfrm>
            <a:off x="762000" y="1282101"/>
            <a:ext cx="10031384" cy="5423501"/>
          </a:xfrm>
          <a:prstGeom prst="rect">
            <a:avLst/>
          </a:prstGeom>
          <a:noFill/>
          <a:ln>
            <a:solidFill>
              <a:schemeClr val="accent1"/>
            </a:solidFill>
          </a:ln>
        </p:spPr>
      </p:pic>
      <p:sp>
        <p:nvSpPr>
          <p:cNvPr id="6" name="Shape 1195">
            <a:extLst>
              <a:ext uri="{FF2B5EF4-FFF2-40B4-BE49-F238E27FC236}">
                <a16:creationId xmlns:a16="http://schemas.microsoft.com/office/drawing/2014/main" id="{D76F80A6-6E3D-BD47-9530-B3421B988438}"/>
              </a:ext>
            </a:extLst>
          </p:cNvPr>
          <p:cNvSpPr/>
          <p:nvPr/>
        </p:nvSpPr>
        <p:spPr>
          <a:xfrm>
            <a:off x="5698029" y="3993851"/>
            <a:ext cx="2242200" cy="688725"/>
          </a:xfrm>
          <a:prstGeom prst="wedgeRoundRectCallout">
            <a:avLst>
              <a:gd name="adj1" fmla="val -3766"/>
              <a:gd name="adj2" fmla="val -97425"/>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lvl="0"/>
            <a:r>
              <a:rPr lang="en-US" sz="1200" dirty="0">
                <a:solidFill>
                  <a:schemeClr val="accent2"/>
                </a:solidFill>
              </a:rPr>
              <a:t>Send a list email to the entire campaign</a:t>
            </a:r>
          </a:p>
        </p:txBody>
      </p:sp>
    </p:spTree>
    <p:extLst>
      <p:ext uri="{BB962C8B-B14F-4D97-AF65-F5344CB8AC3E}">
        <p14:creationId xmlns:p14="http://schemas.microsoft.com/office/powerpoint/2010/main" val="2165086450"/>
      </p:ext>
    </p:extLst>
  </p:cSld>
  <p:clrMapOvr>
    <a:masterClrMapping/>
  </p:clrMapOvr>
  <p:transition spd="med">
    <p:fade thruBlk="1"/>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331" name="Shape 331"/>
          <p:cNvSpPr txBox="1">
            <a:spLocks noGrp="1"/>
          </p:cNvSpPr>
          <p:nvPr>
            <p:ph type="title"/>
          </p:nvPr>
        </p:nvSpPr>
        <p:spPr>
          <a:xfrm>
            <a:off x="571500" y="139701"/>
            <a:ext cx="11046000" cy="990000"/>
          </a:xfrm>
          <a:prstGeom prst="rect">
            <a:avLst/>
          </a:prstGeom>
          <a:noFill/>
          <a:ln>
            <a:noFill/>
          </a:ln>
        </p:spPr>
        <p:txBody>
          <a:bodyPr spcFirstLastPara="1" wrap="square" lIns="0" tIns="0" rIns="0" bIns="0" anchor="b" anchorCtr="0">
            <a:noAutofit/>
          </a:bodyPr>
          <a:lstStyle/>
          <a:p>
            <a:pPr marL="0" marR="0" lvl="0" indent="0" algn="l" rtl="0">
              <a:lnSpc>
                <a:spcPct val="95000"/>
              </a:lnSpc>
              <a:spcBef>
                <a:spcPts val="0"/>
              </a:spcBef>
              <a:spcAft>
                <a:spcPts val="0"/>
              </a:spcAft>
              <a:buNone/>
            </a:pPr>
            <a:r>
              <a:rPr lang="en-US" sz="3200">
                <a:solidFill>
                  <a:schemeClr val="accent1"/>
                </a:solidFill>
              </a:rPr>
              <a:t>...Or, pick and choose specific campaign members</a:t>
            </a:r>
            <a:endParaRPr sz="3200" b="0" i="0" u="none" strike="noStrike" cap="none">
              <a:solidFill>
                <a:schemeClr val="accent1"/>
              </a:solidFill>
              <a:latin typeface="Arial"/>
              <a:ea typeface="Arial"/>
              <a:cs typeface="Arial"/>
              <a:sym typeface="Arial"/>
            </a:endParaRPr>
          </a:p>
        </p:txBody>
      </p:sp>
      <p:pic>
        <p:nvPicPr>
          <p:cNvPr id="332" name="Shape 332"/>
          <p:cNvPicPr preferRelativeResize="0"/>
          <p:nvPr/>
        </p:nvPicPr>
        <p:blipFill>
          <a:blip r:embed="rId3">
            <a:alphaModFix/>
          </a:blip>
          <a:stretch>
            <a:fillRect/>
          </a:stretch>
        </p:blipFill>
        <p:spPr>
          <a:xfrm>
            <a:off x="685800" y="1282101"/>
            <a:ext cx="10031384" cy="5423500"/>
          </a:xfrm>
          <a:prstGeom prst="rect">
            <a:avLst/>
          </a:prstGeom>
          <a:noFill/>
          <a:ln>
            <a:noFill/>
          </a:ln>
        </p:spPr>
      </p:pic>
    </p:spTree>
    <p:extLst>
      <p:ext uri="{BB962C8B-B14F-4D97-AF65-F5344CB8AC3E}">
        <p14:creationId xmlns:p14="http://schemas.microsoft.com/office/powerpoint/2010/main" val="1866120712"/>
      </p:ext>
    </p:extLst>
  </p:cSld>
  <p:clrMapOvr>
    <a:masterClrMapping/>
  </p:clrMapOvr>
  <p:transition spd="med">
    <p:fade thruBlk="1"/>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Shape 339"/>
          <p:cNvSpPr txBox="1">
            <a:spLocks noGrp="1"/>
          </p:cNvSpPr>
          <p:nvPr>
            <p:ph type="title"/>
          </p:nvPr>
        </p:nvSpPr>
        <p:spPr>
          <a:xfrm>
            <a:off x="571500" y="139701"/>
            <a:ext cx="11046000" cy="990000"/>
          </a:xfrm>
          <a:prstGeom prst="rect">
            <a:avLst/>
          </a:prstGeom>
          <a:noFill/>
          <a:ln>
            <a:noFill/>
          </a:ln>
        </p:spPr>
        <p:txBody>
          <a:bodyPr spcFirstLastPara="1" wrap="square" lIns="0" tIns="0" rIns="0" bIns="0" anchor="b" anchorCtr="0">
            <a:noAutofit/>
          </a:bodyPr>
          <a:lstStyle/>
          <a:p>
            <a:pPr marL="0" marR="0" lvl="0" indent="0" algn="l" rtl="0">
              <a:lnSpc>
                <a:spcPct val="95000"/>
              </a:lnSpc>
              <a:spcBef>
                <a:spcPts val="0"/>
              </a:spcBef>
              <a:spcAft>
                <a:spcPts val="0"/>
              </a:spcAft>
              <a:buNone/>
            </a:pPr>
            <a:r>
              <a:rPr lang="en-US" sz="3200">
                <a:solidFill>
                  <a:schemeClr val="accent1"/>
                </a:solidFill>
              </a:rPr>
              <a:t>...Or, send a list email from list views scoped by campaign</a:t>
            </a:r>
            <a:endParaRPr sz="3200" b="0" i="0" u="none" strike="noStrike" cap="none">
              <a:solidFill>
                <a:schemeClr val="accent1"/>
              </a:solidFill>
              <a:latin typeface="Arial"/>
              <a:ea typeface="Arial"/>
              <a:cs typeface="Arial"/>
              <a:sym typeface="Arial"/>
            </a:endParaRPr>
          </a:p>
        </p:txBody>
      </p:sp>
      <p:pic>
        <p:nvPicPr>
          <p:cNvPr id="340" name="Shape 340"/>
          <p:cNvPicPr preferRelativeResize="0"/>
          <p:nvPr/>
        </p:nvPicPr>
        <p:blipFill>
          <a:blip r:embed="rId3">
            <a:alphaModFix/>
          </a:blip>
          <a:stretch>
            <a:fillRect/>
          </a:stretch>
        </p:blipFill>
        <p:spPr>
          <a:xfrm>
            <a:off x="714625" y="1269751"/>
            <a:ext cx="10044292" cy="5423499"/>
          </a:xfrm>
          <a:prstGeom prst="rect">
            <a:avLst/>
          </a:prstGeom>
          <a:noFill/>
          <a:ln>
            <a:noFill/>
          </a:ln>
        </p:spPr>
      </p:pic>
      <p:sp>
        <p:nvSpPr>
          <p:cNvPr id="6" name="Shape 1195">
            <a:extLst>
              <a:ext uri="{FF2B5EF4-FFF2-40B4-BE49-F238E27FC236}">
                <a16:creationId xmlns:a16="http://schemas.microsoft.com/office/drawing/2014/main" id="{9DDF0270-E8E9-274B-A73D-EEBA1413ADC5}"/>
              </a:ext>
            </a:extLst>
          </p:cNvPr>
          <p:cNvSpPr/>
          <p:nvPr/>
        </p:nvSpPr>
        <p:spPr>
          <a:xfrm>
            <a:off x="8904374" y="4477133"/>
            <a:ext cx="2242200" cy="793136"/>
          </a:xfrm>
          <a:prstGeom prst="wedgeRoundRectCallout">
            <a:avLst>
              <a:gd name="adj1" fmla="val -20820"/>
              <a:gd name="adj2" fmla="val -93918"/>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lvl="0" algn="ctr"/>
            <a:r>
              <a:rPr lang="en-US" sz="1200" dirty="0">
                <a:solidFill>
                  <a:srgbClr val="7C868D"/>
                </a:solidFill>
              </a:rPr>
              <a:t>Filter your Leads and Contacts that are part of specific Campaigns</a:t>
            </a:r>
          </a:p>
        </p:txBody>
      </p:sp>
      <p:sp>
        <p:nvSpPr>
          <p:cNvPr id="2" name="Rounded Rectangle 1">
            <a:extLst>
              <a:ext uri="{FF2B5EF4-FFF2-40B4-BE49-F238E27FC236}">
                <a16:creationId xmlns:a16="http://schemas.microsoft.com/office/drawing/2014/main" id="{C7E139CF-45A2-E742-BABB-9FB0004A9B04}"/>
              </a:ext>
            </a:extLst>
          </p:cNvPr>
          <p:cNvSpPr/>
          <p:nvPr/>
        </p:nvSpPr>
        <p:spPr>
          <a:xfrm>
            <a:off x="9725891" y="1978429"/>
            <a:ext cx="831273" cy="365760"/>
          </a:xfrm>
          <a:prstGeom prst="roundRect">
            <a:avLst/>
          </a:prstGeom>
          <a:noFill/>
          <a:ln w="19050">
            <a:solidFill>
              <a:srgbClr val="C00000"/>
            </a:solidFill>
          </a:ln>
          <a:scene3d>
            <a:camera prst="orthographicFront"/>
            <a:lightRig rig="contrasting" dir="t">
              <a:rot lat="0" lon="0" rev="2400000"/>
            </a:lightRig>
          </a:scene3d>
          <a:sp3d prstMaterial="powder">
            <a:bevelB w="0" h="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Salesforce Sans"/>
              <a:cs typeface="Salesforce Sans"/>
            </a:endParaRPr>
          </a:p>
        </p:txBody>
      </p:sp>
    </p:spTree>
    <p:extLst>
      <p:ext uri="{BB962C8B-B14F-4D97-AF65-F5344CB8AC3E}">
        <p14:creationId xmlns:p14="http://schemas.microsoft.com/office/powerpoint/2010/main" val="1805642791"/>
      </p:ext>
    </p:extLst>
  </p:cSld>
  <p:clrMapOvr>
    <a:masterClrMapping/>
  </p:clrMapOvr>
  <p:transition spd="med">
    <p:fade thruBlk="1"/>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7" name="Shape 347"/>
          <p:cNvSpPr txBox="1">
            <a:spLocks noGrp="1"/>
          </p:cNvSpPr>
          <p:nvPr>
            <p:ph type="title"/>
          </p:nvPr>
        </p:nvSpPr>
        <p:spPr>
          <a:xfrm>
            <a:off x="571500" y="139701"/>
            <a:ext cx="11046000" cy="990000"/>
          </a:xfrm>
          <a:prstGeom prst="rect">
            <a:avLst/>
          </a:prstGeom>
          <a:noFill/>
          <a:ln>
            <a:noFill/>
          </a:ln>
        </p:spPr>
        <p:txBody>
          <a:bodyPr spcFirstLastPara="1" wrap="square" lIns="0" tIns="0" rIns="0" bIns="0" anchor="b" anchorCtr="0">
            <a:noAutofit/>
          </a:bodyPr>
          <a:lstStyle/>
          <a:p>
            <a:pPr marL="0" marR="0" lvl="0" indent="0" algn="l" rtl="0">
              <a:lnSpc>
                <a:spcPct val="95000"/>
              </a:lnSpc>
              <a:spcBef>
                <a:spcPts val="0"/>
              </a:spcBef>
              <a:spcAft>
                <a:spcPts val="0"/>
              </a:spcAft>
              <a:buNone/>
            </a:pPr>
            <a:r>
              <a:rPr lang="en-US" sz="3200">
                <a:solidFill>
                  <a:schemeClr val="accent1"/>
                </a:solidFill>
              </a:rPr>
              <a:t>...Or, just auto-complete on the name of a Campaign</a:t>
            </a:r>
            <a:endParaRPr sz="3200" b="0" i="0" u="none" strike="noStrike" cap="none">
              <a:solidFill>
                <a:schemeClr val="accent1"/>
              </a:solidFill>
              <a:latin typeface="Arial"/>
              <a:ea typeface="Arial"/>
              <a:cs typeface="Arial"/>
              <a:sym typeface="Arial"/>
            </a:endParaRPr>
          </a:p>
        </p:txBody>
      </p:sp>
      <p:pic>
        <p:nvPicPr>
          <p:cNvPr id="348" name="Shape 348"/>
          <p:cNvPicPr preferRelativeResize="0"/>
          <p:nvPr/>
        </p:nvPicPr>
        <p:blipFill>
          <a:blip r:embed="rId3">
            <a:alphaModFix/>
          </a:blip>
          <a:stretch>
            <a:fillRect/>
          </a:stretch>
        </p:blipFill>
        <p:spPr>
          <a:xfrm>
            <a:off x="1102000" y="1259975"/>
            <a:ext cx="9724600" cy="5264400"/>
          </a:xfrm>
          <a:prstGeom prst="rect">
            <a:avLst/>
          </a:prstGeom>
          <a:noFill/>
          <a:ln>
            <a:noFill/>
          </a:ln>
        </p:spPr>
      </p:pic>
      <p:sp>
        <p:nvSpPr>
          <p:cNvPr id="5" name="Shape 1195">
            <a:extLst>
              <a:ext uri="{FF2B5EF4-FFF2-40B4-BE49-F238E27FC236}">
                <a16:creationId xmlns:a16="http://schemas.microsoft.com/office/drawing/2014/main" id="{C0895F74-0983-3E46-9E32-7DE8D9878A8E}"/>
              </a:ext>
            </a:extLst>
          </p:cNvPr>
          <p:cNvSpPr/>
          <p:nvPr/>
        </p:nvSpPr>
        <p:spPr>
          <a:xfrm>
            <a:off x="4663278" y="1899922"/>
            <a:ext cx="2242200" cy="743260"/>
          </a:xfrm>
          <a:prstGeom prst="wedgeRoundRectCallout">
            <a:avLst>
              <a:gd name="adj1" fmla="val -67533"/>
              <a:gd name="adj2" fmla="val -25630"/>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lvl="0" algn="ctr"/>
            <a:r>
              <a:rPr lang="en-US" sz="1200" dirty="0">
                <a:solidFill>
                  <a:srgbClr val="7C868D"/>
                </a:solidFill>
              </a:rPr>
              <a:t>Type in the first few letters of the campaign and select</a:t>
            </a:r>
          </a:p>
        </p:txBody>
      </p:sp>
    </p:spTree>
    <p:extLst>
      <p:ext uri="{BB962C8B-B14F-4D97-AF65-F5344CB8AC3E}">
        <p14:creationId xmlns:p14="http://schemas.microsoft.com/office/powerpoint/2010/main" val="2560285817"/>
      </p:ext>
    </p:extLst>
  </p:cSld>
  <p:clrMapOvr>
    <a:masterClrMapping/>
  </p:clrMapOvr>
  <p:transition spd="med">
    <p:fade thruBlk="1"/>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 name="Text Placeholder 2">
            <a:extLst>
              <a:ext uri="{FF2B5EF4-FFF2-40B4-BE49-F238E27FC236}">
                <a16:creationId xmlns:a16="http://schemas.microsoft.com/office/drawing/2014/main" id="{BF539907-5565-D545-943A-3CDA6A380EE4}"/>
              </a:ext>
            </a:extLst>
          </p:cNvPr>
          <p:cNvSpPr>
            <a:spLocks noGrp="1"/>
          </p:cNvSpPr>
          <p:nvPr>
            <p:ph type="body" sz="quarter" idx="16"/>
          </p:nvPr>
        </p:nvSpPr>
        <p:spPr/>
        <p:txBody>
          <a:bodyPr/>
          <a:lstStyle/>
          <a:p>
            <a:r>
              <a:rPr lang="en-US" dirty="0"/>
              <a:t>.. and associated with the campaign as well</a:t>
            </a:r>
          </a:p>
        </p:txBody>
      </p:sp>
      <p:sp>
        <p:nvSpPr>
          <p:cNvPr id="354" name="Shape 354"/>
          <p:cNvSpPr txBox="1">
            <a:spLocks noGrp="1"/>
          </p:cNvSpPr>
          <p:nvPr>
            <p:ph type="title"/>
          </p:nvPr>
        </p:nvSpPr>
        <p:spPr>
          <a:prstGeom prst="rect">
            <a:avLst/>
          </a:prstGeom>
          <a:noFill/>
          <a:ln>
            <a:noFill/>
          </a:ln>
        </p:spPr>
        <p:txBody>
          <a:bodyPr spcFirstLastPara="1" wrap="square" lIns="0" tIns="0" rIns="0" bIns="0" anchor="b" anchorCtr="0">
            <a:noAutofit/>
          </a:bodyPr>
          <a:lstStyle/>
          <a:p>
            <a:pPr marL="0" marR="0" lvl="0" indent="0" algn="l" rtl="0">
              <a:lnSpc>
                <a:spcPct val="95000"/>
              </a:lnSpc>
              <a:spcBef>
                <a:spcPts val="0"/>
              </a:spcBef>
              <a:spcAft>
                <a:spcPts val="0"/>
              </a:spcAft>
              <a:buNone/>
            </a:pPr>
            <a:r>
              <a:rPr lang="en-US" sz="3200" dirty="0">
                <a:solidFill>
                  <a:schemeClr val="accent1"/>
                </a:solidFill>
              </a:rPr>
              <a:t>List emails are logged to campaign activity timelines</a:t>
            </a:r>
            <a:endParaRPr sz="3200" b="0" i="0" u="none" strike="noStrike" cap="none" dirty="0">
              <a:solidFill>
                <a:schemeClr val="accent1"/>
              </a:solidFill>
              <a:latin typeface="Arial"/>
              <a:ea typeface="Arial"/>
              <a:cs typeface="Arial"/>
              <a:sym typeface="Arial"/>
            </a:endParaRPr>
          </a:p>
        </p:txBody>
      </p:sp>
      <p:pic>
        <p:nvPicPr>
          <p:cNvPr id="355" name="Shape 355"/>
          <p:cNvPicPr preferRelativeResize="0"/>
          <p:nvPr/>
        </p:nvPicPr>
        <p:blipFill>
          <a:blip r:embed="rId3">
            <a:alphaModFix/>
          </a:blip>
          <a:stretch>
            <a:fillRect/>
          </a:stretch>
        </p:blipFill>
        <p:spPr>
          <a:xfrm>
            <a:off x="571500" y="1804384"/>
            <a:ext cx="5285527" cy="2857637"/>
          </a:xfrm>
          <a:prstGeom prst="rect">
            <a:avLst/>
          </a:prstGeom>
          <a:noFill/>
          <a:ln>
            <a:solidFill>
              <a:schemeClr val="accent2"/>
            </a:solidFill>
          </a:ln>
        </p:spPr>
      </p:pic>
      <p:pic>
        <p:nvPicPr>
          <p:cNvPr id="6" name="Shape 362">
            <a:extLst>
              <a:ext uri="{FF2B5EF4-FFF2-40B4-BE49-F238E27FC236}">
                <a16:creationId xmlns:a16="http://schemas.microsoft.com/office/drawing/2014/main" id="{966CC5D5-1C96-0F4C-A595-A5BE15A3B5E9}"/>
              </a:ext>
            </a:extLst>
          </p:cNvPr>
          <p:cNvPicPr preferRelativeResize="0"/>
          <p:nvPr/>
        </p:nvPicPr>
        <p:blipFill>
          <a:blip r:embed="rId4">
            <a:alphaModFix/>
          </a:blip>
          <a:stretch>
            <a:fillRect/>
          </a:stretch>
        </p:blipFill>
        <p:spPr>
          <a:xfrm>
            <a:off x="6028882" y="2511730"/>
            <a:ext cx="5588570" cy="2857638"/>
          </a:xfrm>
          <a:prstGeom prst="rect">
            <a:avLst/>
          </a:prstGeom>
          <a:noFill/>
          <a:ln>
            <a:solidFill>
              <a:schemeClr val="accent2"/>
            </a:solidFill>
          </a:ln>
        </p:spPr>
      </p:pic>
    </p:spTree>
    <p:extLst>
      <p:ext uri="{BB962C8B-B14F-4D97-AF65-F5344CB8AC3E}">
        <p14:creationId xmlns:p14="http://schemas.microsoft.com/office/powerpoint/2010/main" val="3734587458"/>
      </p:ext>
    </p:extLst>
  </p:cSld>
  <p:clrMapOvr>
    <a:masterClrMapping/>
  </p:clrMapOvr>
  <p:transition spd="med">
    <p:fade thruBlk="1"/>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684"/>
        <p:cNvGrpSpPr/>
        <p:nvPr/>
      </p:nvGrpSpPr>
      <p:grpSpPr>
        <a:xfrm>
          <a:off x="0" y="0"/>
          <a:ext cx="0" cy="0"/>
          <a:chOff x="0" y="0"/>
          <a:chExt cx="0" cy="0"/>
        </a:xfrm>
      </p:grpSpPr>
      <p:sp>
        <p:nvSpPr>
          <p:cNvPr id="692" name="Shape 692"/>
          <p:cNvSpPr txBox="1">
            <a:spLocks noGrp="1"/>
          </p:cNvSpPr>
          <p:nvPr>
            <p:ph type="body" sz="quarter" idx="16"/>
          </p:nvPr>
        </p:nvSpPr>
        <p:spPr>
          <a:xfrm>
            <a:off x="571500" y="933764"/>
            <a:ext cx="11376660" cy="849316"/>
          </a:xfrm>
          <a:prstGeom prst="rect">
            <a:avLst/>
          </a:prstGeom>
        </p:spPr>
        <p:txBody>
          <a:bodyPr spcFirstLastPara="1" wrap="square" lIns="91425" tIns="91425" rIns="91425" bIns="91425" anchor="t" anchorCtr="0">
            <a:noAutofit/>
          </a:bodyPr>
          <a:lstStyle/>
          <a:p>
            <a:pPr>
              <a:spcBef>
                <a:spcPts val="0"/>
              </a:spcBef>
              <a:spcAft>
                <a:spcPts val="0"/>
              </a:spcAft>
            </a:pPr>
            <a:r>
              <a:rPr lang="en-GB" dirty="0"/>
              <a:t>Have more control over who sees what by restricting campaign member visibility based on whether they have access to the Lead or Contact record.</a:t>
            </a:r>
          </a:p>
        </p:txBody>
      </p:sp>
      <p:sp>
        <p:nvSpPr>
          <p:cNvPr id="685" name="Shape 685"/>
          <p:cNvSpPr txBox="1">
            <a:spLocks noGrp="1"/>
          </p:cNvSpPr>
          <p:nvPr>
            <p:ph type="title"/>
          </p:nvPr>
        </p:nvSpPr>
        <p:spPr>
          <a:prstGeom prst="rect">
            <a:avLst/>
          </a:prstGeom>
        </p:spPr>
        <p:txBody>
          <a:bodyPr spcFirstLastPara="1" wrap="square" lIns="91425" tIns="91425" rIns="91425" bIns="91425" anchor="b" anchorCtr="0">
            <a:noAutofit/>
          </a:bodyPr>
          <a:lstStyle/>
          <a:p>
            <a:pPr>
              <a:spcBef>
                <a:spcPts val="0"/>
              </a:spcBef>
              <a:spcAft>
                <a:spcPts val="0"/>
              </a:spcAft>
            </a:pPr>
            <a:r>
              <a:rPr lang="en-GB" dirty="0"/>
              <a:t>Control Who Can Access Campaign Members</a:t>
            </a:r>
            <a:endParaRPr dirty="0"/>
          </a:p>
        </p:txBody>
      </p:sp>
      <p:pic>
        <p:nvPicPr>
          <p:cNvPr id="687" name="Shape 687"/>
          <p:cNvPicPr preferRelativeResize="0"/>
          <p:nvPr/>
        </p:nvPicPr>
        <p:blipFill>
          <a:blip r:embed="rId3">
            <a:alphaModFix/>
          </a:blip>
          <a:stretch>
            <a:fillRect/>
          </a:stretch>
        </p:blipFill>
        <p:spPr>
          <a:xfrm>
            <a:off x="1960929" y="1923883"/>
            <a:ext cx="6548801" cy="4652625"/>
          </a:xfrm>
          <a:prstGeom prst="rect">
            <a:avLst/>
          </a:prstGeom>
          <a:noFill/>
          <a:ln w="9525" cap="flat" cmpd="sng">
            <a:solidFill>
              <a:srgbClr val="999999"/>
            </a:solidFill>
            <a:prstDash val="solid"/>
            <a:round/>
            <a:headEnd type="none" w="sm" len="sm"/>
            <a:tailEnd type="none" w="sm" len="sm"/>
          </a:ln>
        </p:spPr>
      </p:pic>
      <p:sp>
        <p:nvSpPr>
          <p:cNvPr id="688" name="Shape 688"/>
          <p:cNvSpPr/>
          <p:nvPr/>
        </p:nvSpPr>
        <p:spPr>
          <a:xfrm>
            <a:off x="3620520" y="4993368"/>
            <a:ext cx="3869700" cy="315499"/>
          </a:xfrm>
          <a:prstGeom prst="rect">
            <a:avLst/>
          </a:prstGeom>
          <a:noFill/>
          <a:ln w="2857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 name="Shape 1195">
            <a:extLst>
              <a:ext uri="{FF2B5EF4-FFF2-40B4-BE49-F238E27FC236}">
                <a16:creationId xmlns:a16="http://schemas.microsoft.com/office/drawing/2014/main" id="{A796B698-C056-5D4E-B0CA-7D62E9AC4B86}"/>
              </a:ext>
            </a:extLst>
          </p:cNvPr>
          <p:cNvSpPr/>
          <p:nvPr/>
        </p:nvSpPr>
        <p:spPr>
          <a:xfrm>
            <a:off x="8751974" y="4895838"/>
            <a:ext cx="2464666" cy="826059"/>
          </a:xfrm>
          <a:prstGeom prst="wedgeRoundRectCallout">
            <a:avLst>
              <a:gd name="adj1" fmla="val -59157"/>
              <a:gd name="adj2" fmla="val -15137"/>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lvl="0" algn="ctr"/>
            <a:r>
              <a:rPr lang="en-US" sz="1200" dirty="0">
                <a:solidFill>
                  <a:srgbClr val="7C868D"/>
                </a:solidFill>
              </a:rPr>
              <a:t>Choose between “Controlled by Campaign” or “Controlled by Leads and Contacts” to determine campaign member visibility</a:t>
            </a:r>
          </a:p>
        </p:txBody>
      </p:sp>
    </p:spTree>
    <p:extLst>
      <p:ext uri="{BB962C8B-B14F-4D97-AF65-F5344CB8AC3E}">
        <p14:creationId xmlns:p14="http://schemas.microsoft.com/office/powerpoint/2010/main" val="2790616157"/>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696"/>
        <p:cNvGrpSpPr/>
        <p:nvPr/>
      </p:nvGrpSpPr>
      <p:grpSpPr>
        <a:xfrm>
          <a:off x="0" y="0"/>
          <a:ext cx="0" cy="0"/>
          <a:chOff x="0" y="0"/>
          <a:chExt cx="0" cy="0"/>
        </a:xfrm>
      </p:grpSpPr>
      <p:sp>
        <p:nvSpPr>
          <p:cNvPr id="3" name="Text Placeholder 2">
            <a:extLst>
              <a:ext uri="{FF2B5EF4-FFF2-40B4-BE49-F238E27FC236}">
                <a16:creationId xmlns:a16="http://schemas.microsoft.com/office/drawing/2014/main" id="{9322CFDF-B6C2-C249-98A2-3C8049E061FA}"/>
              </a:ext>
            </a:extLst>
          </p:cNvPr>
          <p:cNvSpPr>
            <a:spLocks noGrp="1"/>
          </p:cNvSpPr>
          <p:nvPr>
            <p:ph type="body" sz="quarter" idx="16"/>
          </p:nvPr>
        </p:nvSpPr>
        <p:spPr>
          <a:xfrm>
            <a:off x="571500" y="975259"/>
            <a:ext cx="11046984" cy="338554"/>
          </a:xfrm>
        </p:spPr>
        <p:txBody>
          <a:bodyPr/>
          <a:lstStyle/>
          <a:p>
            <a:r>
              <a:rPr lang="en-US" dirty="0"/>
              <a:t>Go after specific Accounts by quickly adding all the Contacts from that Account as Campaign Members that you want to market to.</a:t>
            </a:r>
          </a:p>
        </p:txBody>
      </p:sp>
      <p:sp>
        <p:nvSpPr>
          <p:cNvPr id="697" name="Shape 697"/>
          <p:cNvSpPr txBox="1">
            <a:spLocks noGrp="1"/>
          </p:cNvSpPr>
          <p:nvPr>
            <p:ph type="title"/>
          </p:nvPr>
        </p:nvSpPr>
        <p:spPr>
          <a:xfrm>
            <a:off x="495300" y="63503"/>
            <a:ext cx="11045952" cy="990119"/>
          </a:xfrm>
          <a:prstGeom prst="rect">
            <a:avLst/>
          </a:prstGeom>
        </p:spPr>
        <p:txBody>
          <a:bodyPr spcFirstLastPara="1" wrap="square" lIns="91425" tIns="91425" rIns="91425" bIns="91425" anchor="b" anchorCtr="0">
            <a:noAutofit/>
          </a:bodyPr>
          <a:lstStyle/>
          <a:p>
            <a:pPr>
              <a:spcBef>
                <a:spcPts val="0"/>
              </a:spcBef>
              <a:spcAft>
                <a:spcPts val="0"/>
              </a:spcAft>
            </a:pPr>
            <a:r>
              <a:rPr lang="en-GB" dirty="0"/>
              <a:t>Add All Contacts from an Account to Campaigns</a:t>
            </a:r>
            <a:endParaRPr dirty="0"/>
          </a:p>
        </p:txBody>
      </p:sp>
      <p:pic>
        <p:nvPicPr>
          <p:cNvPr id="699" name="Shape 699"/>
          <p:cNvPicPr preferRelativeResize="0"/>
          <p:nvPr/>
        </p:nvPicPr>
        <p:blipFill>
          <a:blip r:embed="rId3">
            <a:alphaModFix/>
          </a:blip>
          <a:stretch>
            <a:fillRect/>
          </a:stretch>
        </p:blipFill>
        <p:spPr>
          <a:xfrm>
            <a:off x="571500" y="1979485"/>
            <a:ext cx="6711325" cy="2831825"/>
          </a:xfrm>
          <a:prstGeom prst="rect">
            <a:avLst/>
          </a:prstGeom>
          <a:noFill/>
          <a:ln w="9525" cap="flat" cmpd="sng">
            <a:solidFill>
              <a:srgbClr val="999999"/>
            </a:solidFill>
            <a:prstDash val="solid"/>
            <a:round/>
            <a:headEnd type="none" w="sm" len="sm"/>
            <a:tailEnd type="none" w="sm" len="sm"/>
          </a:ln>
        </p:spPr>
      </p:pic>
      <p:pic>
        <p:nvPicPr>
          <p:cNvPr id="700" name="Shape 700"/>
          <p:cNvPicPr preferRelativeResize="0"/>
          <p:nvPr/>
        </p:nvPicPr>
        <p:blipFill>
          <a:blip r:embed="rId4">
            <a:alphaModFix/>
          </a:blip>
          <a:stretch>
            <a:fillRect/>
          </a:stretch>
        </p:blipFill>
        <p:spPr>
          <a:xfrm>
            <a:off x="4392804" y="3075363"/>
            <a:ext cx="7146924" cy="3036200"/>
          </a:xfrm>
          <a:prstGeom prst="rect">
            <a:avLst/>
          </a:prstGeom>
          <a:noFill/>
          <a:ln w="9525" cap="flat" cmpd="sng">
            <a:solidFill>
              <a:srgbClr val="999999"/>
            </a:solidFill>
            <a:prstDash val="solid"/>
            <a:round/>
            <a:headEnd type="none" w="sm" len="sm"/>
            <a:tailEnd type="none" w="sm" len="sm"/>
          </a:ln>
        </p:spPr>
      </p:pic>
      <p:sp>
        <p:nvSpPr>
          <p:cNvPr id="704" name="Shape 704"/>
          <p:cNvSpPr/>
          <p:nvPr/>
        </p:nvSpPr>
        <p:spPr>
          <a:xfrm>
            <a:off x="608875" y="2345245"/>
            <a:ext cx="809100" cy="213900"/>
          </a:xfrm>
          <a:prstGeom prst="rect">
            <a:avLst/>
          </a:prstGeom>
          <a:noFill/>
          <a:ln w="2857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05" name="Shape 705"/>
          <p:cNvSpPr/>
          <p:nvPr/>
        </p:nvSpPr>
        <p:spPr>
          <a:xfrm>
            <a:off x="4518595" y="4024555"/>
            <a:ext cx="442200" cy="213900"/>
          </a:xfrm>
          <a:prstGeom prst="rect">
            <a:avLst/>
          </a:prstGeom>
          <a:noFill/>
          <a:ln w="2857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06" name="Shape 706"/>
          <p:cNvSpPr/>
          <p:nvPr/>
        </p:nvSpPr>
        <p:spPr>
          <a:xfrm>
            <a:off x="7201266" y="3075363"/>
            <a:ext cx="1530000" cy="336300"/>
          </a:xfrm>
          <a:prstGeom prst="rect">
            <a:avLst/>
          </a:prstGeom>
          <a:noFill/>
          <a:ln w="2857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1827087644"/>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 name="Title 1">
            <a:extLst>
              <a:ext uri="{FF2B5EF4-FFF2-40B4-BE49-F238E27FC236}">
                <a16:creationId xmlns:a16="http://schemas.microsoft.com/office/drawing/2014/main" id="{5FCA2D67-62C5-524E-A346-9C2F8A25E4F9}"/>
              </a:ext>
            </a:extLst>
          </p:cNvPr>
          <p:cNvSpPr>
            <a:spLocks noGrp="1"/>
          </p:cNvSpPr>
          <p:nvPr>
            <p:ph type="ctrTitle"/>
          </p:nvPr>
        </p:nvSpPr>
        <p:spPr/>
        <p:txBody>
          <a:bodyPr/>
          <a:lstStyle/>
          <a:p>
            <a:r>
              <a:rPr lang="en-US" dirty="0"/>
              <a:t>Email Enhancements</a:t>
            </a:r>
          </a:p>
        </p:txBody>
      </p:sp>
      <p:sp>
        <p:nvSpPr>
          <p:cNvPr id="3" name="Text Placeholder 2">
            <a:extLst>
              <a:ext uri="{FF2B5EF4-FFF2-40B4-BE49-F238E27FC236}">
                <a16:creationId xmlns:a16="http://schemas.microsoft.com/office/drawing/2014/main" id="{5328B792-736A-B34A-895B-4B998324B856}"/>
              </a:ext>
            </a:extLst>
          </p:cNvPr>
          <p:cNvSpPr>
            <a:spLocks noGrp="1"/>
          </p:cNvSpPr>
          <p:nvPr>
            <p:ph type="body" idx="11"/>
          </p:nvPr>
        </p:nvSpPr>
        <p:spPr>
          <a:xfrm>
            <a:off x="578441" y="2988388"/>
            <a:ext cx="8548933" cy="927386"/>
          </a:xfrm>
        </p:spPr>
        <p:txBody>
          <a:bodyPr/>
          <a:lstStyle/>
          <a:p>
            <a:r>
              <a:rPr lang="en-US" dirty="0">
                <a:hlinkClick r:id="rId3"/>
              </a:rPr>
              <a:t>https://releasenotes.docs.salesforce.com/en-us/summer18/release-notes/rn_sales_productivity_email.htm</a:t>
            </a:r>
            <a:endParaRPr lang="en-US" dirty="0"/>
          </a:p>
          <a:p>
            <a:endParaRPr lang="en-US" dirty="0"/>
          </a:p>
        </p:txBody>
      </p:sp>
    </p:spTree>
    <p:extLst>
      <p:ext uri="{BB962C8B-B14F-4D97-AF65-F5344CB8AC3E}">
        <p14:creationId xmlns:p14="http://schemas.microsoft.com/office/powerpoint/2010/main" val="3307000922"/>
      </p:ext>
    </p:extLst>
  </p:cSld>
  <p:clrMapOvr>
    <a:masterClrMapping/>
  </p:clrMapOvr>
  <p:transition spd="med">
    <p:fade thruBlk="1"/>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362"/>
        <p:cNvGrpSpPr/>
        <p:nvPr/>
      </p:nvGrpSpPr>
      <p:grpSpPr>
        <a:xfrm>
          <a:off x="0" y="0"/>
          <a:ext cx="0" cy="0"/>
          <a:chOff x="0" y="0"/>
          <a:chExt cx="0" cy="0"/>
        </a:xfrm>
      </p:grpSpPr>
      <p:pic>
        <p:nvPicPr>
          <p:cNvPr id="1363" name="Shape 1363"/>
          <p:cNvPicPr preferRelativeResize="0"/>
          <p:nvPr/>
        </p:nvPicPr>
        <p:blipFill rotWithShape="1">
          <a:blip r:embed="rId3">
            <a:alphaModFix/>
          </a:blip>
          <a:srcRect b="44627"/>
          <a:stretch/>
        </p:blipFill>
        <p:spPr>
          <a:xfrm>
            <a:off x="1354079" y="2042273"/>
            <a:ext cx="8901674" cy="2988397"/>
          </a:xfrm>
          <a:prstGeom prst="rect">
            <a:avLst/>
          </a:prstGeom>
          <a:noFill/>
          <a:ln>
            <a:solidFill>
              <a:schemeClr val="accent2"/>
            </a:solidFill>
          </a:ln>
        </p:spPr>
      </p:pic>
      <p:sp>
        <p:nvSpPr>
          <p:cNvPr id="3" name="Text Placeholder 2">
            <a:extLst>
              <a:ext uri="{FF2B5EF4-FFF2-40B4-BE49-F238E27FC236}">
                <a16:creationId xmlns:a16="http://schemas.microsoft.com/office/drawing/2014/main" id="{AD4DB957-8235-164B-A654-D3C26A4AAF92}"/>
              </a:ext>
            </a:extLst>
          </p:cNvPr>
          <p:cNvSpPr>
            <a:spLocks noGrp="1"/>
          </p:cNvSpPr>
          <p:nvPr>
            <p:ph type="body" sz="quarter" idx="16"/>
          </p:nvPr>
        </p:nvSpPr>
        <p:spPr>
          <a:xfrm>
            <a:off x="571500" y="1097179"/>
            <a:ext cx="11046984" cy="369332"/>
          </a:xfrm>
        </p:spPr>
        <p:txBody>
          <a:bodyPr/>
          <a:lstStyle/>
          <a:p>
            <a:r>
              <a:rPr lang="en-US" sz="2400" dirty="0"/>
              <a:t>Reps have more flexibility when using Lightning email templates. </a:t>
            </a:r>
          </a:p>
        </p:txBody>
      </p:sp>
      <p:sp>
        <p:nvSpPr>
          <p:cNvPr id="1364" name="Shape 1364"/>
          <p:cNvSpPr txBox="1">
            <a:spLocks noGrp="1"/>
          </p:cNvSpPr>
          <p:nvPr>
            <p:ph type="title"/>
          </p:nvPr>
        </p:nvSpPr>
        <p:spPr>
          <a:prstGeom prst="rect">
            <a:avLst/>
          </a:prstGeom>
          <a:noFill/>
          <a:ln>
            <a:noFill/>
          </a:ln>
        </p:spPr>
        <p:txBody>
          <a:bodyPr spcFirstLastPara="1" wrap="square" lIns="0" tIns="0" rIns="0" bIns="0" anchor="b" anchorCtr="0">
            <a:noAutofit/>
          </a:bodyPr>
          <a:lstStyle/>
          <a:p>
            <a:pPr>
              <a:spcBef>
                <a:spcPts val="0"/>
              </a:spcBef>
              <a:spcAft>
                <a:spcPts val="0"/>
              </a:spcAft>
            </a:pPr>
            <a:r>
              <a:rPr lang="en-US" sz="3200" dirty="0">
                <a:solidFill>
                  <a:schemeClr val="accent1"/>
                </a:solidFill>
              </a:rPr>
              <a:t>Manage email templates easily in Lightning Experience</a:t>
            </a:r>
            <a:endParaRPr sz="3200" b="0" i="0" u="none" strike="noStrike" cap="none" dirty="0">
              <a:solidFill>
                <a:schemeClr val="accent1"/>
              </a:solidFill>
              <a:latin typeface="Arial"/>
              <a:ea typeface="Arial"/>
              <a:cs typeface="Arial"/>
              <a:sym typeface="Arial"/>
            </a:endParaRPr>
          </a:p>
        </p:txBody>
      </p:sp>
      <p:sp>
        <p:nvSpPr>
          <p:cNvPr id="5" name="Shape 1195">
            <a:extLst>
              <a:ext uri="{FF2B5EF4-FFF2-40B4-BE49-F238E27FC236}">
                <a16:creationId xmlns:a16="http://schemas.microsoft.com/office/drawing/2014/main" id="{B06421C9-1A00-F948-A319-D9152BEEAAEE}"/>
              </a:ext>
            </a:extLst>
          </p:cNvPr>
          <p:cNvSpPr/>
          <p:nvPr/>
        </p:nvSpPr>
        <p:spPr>
          <a:xfrm>
            <a:off x="4051127" y="5030670"/>
            <a:ext cx="2242200" cy="937868"/>
          </a:xfrm>
          <a:prstGeom prst="wedgeRoundRectCallout">
            <a:avLst>
              <a:gd name="adj1" fmla="val -23724"/>
              <a:gd name="adj2" fmla="val -78922"/>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lvl="0" algn="ctr"/>
            <a:r>
              <a:rPr lang="en-US" sz="1200" dirty="0">
                <a:solidFill>
                  <a:srgbClr val="7C868D"/>
                </a:solidFill>
              </a:rPr>
              <a:t>Create, edit, clone, and delete your Lightning email templates—all from the Email Templates page.</a:t>
            </a:r>
          </a:p>
        </p:txBody>
      </p:sp>
    </p:spTree>
    <p:extLst>
      <p:ext uri="{BB962C8B-B14F-4D97-AF65-F5344CB8AC3E}">
        <p14:creationId xmlns:p14="http://schemas.microsoft.com/office/powerpoint/2010/main" val="1204178619"/>
      </p:ext>
    </p:extLst>
  </p:cSld>
  <p:clrMapOvr>
    <a:masterClrMapping/>
  </p:clrMapOvr>
  <p:transition spd="med">
    <p:fade thruBlk="1"/>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90DA65F-9037-5A42-A60A-C7B3704C11EC}"/>
              </a:ext>
            </a:extLst>
          </p:cNvPr>
          <p:cNvSpPr>
            <a:spLocks noGrp="1"/>
          </p:cNvSpPr>
          <p:nvPr>
            <p:ph type="ctrTitle"/>
          </p:nvPr>
        </p:nvSpPr>
        <p:spPr/>
        <p:txBody>
          <a:bodyPr/>
          <a:lstStyle/>
          <a:p>
            <a:r>
              <a:rPr lang="en-US" dirty="0"/>
              <a:t>Lightning Report Builder</a:t>
            </a:r>
          </a:p>
        </p:txBody>
      </p:sp>
      <p:sp>
        <p:nvSpPr>
          <p:cNvPr id="6" name="Text Placeholder 5">
            <a:extLst>
              <a:ext uri="{FF2B5EF4-FFF2-40B4-BE49-F238E27FC236}">
                <a16:creationId xmlns:a16="http://schemas.microsoft.com/office/drawing/2014/main" id="{B828624F-C07D-7B4F-AB0C-3FC98C66B1AF}"/>
              </a:ext>
            </a:extLst>
          </p:cNvPr>
          <p:cNvSpPr>
            <a:spLocks noGrp="1"/>
          </p:cNvSpPr>
          <p:nvPr>
            <p:ph type="body" idx="11"/>
          </p:nvPr>
        </p:nvSpPr>
        <p:spPr/>
        <p:txBody>
          <a:bodyPr/>
          <a:lstStyle/>
          <a:p>
            <a:r>
              <a:rPr lang="en-US" dirty="0">
                <a:hlinkClick r:id="rId2"/>
              </a:rPr>
              <a:t>https://releasenotes.docs.salesforce.com/en-us/summer18/release-notes/rn_rd_reports.htm</a:t>
            </a:r>
            <a:endParaRPr lang="en-US" dirty="0"/>
          </a:p>
          <a:p>
            <a:endParaRPr lang="en-US" dirty="0"/>
          </a:p>
        </p:txBody>
      </p:sp>
    </p:spTree>
    <p:extLst>
      <p:ext uri="{BB962C8B-B14F-4D97-AF65-F5344CB8AC3E}">
        <p14:creationId xmlns:p14="http://schemas.microsoft.com/office/powerpoint/2010/main" val="4015080849"/>
      </p:ext>
    </p:extLst>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369"/>
        <p:cNvGrpSpPr/>
        <p:nvPr/>
      </p:nvGrpSpPr>
      <p:grpSpPr>
        <a:xfrm>
          <a:off x="0" y="0"/>
          <a:ext cx="0" cy="0"/>
          <a:chOff x="0" y="0"/>
          <a:chExt cx="0" cy="0"/>
        </a:xfrm>
      </p:grpSpPr>
      <p:sp>
        <p:nvSpPr>
          <p:cNvPr id="3" name="Text Placeholder 2">
            <a:extLst>
              <a:ext uri="{FF2B5EF4-FFF2-40B4-BE49-F238E27FC236}">
                <a16:creationId xmlns:a16="http://schemas.microsoft.com/office/drawing/2014/main" id="{DB0B3579-EE27-9F41-91BF-AE5606DE5529}"/>
              </a:ext>
            </a:extLst>
          </p:cNvPr>
          <p:cNvSpPr>
            <a:spLocks noGrp="1"/>
          </p:cNvSpPr>
          <p:nvPr>
            <p:ph type="body" sz="quarter" idx="16"/>
          </p:nvPr>
        </p:nvSpPr>
        <p:spPr/>
        <p:txBody>
          <a:bodyPr/>
          <a:lstStyle/>
          <a:p>
            <a:r>
              <a:rPr lang="en-US" dirty="0"/>
              <a:t>Create custom HTML email templates</a:t>
            </a:r>
          </a:p>
        </p:txBody>
      </p:sp>
      <p:sp>
        <p:nvSpPr>
          <p:cNvPr id="1370" name="Shape 1370"/>
          <p:cNvSpPr txBox="1">
            <a:spLocks noGrp="1"/>
          </p:cNvSpPr>
          <p:nvPr>
            <p:ph type="title"/>
          </p:nvPr>
        </p:nvSpPr>
        <p:spPr>
          <a:prstGeom prst="rect">
            <a:avLst/>
          </a:prstGeom>
          <a:noFill/>
          <a:ln>
            <a:noFill/>
          </a:ln>
        </p:spPr>
        <p:txBody>
          <a:bodyPr spcFirstLastPara="1" wrap="square" lIns="0" tIns="0" rIns="0" bIns="0" anchor="b" anchorCtr="0">
            <a:noAutofit/>
          </a:bodyPr>
          <a:lstStyle/>
          <a:p>
            <a:pPr>
              <a:spcBef>
                <a:spcPts val="0"/>
              </a:spcBef>
              <a:spcAft>
                <a:spcPts val="0"/>
              </a:spcAft>
            </a:pPr>
            <a:r>
              <a:rPr lang="en-US" sz="3200" dirty="0"/>
              <a:t>Boost the Effectiveness of Email Templates</a:t>
            </a:r>
            <a:endParaRPr sz="3200" b="0" i="0" u="none" strike="noStrike" cap="none" dirty="0">
              <a:solidFill>
                <a:schemeClr val="accent1"/>
              </a:solidFill>
              <a:latin typeface="Arial"/>
              <a:ea typeface="Arial"/>
              <a:cs typeface="Arial"/>
              <a:sym typeface="Arial"/>
            </a:endParaRPr>
          </a:p>
        </p:txBody>
      </p:sp>
      <p:pic>
        <p:nvPicPr>
          <p:cNvPr id="1371" name="Shape 1371"/>
          <p:cNvPicPr preferRelativeResize="0"/>
          <p:nvPr/>
        </p:nvPicPr>
        <p:blipFill rotWithShape="1">
          <a:blip r:embed="rId3">
            <a:alphaModFix/>
          </a:blip>
          <a:srcRect l="9586" r="9578"/>
          <a:stretch/>
        </p:blipFill>
        <p:spPr>
          <a:xfrm>
            <a:off x="2161431" y="1615916"/>
            <a:ext cx="6005824" cy="4866626"/>
          </a:xfrm>
          <a:prstGeom prst="rect">
            <a:avLst/>
          </a:prstGeom>
          <a:noFill/>
          <a:ln>
            <a:noFill/>
          </a:ln>
        </p:spPr>
      </p:pic>
      <p:sp>
        <p:nvSpPr>
          <p:cNvPr id="5" name="Shape 1195">
            <a:extLst>
              <a:ext uri="{FF2B5EF4-FFF2-40B4-BE49-F238E27FC236}">
                <a16:creationId xmlns:a16="http://schemas.microsoft.com/office/drawing/2014/main" id="{EB525DA4-AF5B-F54B-A2FA-686AA954F31E}"/>
              </a:ext>
            </a:extLst>
          </p:cNvPr>
          <p:cNvSpPr/>
          <p:nvPr/>
        </p:nvSpPr>
        <p:spPr>
          <a:xfrm>
            <a:off x="5595732" y="3050115"/>
            <a:ext cx="1810908" cy="1162770"/>
          </a:xfrm>
          <a:prstGeom prst="wedgeRoundRectCallout">
            <a:avLst>
              <a:gd name="adj1" fmla="val -48255"/>
              <a:gd name="adj2" fmla="val 88449"/>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lvl="0" algn="ctr"/>
            <a:r>
              <a:rPr lang="en-US" sz="1200" dirty="0">
                <a:solidFill>
                  <a:srgbClr val="7C868D"/>
                </a:solidFill>
              </a:rPr>
              <a:t>Lightning Email Templates support both rich text and custom HTML email templates.</a:t>
            </a:r>
          </a:p>
        </p:txBody>
      </p:sp>
      <p:sp>
        <p:nvSpPr>
          <p:cNvPr id="4" name="TextBox 3">
            <a:extLst>
              <a:ext uri="{FF2B5EF4-FFF2-40B4-BE49-F238E27FC236}">
                <a16:creationId xmlns:a16="http://schemas.microsoft.com/office/drawing/2014/main" id="{82C96467-1E17-4A42-8967-2B4326326D54}"/>
              </a:ext>
            </a:extLst>
          </p:cNvPr>
          <p:cNvSpPr txBox="1"/>
          <p:nvPr/>
        </p:nvSpPr>
        <p:spPr>
          <a:xfrm>
            <a:off x="8519160" y="4907280"/>
            <a:ext cx="2880360" cy="1323439"/>
          </a:xfrm>
          <a:prstGeom prst="rect">
            <a:avLst/>
          </a:prstGeom>
          <a:noFill/>
        </p:spPr>
        <p:txBody>
          <a:bodyPr wrap="square" rtlCol="0">
            <a:spAutoFit/>
          </a:bodyPr>
          <a:lstStyle/>
          <a:p>
            <a:pPr>
              <a:spcBef>
                <a:spcPts val="300"/>
              </a:spcBef>
              <a:spcAft>
                <a:spcPts val="600"/>
              </a:spcAft>
            </a:pPr>
            <a:r>
              <a:rPr lang="en-US" sz="2000" b="1" dirty="0">
                <a:solidFill>
                  <a:schemeClr val="bg1"/>
                </a:solidFill>
                <a:latin typeface="Salesforce Sans"/>
                <a:cs typeface="Salesforce Sans"/>
              </a:rPr>
              <a:t>Visualforce email templates can now be used in Lightning Experience as well </a:t>
            </a:r>
          </a:p>
        </p:txBody>
      </p:sp>
    </p:spTree>
    <p:extLst>
      <p:ext uri="{BB962C8B-B14F-4D97-AF65-F5344CB8AC3E}">
        <p14:creationId xmlns:p14="http://schemas.microsoft.com/office/powerpoint/2010/main" val="1451610999"/>
      </p:ext>
    </p:extLst>
  </p:cSld>
  <p:clrMapOvr>
    <a:masterClrMapping/>
  </p:clrMapOvr>
  <p:transition spd="med">
    <p:fade thruBlk="1"/>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2513"/>
        <p:cNvGrpSpPr/>
        <p:nvPr/>
      </p:nvGrpSpPr>
      <p:grpSpPr>
        <a:xfrm>
          <a:off x="0" y="0"/>
          <a:ext cx="0" cy="0"/>
          <a:chOff x="0" y="0"/>
          <a:chExt cx="0" cy="0"/>
        </a:xfrm>
      </p:grpSpPr>
      <p:pic>
        <p:nvPicPr>
          <p:cNvPr id="2514" name="Shape 2514"/>
          <p:cNvPicPr preferRelativeResize="0"/>
          <p:nvPr/>
        </p:nvPicPr>
        <p:blipFill rotWithShape="1">
          <a:blip r:embed="rId3">
            <a:alphaModFix/>
          </a:blip>
          <a:srcRect l="15649" r="15105"/>
          <a:stretch/>
        </p:blipFill>
        <p:spPr>
          <a:xfrm>
            <a:off x="571500" y="1600676"/>
            <a:ext cx="4475387" cy="3918449"/>
          </a:xfrm>
          <a:prstGeom prst="rect">
            <a:avLst/>
          </a:prstGeom>
          <a:noFill/>
          <a:ln>
            <a:noFill/>
          </a:ln>
        </p:spPr>
      </p:pic>
      <p:sp>
        <p:nvSpPr>
          <p:cNvPr id="2515" name="Shape 2515"/>
          <p:cNvSpPr/>
          <p:nvPr/>
        </p:nvSpPr>
        <p:spPr>
          <a:xfrm>
            <a:off x="707450" y="1733975"/>
            <a:ext cx="2772000" cy="648600"/>
          </a:xfrm>
          <a:prstGeom prst="wedgeRoundRectCallout">
            <a:avLst>
              <a:gd name="adj1" fmla="val 55552"/>
              <a:gd name="adj2" fmla="val 106400"/>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marL="0" marR="0" lvl="0" indent="0" algn="ctr" rtl="0">
              <a:spcBef>
                <a:spcPts val="0"/>
              </a:spcBef>
              <a:spcAft>
                <a:spcPts val="0"/>
              </a:spcAft>
              <a:buNone/>
            </a:pPr>
            <a:r>
              <a:rPr lang="en-US" sz="1200">
                <a:solidFill>
                  <a:srgbClr val="7C868D"/>
                </a:solidFill>
                <a:latin typeface="Arial"/>
                <a:ea typeface="Arial"/>
                <a:cs typeface="Arial"/>
                <a:sym typeface="Arial"/>
              </a:rPr>
              <a:t>Merge fields are now simplified and reusable across objects-</a:t>
            </a:r>
            <a:r>
              <a:rPr lang="en-US" sz="1000">
                <a:solidFill>
                  <a:schemeClr val="dk1"/>
                </a:solidFill>
              </a:rPr>
              <a:t>{{{Object.Field}}</a:t>
            </a:r>
            <a:endParaRPr/>
          </a:p>
        </p:txBody>
      </p:sp>
      <p:pic>
        <p:nvPicPr>
          <p:cNvPr id="2516" name="Shape 2516"/>
          <p:cNvPicPr preferRelativeResize="0"/>
          <p:nvPr/>
        </p:nvPicPr>
        <p:blipFill rotWithShape="1">
          <a:blip r:embed="rId4">
            <a:alphaModFix/>
          </a:blip>
          <a:srcRect/>
          <a:stretch/>
        </p:blipFill>
        <p:spPr>
          <a:xfrm>
            <a:off x="4768348" y="2382571"/>
            <a:ext cx="6882436" cy="4233910"/>
          </a:xfrm>
          <a:prstGeom prst="rect">
            <a:avLst/>
          </a:prstGeom>
          <a:noFill/>
          <a:ln>
            <a:noFill/>
          </a:ln>
        </p:spPr>
      </p:pic>
      <p:sp>
        <p:nvSpPr>
          <p:cNvPr id="2517" name="Shape 2517"/>
          <p:cNvSpPr/>
          <p:nvPr/>
        </p:nvSpPr>
        <p:spPr>
          <a:xfrm>
            <a:off x="8497325" y="1479275"/>
            <a:ext cx="2496600" cy="1329000"/>
          </a:xfrm>
          <a:prstGeom prst="wedgeRoundRectCallout">
            <a:avLst>
              <a:gd name="adj1" fmla="val -48255"/>
              <a:gd name="adj2" fmla="val 88449"/>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marL="0" marR="0" lvl="0" indent="0" algn="ctr" rtl="0">
              <a:spcBef>
                <a:spcPts val="0"/>
              </a:spcBef>
              <a:spcAft>
                <a:spcPts val="0"/>
              </a:spcAft>
              <a:buNone/>
            </a:pPr>
            <a:r>
              <a:rPr lang="en-US" sz="1200">
                <a:solidFill>
                  <a:srgbClr val="7C868D"/>
                </a:solidFill>
                <a:latin typeface="Arial"/>
                <a:ea typeface="Arial"/>
                <a:cs typeface="Arial"/>
                <a:sym typeface="Arial"/>
              </a:rPr>
              <a:t>When a Related Object is defined in the email message composer (Account, in this example), only valid fields for that entity are displayed for the user.</a:t>
            </a:r>
            <a:endParaRPr/>
          </a:p>
        </p:txBody>
      </p:sp>
      <p:sp>
        <p:nvSpPr>
          <p:cNvPr id="2518" name="Shape 2518"/>
          <p:cNvSpPr txBox="1">
            <a:spLocks noGrp="1"/>
          </p:cNvSpPr>
          <p:nvPr>
            <p:ph type="body" idx="2"/>
          </p:nvPr>
        </p:nvSpPr>
        <p:spPr>
          <a:xfrm>
            <a:off x="571500" y="1097179"/>
            <a:ext cx="11046984" cy="338554"/>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rgbClr val="7F7F7F"/>
              </a:buClr>
              <a:buSzPts val="2200"/>
              <a:buFont typeface="Arial"/>
              <a:buNone/>
            </a:pPr>
            <a:r>
              <a:rPr lang="en-US" sz="2200" b="0" i="0" u="none" strike="noStrike" cap="none" dirty="0">
                <a:solidFill>
                  <a:srgbClr val="424145"/>
                </a:solidFill>
                <a:latin typeface="+mn-lt"/>
                <a:ea typeface="Arial"/>
                <a:cs typeface="Arial"/>
                <a:sym typeface="Arial"/>
              </a:rPr>
              <a:t>Merge Fields are now based on industry standard Handlebars language</a:t>
            </a:r>
            <a:endParaRPr dirty="0">
              <a:latin typeface="+mn-lt"/>
            </a:endParaRPr>
          </a:p>
        </p:txBody>
      </p:sp>
      <p:sp>
        <p:nvSpPr>
          <p:cNvPr id="2519" name="Shape 2519"/>
          <p:cNvSpPr txBox="1">
            <a:spLocks noGrp="1"/>
          </p:cNvSpPr>
          <p:nvPr>
            <p:ph type="title"/>
          </p:nvPr>
        </p:nvSpPr>
        <p:spPr>
          <a:xfrm>
            <a:off x="571500" y="63503"/>
            <a:ext cx="11045952" cy="990119"/>
          </a:xfrm>
          <a:prstGeom prst="rect">
            <a:avLst/>
          </a:prstGeom>
          <a:noFill/>
          <a:ln>
            <a:noFill/>
          </a:ln>
        </p:spPr>
        <p:txBody>
          <a:bodyPr spcFirstLastPara="1" wrap="square" lIns="0" tIns="0" rIns="0" bIns="0" anchor="b" anchorCtr="0">
            <a:noAutofit/>
          </a:bodyPr>
          <a:lstStyle/>
          <a:p>
            <a:pPr lvl="0"/>
            <a:r>
              <a:rPr lang="en-US" sz="3200" dirty="0">
                <a:solidFill>
                  <a:schemeClr val="accent1"/>
                </a:solidFill>
                <a:latin typeface="+mn-lt"/>
              </a:rPr>
              <a:t>Simpler merge field syntax</a:t>
            </a:r>
            <a:endParaRPr sz="3200" b="0" i="0" u="none" strike="noStrike" cap="none" dirty="0">
              <a:solidFill>
                <a:schemeClr val="accent1"/>
              </a:solidFill>
              <a:latin typeface="+mn-lt"/>
              <a:ea typeface="Arial"/>
              <a:cs typeface="Arial"/>
              <a:sym typeface="Arial"/>
            </a:endParaRPr>
          </a:p>
        </p:txBody>
      </p:sp>
      <p:sp>
        <p:nvSpPr>
          <p:cNvPr id="2520" name="Shape 2520"/>
          <p:cNvSpPr/>
          <p:nvPr/>
        </p:nvSpPr>
        <p:spPr>
          <a:xfrm>
            <a:off x="9366692" y="5061249"/>
            <a:ext cx="1202958" cy="701040"/>
          </a:xfrm>
          <a:prstGeom prst="roundRect">
            <a:avLst>
              <a:gd name="adj" fmla="val 16667"/>
            </a:avLst>
          </a:prstGeom>
          <a:noFill/>
          <a:ln w="28575"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521" name="Shape 2521"/>
          <p:cNvSpPr txBox="1"/>
          <p:nvPr/>
        </p:nvSpPr>
        <p:spPr>
          <a:xfrm>
            <a:off x="9595250" y="5519125"/>
            <a:ext cx="1948800" cy="9900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1800"/>
              <a:buFont typeface="Arial"/>
              <a:buNone/>
            </a:pPr>
            <a:endParaRPr sz="1800">
              <a:solidFill>
                <a:srgbClr val="666666"/>
              </a:solidFill>
              <a:latin typeface="Arial"/>
              <a:ea typeface="Arial"/>
              <a:cs typeface="Arial"/>
              <a:sym typeface="Arial"/>
            </a:endParaRPr>
          </a:p>
        </p:txBody>
      </p:sp>
      <p:sp>
        <p:nvSpPr>
          <p:cNvPr id="2522" name="Shape 2522"/>
          <p:cNvSpPr/>
          <p:nvPr/>
        </p:nvSpPr>
        <p:spPr>
          <a:xfrm>
            <a:off x="5336716" y="3998723"/>
            <a:ext cx="757760" cy="207517"/>
          </a:xfrm>
          <a:prstGeom prst="roundRect">
            <a:avLst>
              <a:gd name="adj" fmla="val 16667"/>
            </a:avLst>
          </a:prstGeom>
          <a:noFill/>
          <a:ln w="28575"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Tree>
    <p:extLst>
      <p:ext uri="{BB962C8B-B14F-4D97-AF65-F5344CB8AC3E}">
        <p14:creationId xmlns:p14="http://schemas.microsoft.com/office/powerpoint/2010/main" val="1108533140"/>
      </p:ext>
    </p:extLst>
  </p:cSld>
  <p:clrMapOvr>
    <a:masterClrMapping/>
  </p:clrMapOvr>
  <p:transition spd="med">
    <p:fade thruBlk="1"/>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1447"/>
        <p:cNvGrpSpPr/>
        <p:nvPr/>
      </p:nvGrpSpPr>
      <p:grpSpPr>
        <a:xfrm>
          <a:off x="0" y="0"/>
          <a:ext cx="0" cy="0"/>
          <a:chOff x="0" y="0"/>
          <a:chExt cx="0" cy="0"/>
        </a:xfrm>
      </p:grpSpPr>
      <p:sp>
        <p:nvSpPr>
          <p:cNvPr id="5" name="Title 4">
            <a:extLst>
              <a:ext uri="{FF2B5EF4-FFF2-40B4-BE49-F238E27FC236}">
                <a16:creationId xmlns:a16="http://schemas.microsoft.com/office/drawing/2014/main" id="{ED9D6493-6894-4444-AB0B-746CF7695C1C}"/>
              </a:ext>
            </a:extLst>
          </p:cNvPr>
          <p:cNvSpPr>
            <a:spLocks noGrp="1"/>
          </p:cNvSpPr>
          <p:nvPr>
            <p:ph type="ctrTitle"/>
          </p:nvPr>
        </p:nvSpPr>
        <p:spPr/>
        <p:txBody>
          <a:bodyPr/>
          <a:lstStyle/>
          <a:p>
            <a:r>
              <a:rPr lang="en-US" dirty="0"/>
              <a:t>Product Schedules and </a:t>
            </a:r>
            <a:br>
              <a:rPr lang="en-US" dirty="0"/>
            </a:br>
            <a:r>
              <a:rPr lang="en-US" dirty="0"/>
              <a:t>Schedule Forecasts</a:t>
            </a:r>
          </a:p>
        </p:txBody>
      </p:sp>
      <p:sp>
        <p:nvSpPr>
          <p:cNvPr id="2" name="Text Placeholder 1">
            <a:extLst>
              <a:ext uri="{FF2B5EF4-FFF2-40B4-BE49-F238E27FC236}">
                <a16:creationId xmlns:a16="http://schemas.microsoft.com/office/drawing/2014/main" id="{A139F83E-B111-5D45-AB8E-4B449C72B7CA}"/>
              </a:ext>
            </a:extLst>
          </p:cNvPr>
          <p:cNvSpPr>
            <a:spLocks noGrp="1"/>
          </p:cNvSpPr>
          <p:nvPr>
            <p:ph type="body" idx="11"/>
          </p:nvPr>
        </p:nvSpPr>
        <p:spPr>
          <a:xfrm>
            <a:off x="578441" y="2988388"/>
            <a:ext cx="8914693" cy="927386"/>
          </a:xfrm>
        </p:spPr>
        <p:txBody>
          <a:bodyPr/>
          <a:lstStyle/>
          <a:p>
            <a:r>
              <a:rPr lang="en-US" dirty="0">
                <a:hlinkClick r:id="rId3"/>
              </a:rPr>
              <a:t>https://releasenotes.docs.salesforce.com/en-us/summer18/release-notes/rn_sales_features_core_products.htm</a:t>
            </a:r>
            <a:endParaRPr lang="en-US" dirty="0"/>
          </a:p>
          <a:p>
            <a:endParaRPr lang="en-US" dirty="0"/>
          </a:p>
        </p:txBody>
      </p:sp>
    </p:spTree>
    <p:extLst>
      <p:ext uri="{BB962C8B-B14F-4D97-AF65-F5344CB8AC3E}">
        <p14:creationId xmlns:p14="http://schemas.microsoft.com/office/powerpoint/2010/main" val="2251395917"/>
      </p:ext>
    </p:extLst>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1477"/>
        <p:cNvGrpSpPr/>
        <p:nvPr/>
      </p:nvGrpSpPr>
      <p:grpSpPr>
        <a:xfrm>
          <a:off x="0" y="0"/>
          <a:ext cx="0" cy="0"/>
          <a:chOff x="0" y="0"/>
          <a:chExt cx="0" cy="0"/>
        </a:xfrm>
      </p:grpSpPr>
      <p:pic>
        <p:nvPicPr>
          <p:cNvPr id="1478" name="Shape 1478"/>
          <p:cNvPicPr preferRelativeResize="0"/>
          <p:nvPr/>
        </p:nvPicPr>
        <p:blipFill>
          <a:blip r:embed="rId3">
            <a:alphaModFix/>
          </a:blip>
          <a:stretch>
            <a:fillRect/>
          </a:stretch>
        </p:blipFill>
        <p:spPr>
          <a:xfrm>
            <a:off x="571500" y="1695924"/>
            <a:ext cx="5309787" cy="2641899"/>
          </a:xfrm>
          <a:prstGeom prst="rect">
            <a:avLst/>
          </a:prstGeom>
          <a:noFill/>
          <a:ln>
            <a:solidFill>
              <a:schemeClr val="accent1"/>
            </a:solidFill>
          </a:ln>
        </p:spPr>
      </p:pic>
      <p:sp>
        <p:nvSpPr>
          <p:cNvPr id="3" name="Text Placeholder 2">
            <a:extLst>
              <a:ext uri="{FF2B5EF4-FFF2-40B4-BE49-F238E27FC236}">
                <a16:creationId xmlns:a16="http://schemas.microsoft.com/office/drawing/2014/main" id="{F2C2CE81-B455-474B-BB68-6AA196D734CB}"/>
              </a:ext>
            </a:extLst>
          </p:cNvPr>
          <p:cNvSpPr>
            <a:spLocks noGrp="1"/>
          </p:cNvSpPr>
          <p:nvPr>
            <p:ph type="body" sz="quarter" idx="16"/>
          </p:nvPr>
        </p:nvSpPr>
        <p:spPr/>
        <p:txBody>
          <a:bodyPr/>
          <a:lstStyle/>
          <a:p>
            <a:r>
              <a:rPr lang="en-US" dirty="0"/>
              <a:t>Admins, Sales Ops, and reps will be able to track revenue and delivery on a schedule based model</a:t>
            </a:r>
          </a:p>
        </p:txBody>
      </p:sp>
      <p:sp>
        <p:nvSpPr>
          <p:cNvPr id="4" name="Title 3">
            <a:extLst>
              <a:ext uri="{FF2B5EF4-FFF2-40B4-BE49-F238E27FC236}">
                <a16:creationId xmlns:a16="http://schemas.microsoft.com/office/drawing/2014/main" id="{08111DED-F44E-7440-AF8F-C95E044FCE71}"/>
              </a:ext>
            </a:extLst>
          </p:cNvPr>
          <p:cNvSpPr>
            <a:spLocks noGrp="1"/>
          </p:cNvSpPr>
          <p:nvPr>
            <p:ph type="title"/>
          </p:nvPr>
        </p:nvSpPr>
        <p:spPr/>
        <p:txBody>
          <a:bodyPr/>
          <a:lstStyle/>
          <a:p>
            <a:r>
              <a:rPr lang="en-US" dirty="0"/>
              <a:t>Work with Product Schedules in Lightning Experience</a:t>
            </a:r>
          </a:p>
        </p:txBody>
      </p:sp>
      <p:pic>
        <p:nvPicPr>
          <p:cNvPr id="9" name="Shape 1486">
            <a:extLst>
              <a:ext uri="{FF2B5EF4-FFF2-40B4-BE49-F238E27FC236}">
                <a16:creationId xmlns:a16="http://schemas.microsoft.com/office/drawing/2014/main" id="{AD76DAD7-B094-7E41-8F89-8D949FFC99B3}"/>
              </a:ext>
            </a:extLst>
          </p:cNvPr>
          <p:cNvPicPr preferRelativeResize="0"/>
          <p:nvPr/>
        </p:nvPicPr>
        <p:blipFill rotWithShape="1">
          <a:blip r:embed="rId4">
            <a:alphaModFix/>
          </a:blip>
          <a:srcRect l="9664" r="14881"/>
          <a:stretch/>
        </p:blipFill>
        <p:spPr>
          <a:xfrm>
            <a:off x="6123073" y="2771527"/>
            <a:ext cx="5449259" cy="3548515"/>
          </a:xfrm>
          <a:prstGeom prst="rect">
            <a:avLst/>
          </a:prstGeom>
          <a:noFill/>
          <a:ln>
            <a:noFill/>
          </a:ln>
        </p:spPr>
      </p:pic>
      <p:sp>
        <p:nvSpPr>
          <p:cNvPr id="10" name="Shape 1481">
            <a:extLst>
              <a:ext uri="{FF2B5EF4-FFF2-40B4-BE49-F238E27FC236}">
                <a16:creationId xmlns:a16="http://schemas.microsoft.com/office/drawing/2014/main" id="{96B1EAFF-B5BF-AB44-A578-7BAC42D7988F}"/>
              </a:ext>
            </a:extLst>
          </p:cNvPr>
          <p:cNvSpPr/>
          <p:nvPr/>
        </p:nvSpPr>
        <p:spPr>
          <a:xfrm>
            <a:off x="2033457" y="4598014"/>
            <a:ext cx="2951401" cy="1208425"/>
          </a:xfrm>
          <a:prstGeom prst="wedgeRoundRectCallout">
            <a:avLst>
              <a:gd name="adj1" fmla="val -16793"/>
              <a:gd name="adj2" fmla="val -92004"/>
              <a:gd name="adj3" fmla="val 0"/>
            </a:avLst>
          </a:prstGeom>
          <a:solidFill>
            <a:schemeClr val="bg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lvl="0" algn="ctr"/>
            <a:r>
              <a:rPr lang="en-US" sz="1200" dirty="0">
                <a:solidFill>
                  <a:srgbClr val="5C646A"/>
                </a:solidFill>
              </a:rPr>
              <a:t>Enable schedules for your org. </a:t>
            </a:r>
            <a:br>
              <a:rPr lang="en-US" sz="1200" dirty="0">
                <a:solidFill>
                  <a:srgbClr val="5C646A"/>
                </a:solidFill>
              </a:rPr>
            </a:br>
            <a:r>
              <a:rPr lang="en-US" sz="1200" dirty="0">
                <a:solidFill>
                  <a:srgbClr val="5C646A"/>
                </a:solidFill>
              </a:rPr>
              <a:t>An org can be enabled, but it doesn’t mean all Products in the org are enabled. You can manually enable products from the product Record Home. </a:t>
            </a:r>
            <a:endParaRPr sz="1200" dirty="0">
              <a:solidFill>
                <a:srgbClr val="5C646A"/>
              </a:solidFill>
            </a:endParaRPr>
          </a:p>
        </p:txBody>
      </p:sp>
      <p:sp>
        <p:nvSpPr>
          <p:cNvPr id="11" name="Shape 1481">
            <a:extLst>
              <a:ext uri="{FF2B5EF4-FFF2-40B4-BE49-F238E27FC236}">
                <a16:creationId xmlns:a16="http://schemas.microsoft.com/office/drawing/2014/main" id="{2944AFEB-43F4-1044-9D34-DA1A64DAE95D}"/>
              </a:ext>
            </a:extLst>
          </p:cNvPr>
          <p:cNvSpPr/>
          <p:nvPr/>
        </p:nvSpPr>
        <p:spPr>
          <a:xfrm>
            <a:off x="8036993" y="5482776"/>
            <a:ext cx="2536736" cy="917090"/>
          </a:xfrm>
          <a:prstGeom prst="wedgeRoundRectCallout">
            <a:avLst>
              <a:gd name="adj1" fmla="val -27216"/>
              <a:gd name="adj2" fmla="val -87467"/>
              <a:gd name="adj3" fmla="val 0"/>
            </a:avLst>
          </a:prstGeom>
          <a:solidFill>
            <a:schemeClr val="bg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lvl="0" algn="ctr"/>
            <a:r>
              <a:rPr lang="en-US" sz="1200" dirty="0">
                <a:solidFill>
                  <a:srgbClr val="5C646A"/>
                </a:solidFill>
              </a:rPr>
              <a:t>Set default product configuration that will be created every time this product is added to an opportunity</a:t>
            </a:r>
          </a:p>
        </p:txBody>
      </p:sp>
      <p:sp>
        <p:nvSpPr>
          <p:cNvPr id="12" name="Shape 1488">
            <a:extLst>
              <a:ext uri="{FF2B5EF4-FFF2-40B4-BE49-F238E27FC236}">
                <a16:creationId xmlns:a16="http://schemas.microsoft.com/office/drawing/2014/main" id="{F996E2F4-70D6-9A4F-93F6-FD93D5025691}"/>
              </a:ext>
            </a:extLst>
          </p:cNvPr>
          <p:cNvSpPr/>
          <p:nvPr/>
        </p:nvSpPr>
        <p:spPr>
          <a:xfrm>
            <a:off x="6445167" y="2123318"/>
            <a:ext cx="2189386" cy="532195"/>
          </a:xfrm>
          <a:prstGeom prst="wedgeRoundRectCallout">
            <a:avLst>
              <a:gd name="adj1" fmla="val 25044"/>
              <a:gd name="adj2" fmla="val 75842"/>
              <a:gd name="adj3" fmla="val 0"/>
            </a:avLst>
          </a:prstGeom>
          <a:solidFill>
            <a:schemeClr val="bg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200" dirty="0">
                <a:solidFill>
                  <a:srgbClr val="5C646A"/>
                </a:solidFill>
              </a:rPr>
              <a:t>Enable Schedule on the product record</a:t>
            </a:r>
            <a:endParaRPr sz="1200" dirty="0">
              <a:solidFill>
                <a:srgbClr val="5C646A"/>
              </a:solidFill>
            </a:endParaRPr>
          </a:p>
        </p:txBody>
      </p:sp>
    </p:spTree>
    <p:extLst>
      <p:ext uri="{BB962C8B-B14F-4D97-AF65-F5344CB8AC3E}">
        <p14:creationId xmlns:p14="http://schemas.microsoft.com/office/powerpoint/2010/main" val="1936057093"/>
      </p:ext>
    </p:extLst>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1494"/>
        <p:cNvGrpSpPr/>
        <p:nvPr/>
      </p:nvGrpSpPr>
      <p:grpSpPr>
        <a:xfrm>
          <a:off x="0" y="0"/>
          <a:ext cx="0" cy="0"/>
          <a:chOff x="0" y="0"/>
          <a:chExt cx="0" cy="0"/>
        </a:xfrm>
      </p:grpSpPr>
      <p:pic>
        <p:nvPicPr>
          <p:cNvPr id="1495" name="Shape 1495"/>
          <p:cNvPicPr preferRelativeResize="0"/>
          <p:nvPr/>
        </p:nvPicPr>
        <p:blipFill>
          <a:blip r:embed="rId3">
            <a:alphaModFix/>
          </a:blip>
          <a:stretch>
            <a:fillRect/>
          </a:stretch>
        </p:blipFill>
        <p:spPr>
          <a:xfrm>
            <a:off x="571501" y="1608652"/>
            <a:ext cx="6347460" cy="3378407"/>
          </a:xfrm>
          <a:prstGeom prst="rect">
            <a:avLst/>
          </a:prstGeom>
          <a:noFill/>
          <a:ln>
            <a:solidFill>
              <a:schemeClr val="accent1"/>
            </a:solidFill>
          </a:ln>
        </p:spPr>
      </p:pic>
      <p:sp>
        <p:nvSpPr>
          <p:cNvPr id="3" name="Text Placeholder 2">
            <a:extLst>
              <a:ext uri="{FF2B5EF4-FFF2-40B4-BE49-F238E27FC236}">
                <a16:creationId xmlns:a16="http://schemas.microsoft.com/office/drawing/2014/main" id="{2512B921-7CC4-D84F-A893-924A4D6F5F8B}"/>
              </a:ext>
            </a:extLst>
          </p:cNvPr>
          <p:cNvSpPr>
            <a:spLocks noGrp="1"/>
          </p:cNvSpPr>
          <p:nvPr>
            <p:ph type="body" sz="quarter" idx="16"/>
          </p:nvPr>
        </p:nvSpPr>
        <p:spPr>
          <a:xfrm>
            <a:off x="525780" y="1005739"/>
            <a:ext cx="11046984" cy="338554"/>
          </a:xfrm>
        </p:spPr>
        <p:txBody>
          <a:bodyPr/>
          <a:lstStyle/>
          <a:p>
            <a:r>
              <a:rPr lang="en-US" dirty="0"/>
              <a:t>With product schedules fully available in Lightning Experience, reps can now do it all in one place</a:t>
            </a:r>
          </a:p>
        </p:txBody>
      </p:sp>
      <p:sp>
        <p:nvSpPr>
          <p:cNvPr id="1496" name="Shape 1496"/>
          <p:cNvSpPr txBox="1">
            <a:spLocks noGrp="1"/>
          </p:cNvSpPr>
          <p:nvPr>
            <p:ph type="title"/>
          </p:nvPr>
        </p:nvSpPr>
        <p:spPr>
          <a:xfrm>
            <a:off x="434340" y="63503"/>
            <a:ext cx="11045952" cy="990119"/>
          </a:xfrm>
          <a:prstGeom prst="rect">
            <a:avLst/>
          </a:prstGeom>
        </p:spPr>
        <p:txBody>
          <a:bodyPr spcFirstLastPara="1" wrap="square" lIns="91425" tIns="91425" rIns="91425" bIns="91425" anchor="b" anchorCtr="0">
            <a:noAutofit/>
          </a:bodyPr>
          <a:lstStyle/>
          <a:p>
            <a:pPr>
              <a:spcBef>
                <a:spcPts val="0"/>
              </a:spcBef>
              <a:spcAft>
                <a:spcPts val="0"/>
              </a:spcAft>
            </a:pPr>
            <a:r>
              <a:rPr lang="en-GB" sz="2800" dirty="0"/>
              <a:t>Establish, update, delete revenue &amp; quantity schedules on opportunities</a:t>
            </a:r>
            <a:endParaRPr sz="2800" b="0" dirty="0"/>
          </a:p>
        </p:txBody>
      </p:sp>
      <p:sp>
        <p:nvSpPr>
          <p:cNvPr id="1497" name="Shape 1497"/>
          <p:cNvSpPr/>
          <p:nvPr/>
        </p:nvSpPr>
        <p:spPr>
          <a:xfrm>
            <a:off x="1802225" y="2304427"/>
            <a:ext cx="2144935" cy="842954"/>
          </a:xfrm>
          <a:prstGeom prst="wedgeRoundRectCallout">
            <a:avLst>
              <a:gd name="adj1" fmla="val -34316"/>
              <a:gd name="adj2" fmla="val 74344"/>
              <a:gd name="adj3" fmla="val 0"/>
            </a:avLst>
          </a:prstGeom>
          <a:solidFill>
            <a:schemeClr val="bg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200" dirty="0">
                <a:solidFill>
                  <a:srgbClr val="5C646A"/>
                </a:solidFill>
              </a:rPr>
              <a:t>Default Schedules are created when the product is added to an opportunity</a:t>
            </a:r>
            <a:endParaRPr sz="1200" dirty="0">
              <a:solidFill>
                <a:srgbClr val="5C646A"/>
              </a:solidFill>
            </a:endParaRPr>
          </a:p>
        </p:txBody>
      </p:sp>
      <p:sp>
        <p:nvSpPr>
          <p:cNvPr id="1499" name="Shape 1499"/>
          <p:cNvSpPr/>
          <p:nvPr/>
        </p:nvSpPr>
        <p:spPr>
          <a:xfrm>
            <a:off x="4691367" y="1940822"/>
            <a:ext cx="2046900" cy="830259"/>
          </a:xfrm>
          <a:prstGeom prst="wedgeRoundRectCallout">
            <a:avLst>
              <a:gd name="adj1" fmla="val 18911"/>
              <a:gd name="adj2" fmla="val 68122"/>
              <a:gd name="adj3" fmla="val 0"/>
            </a:avLst>
          </a:prstGeom>
          <a:solidFill>
            <a:schemeClr val="bg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200" dirty="0">
                <a:solidFill>
                  <a:srgbClr val="5C646A"/>
                </a:solidFill>
              </a:rPr>
              <a:t>Create a custom schedule for this specific Opportunity Product</a:t>
            </a:r>
            <a:endParaRPr sz="1200" dirty="0">
              <a:solidFill>
                <a:srgbClr val="5C646A"/>
              </a:solidFill>
            </a:endParaRPr>
          </a:p>
        </p:txBody>
      </p:sp>
      <p:sp>
        <p:nvSpPr>
          <p:cNvPr id="1500" name="Shape 1500"/>
          <p:cNvSpPr/>
          <p:nvPr/>
        </p:nvSpPr>
        <p:spPr>
          <a:xfrm>
            <a:off x="8457150" y="2269017"/>
            <a:ext cx="2601984" cy="878364"/>
          </a:xfrm>
          <a:prstGeom prst="wedgeRoundRectCallout">
            <a:avLst>
              <a:gd name="adj1" fmla="val -22703"/>
              <a:gd name="adj2" fmla="val 85063"/>
              <a:gd name="adj3" fmla="val 0"/>
            </a:avLst>
          </a:prstGeom>
          <a:solidFill>
            <a:schemeClr val="bg1"/>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lvl="0" algn="ctr"/>
            <a:r>
              <a:rPr lang="en-US" sz="1200" dirty="0">
                <a:solidFill>
                  <a:srgbClr val="5C646A"/>
                </a:solidFill>
              </a:rPr>
              <a:t>Make individual schedule line changes to schedule date, Quantity, Revenue, and add comments. Delete individual schedule lines.</a:t>
            </a:r>
          </a:p>
        </p:txBody>
      </p:sp>
      <p:pic>
        <p:nvPicPr>
          <p:cNvPr id="11" name="Shape 1513">
            <a:extLst>
              <a:ext uri="{FF2B5EF4-FFF2-40B4-BE49-F238E27FC236}">
                <a16:creationId xmlns:a16="http://schemas.microsoft.com/office/drawing/2014/main" id="{D1311E9B-0975-B445-9D45-6DB480102AAB}"/>
              </a:ext>
            </a:extLst>
          </p:cNvPr>
          <p:cNvPicPr preferRelativeResize="0"/>
          <p:nvPr/>
        </p:nvPicPr>
        <p:blipFill>
          <a:blip r:embed="rId4">
            <a:alphaModFix/>
          </a:blip>
          <a:stretch>
            <a:fillRect/>
          </a:stretch>
        </p:blipFill>
        <p:spPr>
          <a:xfrm>
            <a:off x="4980927" y="3471649"/>
            <a:ext cx="5839473" cy="2938122"/>
          </a:xfrm>
          <a:prstGeom prst="rect">
            <a:avLst/>
          </a:prstGeom>
          <a:noFill/>
          <a:ln>
            <a:noFill/>
          </a:ln>
        </p:spPr>
      </p:pic>
    </p:spTree>
    <p:extLst>
      <p:ext uri="{BB962C8B-B14F-4D97-AF65-F5344CB8AC3E}">
        <p14:creationId xmlns:p14="http://schemas.microsoft.com/office/powerpoint/2010/main" val="2610504682"/>
      </p:ext>
    </p:extLst>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857"/>
        <p:cNvGrpSpPr/>
        <p:nvPr/>
      </p:nvGrpSpPr>
      <p:grpSpPr>
        <a:xfrm>
          <a:off x="0" y="0"/>
          <a:ext cx="0" cy="0"/>
          <a:chOff x="0" y="0"/>
          <a:chExt cx="0" cy="0"/>
        </a:xfrm>
      </p:grpSpPr>
      <p:pic>
        <p:nvPicPr>
          <p:cNvPr id="859" name="Shape 859"/>
          <p:cNvPicPr preferRelativeResize="0"/>
          <p:nvPr/>
        </p:nvPicPr>
        <p:blipFill>
          <a:blip r:embed="rId3">
            <a:alphaModFix/>
          </a:blip>
          <a:stretch>
            <a:fillRect/>
          </a:stretch>
        </p:blipFill>
        <p:spPr>
          <a:xfrm>
            <a:off x="2019439" y="1687763"/>
            <a:ext cx="7246481" cy="4455607"/>
          </a:xfrm>
          <a:prstGeom prst="rect">
            <a:avLst/>
          </a:prstGeom>
          <a:noFill/>
          <a:ln>
            <a:solidFill>
              <a:schemeClr val="accent1"/>
            </a:solidFill>
          </a:ln>
        </p:spPr>
      </p:pic>
      <p:sp>
        <p:nvSpPr>
          <p:cNvPr id="860" name="Shape 860"/>
          <p:cNvSpPr/>
          <p:nvPr/>
        </p:nvSpPr>
        <p:spPr>
          <a:xfrm>
            <a:off x="8332932" y="3572516"/>
            <a:ext cx="2629200" cy="686100"/>
          </a:xfrm>
          <a:prstGeom prst="wedgeRoundRectCallout">
            <a:avLst>
              <a:gd name="adj1" fmla="val -40572"/>
              <a:gd name="adj2" fmla="val 118233"/>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marL="0" marR="0" lvl="0" indent="0" algn="ctr" rtl="0">
              <a:spcBef>
                <a:spcPts val="0"/>
              </a:spcBef>
              <a:spcAft>
                <a:spcPts val="0"/>
              </a:spcAft>
              <a:buNone/>
            </a:pPr>
            <a:r>
              <a:rPr lang="en-US" sz="1100" dirty="0">
                <a:solidFill>
                  <a:srgbClr val="7C868D"/>
                </a:solidFill>
              </a:rPr>
              <a:t>Under Opportunity forecast types, admin can select which date to roll up data. </a:t>
            </a:r>
            <a:endParaRPr sz="1500" dirty="0"/>
          </a:p>
        </p:txBody>
      </p:sp>
      <p:sp>
        <p:nvSpPr>
          <p:cNvPr id="5" name="Text Placeholder 4">
            <a:extLst>
              <a:ext uri="{FF2B5EF4-FFF2-40B4-BE49-F238E27FC236}">
                <a16:creationId xmlns:a16="http://schemas.microsoft.com/office/drawing/2014/main" id="{0E846FDF-09EC-C145-9ED1-038B2B80A493}"/>
              </a:ext>
            </a:extLst>
          </p:cNvPr>
          <p:cNvSpPr>
            <a:spLocks noGrp="1"/>
          </p:cNvSpPr>
          <p:nvPr>
            <p:ph type="body" sz="quarter" idx="16"/>
          </p:nvPr>
        </p:nvSpPr>
        <p:spPr/>
        <p:txBody>
          <a:bodyPr/>
          <a:lstStyle/>
          <a:p>
            <a:r>
              <a:rPr lang="en-US" dirty="0"/>
              <a:t>Let your team forecast opportunity revenue and quantity based on schedule &amp; product dates. </a:t>
            </a:r>
          </a:p>
        </p:txBody>
      </p:sp>
      <p:sp>
        <p:nvSpPr>
          <p:cNvPr id="3" name="Title 2">
            <a:extLst>
              <a:ext uri="{FF2B5EF4-FFF2-40B4-BE49-F238E27FC236}">
                <a16:creationId xmlns:a16="http://schemas.microsoft.com/office/drawing/2014/main" id="{EC1EFC1E-F2B4-5C42-B55F-8E97200250B2}"/>
              </a:ext>
            </a:extLst>
          </p:cNvPr>
          <p:cNvSpPr>
            <a:spLocks noGrp="1"/>
          </p:cNvSpPr>
          <p:nvPr>
            <p:ph type="title"/>
          </p:nvPr>
        </p:nvSpPr>
        <p:spPr/>
        <p:txBody>
          <a:bodyPr/>
          <a:lstStyle/>
          <a:p>
            <a:r>
              <a:rPr lang="en-US" dirty="0"/>
              <a:t>Schedule and Product Date Forecasts in Lightning Experience</a:t>
            </a:r>
          </a:p>
        </p:txBody>
      </p:sp>
    </p:spTree>
    <p:extLst>
      <p:ext uri="{BB962C8B-B14F-4D97-AF65-F5344CB8AC3E}">
        <p14:creationId xmlns:p14="http://schemas.microsoft.com/office/powerpoint/2010/main" val="1740970818"/>
      </p:ext>
    </p:extLst>
  </p:cSld>
  <p:clrMapOvr>
    <a:masterClrMapping/>
  </p:clrMapOvr>
  <p:transition spd="med">
    <p:fade thruBlk="1"/>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US" dirty="0"/>
              <a:t>Sales Productivity</a:t>
            </a:r>
          </a:p>
        </p:txBody>
      </p:sp>
    </p:spTree>
    <p:extLst>
      <p:ext uri="{BB962C8B-B14F-4D97-AF65-F5344CB8AC3E}">
        <p14:creationId xmlns:p14="http://schemas.microsoft.com/office/powerpoint/2010/main" val="3891352615"/>
      </p:ext>
    </p:extLst>
  </p:cSld>
  <p:clrMapOvr>
    <a:masterClrMapping/>
  </p:clrMapOvr>
  <p:transition>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1775"/>
        <p:cNvGrpSpPr/>
        <p:nvPr/>
      </p:nvGrpSpPr>
      <p:grpSpPr>
        <a:xfrm>
          <a:off x="0" y="0"/>
          <a:ext cx="0" cy="0"/>
          <a:chOff x="0" y="0"/>
          <a:chExt cx="0" cy="0"/>
        </a:xfrm>
      </p:grpSpPr>
      <p:sp>
        <p:nvSpPr>
          <p:cNvPr id="1777" name="Shape 1777"/>
          <p:cNvSpPr txBox="1">
            <a:spLocks noGrp="1"/>
          </p:cNvSpPr>
          <p:nvPr>
            <p:ph type="ctrTitle"/>
          </p:nvPr>
        </p:nvSpPr>
        <p:spPr>
          <a:prstGeom prst="rect">
            <a:avLst/>
          </a:prstGeom>
        </p:spPr>
        <p:txBody>
          <a:bodyPr spcFirstLastPara="1" wrap="square" lIns="91425" tIns="91425" rIns="91425" bIns="91425" anchor="b" anchorCtr="0">
            <a:noAutofit/>
          </a:bodyPr>
          <a:lstStyle/>
          <a:p>
            <a:pPr marL="0" lvl="0" indent="0">
              <a:spcBef>
                <a:spcPts val="0"/>
              </a:spcBef>
              <a:spcAft>
                <a:spcPts val="0"/>
              </a:spcAft>
              <a:buNone/>
            </a:pPr>
            <a:endParaRPr dirty="0"/>
          </a:p>
          <a:p>
            <a:pPr marL="0" lvl="0" indent="0" rtl="0">
              <a:spcBef>
                <a:spcPts val="0"/>
              </a:spcBef>
              <a:spcAft>
                <a:spcPts val="0"/>
              </a:spcAft>
              <a:buNone/>
            </a:pPr>
            <a:r>
              <a:rPr lang="en-US" dirty="0"/>
              <a:t>Activity Timeline</a:t>
            </a:r>
            <a:endParaRPr dirty="0"/>
          </a:p>
        </p:txBody>
      </p:sp>
      <p:sp>
        <p:nvSpPr>
          <p:cNvPr id="2" name="Text Placeholder 1">
            <a:extLst>
              <a:ext uri="{FF2B5EF4-FFF2-40B4-BE49-F238E27FC236}">
                <a16:creationId xmlns:a16="http://schemas.microsoft.com/office/drawing/2014/main" id="{C96388CB-85FD-6A4C-BAC5-4509689A0F30}"/>
              </a:ext>
            </a:extLst>
          </p:cNvPr>
          <p:cNvSpPr>
            <a:spLocks noGrp="1"/>
          </p:cNvSpPr>
          <p:nvPr>
            <p:ph type="body" idx="11"/>
          </p:nvPr>
        </p:nvSpPr>
        <p:spPr>
          <a:xfrm>
            <a:off x="578441" y="2988388"/>
            <a:ext cx="9014445" cy="927386"/>
          </a:xfrm>
        </p:spPr>
        <p:txBody>
          <a:bodyPr/>
          <a:lstStyle/>
          <a:p>
            <a:r>
              <a:rPr lang="en-US" dirty="0">
                <a:hlinkClick r:id="rId3"/>
              </a:rPr>
              <a:t>https://releasenotes.docs.salesforce.com/en-us/summer18/release-notes/rn_sales_productivity_activities.htm</a:t>
            </a:r>
            <a:endParaRPr lang="en-US" dirty="0"/>
          </a:p>
          <a:p>
            <a:endParaRPr lang="en-US" dirty="0"/>
          </a:p>
        </p:txBody>
      </p:sp>
    </p:spTree>
    <p:extLst>
      <p:ext uri="{BB962C8B-B14F-4D97-AF65-F5344CB8AC3E}">
        <p14:creationId xmlns:p14="http://schemas.microsoft.com/office/powerpoint/2010/main" val="176401710"/>
      </p:ext>
    </p:extLst>
  </p:cSld>
  <p:clrMapOvr>
    <a:masterClrMapping/>
  </p:clrMapOvr>
  <p:transition>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58EEE13D-A2C0-C642-AA19-E25FC01C53DA}"/>
              </a:ext>
            </a:extLst>
          </p:cNvPr>
          <p:cNvPicPr>
            <a:picLocks noGrp="1" noChangeAspect="1"/>
          </p:cNvPicPr>
          <p:nvPr>
            <p:ph sz="quarter" idx="11"/>
          </p:nvPr>
        </p:nvPicPr>
        <p:blipFill>
          <a:blip r:embed="rId3"/>
          <a:stretch>
            <a:fillRect/>
          </a:stretch>
        </p:blipFill>
        <p:spPr>
          <a:xfrm>
            <a:off x="5013324" y="2490521"/>
            <a:ext cx="6584292" cy="3537829"/>
          </a:xfrm>
          <a:ln>
            <a:solidFill>
              <a:schemeClr val="accent1"/>
            </a:solidFill>
          </a:ln>
        </p:spPr>
      </p:pic>
      <p:sp>
        <p:nvSpPr>
          <p:cNvPr id="3" name="Text Placeholder 2">
            <a:extLst>
              <a:ext uri="{FF2B5EF4-FFF2-40B4-BE49-F238E27FC236}">
                <a16:creationId xmlns:a16="http://schemas.microsoft.com/office/drawing/2014/main" id="{BA087FFE-CF5B-7546-BF9C-9E764877E796}"/>
              </a:ext>
            </a:extLst>
          </p:cNvPr>
          <p:cNvSpPr>
            <a:spLocks noGrp="1"/>
          </p:cNvSpPr>
          <p:nvPr>
            <p:ph type="body" sz="quarter" idx="16"/>
          </p:nvPr>
        </p:nvSpPr>
        <p:spPr>
          <a:xfrm>
            <a:off x="571500" y="1097179"/>
            <a:ext cx="11046984" cy="338554"/>
          </a:xfrm>
        </p:spPr>
        <p:txBody>
          <a:bodyPr/>
          <a:lstStyle/>
          <a:p>
            <a:r>
              <a:rPr lang="en-US" dirty="0"/>
              <a:t>Einstein Activity Capture (EAC) is now available for any user with a Sales Cloud license.</a:t>
            </a:r>
            <a:endParaRPr lang="en-US" dirty="0">
              <a:solidFill>
                <a:schemeClr val="accent2"/>
              </a:solidFill>
            </a:endParaRPr>
          </a:p>
        </p:txBody>
      </p:sp>
      <p:sp>
        <p:nvSpPr>
          <p:cNvPr id="4" name="Title 3">
            <a:extLst>
              <a:ext uri="{FF2B5EF4-FFF2-40B4-BE49-F238E27FC236}">
                <a16:creationId xmlns:a16="http://schemas.microsoft.com/office/drawing/2014/main" id="{9FD53919-B5C2-8E40-AF5A-B4EFB174A0E9}"/>
              </a:ext>
            </a:extLst>
          </p:cNvPr>
          <p:cNvSpPr>
            <a:spLocks noGrp="1"/>
          </p:cNvSpPr>
          <p:nvPr>
            <p:ph type="title"/>
          </p:nvPr>
        </p:nvSpPr>
        <p:spPr/>
        <p:txBody>
          <a:bodyPr/>
          <a:lstStyle/>
          <a:p>
            <a:r>
              <a:rPr lang="en-US" dirty="0"/>
              <a:t>Uncover insights in Einstein Activity Capture-captured emails</a:t>
            </a:r>
          </a:p>
        </p:txBody>
      </p:sp>
      <p:pic>
        <p:nvPicPr>
          <p:cNvPr id="9" name="Picture 8">
            <a:extLst>
              <a:ext uri="{FF2B5EF4-FFF2-40B4-BE49-F238E27FC236}">
                <a16:creationId xmlns:a16="http://schemas.microsoft.com/office/drawing/2014/main" id="{FD09DCD1-BEB3-7E47-8285-88E15569E2F2}"/>
              </a:ext>
            </a:extLst>
          </p:cNvPr>
          <p:cNvPicPr>
            <a:picLocks noChangeAspect="1"/>
          </p:cNvPicPr>
          <p:nvPr/>
        </p:nvPicPr>
        <p:blipFill>
          <a:blip r:embed="rId4"/>
          <a:stretch>
            <a:fillRect/>
          </a:stretch>
        </p:blipFill>
        <p:spPr>
          <a:xfrm>
            <a:off x="577850" y="1745285"/>
            <a:ext cx="4208141" cy="3208000"/>
          </a:xfrm>
          <a:prstGeom prst="rect">
            <a:avLst/>
          </a:prstGeom>
          <a:ln>
            <a:solidFill>
              <a:schemeClr val="accent1"/>
            </a:solidFill>
          </a:ln>
        </p:spPr>
      </p:pic>
      <p:sp>
        <p:nvSpPr>
          <p:cNvPr id="10" name="Shape 604">
            <a:extLst>
              <a:ext uri="{FF2B5EF4-FFF2-40B4-BE49-F238E27FC236}">
                <a16:creationId xmlns:a16="http://schemas.microsoft.com/office/drawing/2014/main" id="{A8335749-1921-7D4F-9DF7-2B9E5C4B4836}"/>
              </a:ext>
            </a:extLst>
          </p:cNvPr>
          <p:cNvSpPr/>
          <p:nvPr/>
        </p:nvSpPr>
        <p:spPr>
          <a:xfrm>
            <a:off x="1147120" y="4034337"/>
            <a:ext cx="1534800" cy="819097"/>
          </a:xfrm>
          <a:prstGeom prst="wedgeRoundRectCallout">
            <a:avLst>
              <a:gd name="adj1" fmla="val 44132"/>
              <a:gd name="adj2" fmla="val -72091"/>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marL="0" marR="0" lvl="0" indent="0" algn="ctr" rtl="0">
              <a:spcBef>
                <a:spcPts val="0"/>
              </a:spcBef>
              <a:spcAft>
                <a:spcPts val="0"/>
              </a:spcAft>
              <a:buNone/>
            </a:pPr>
            <a:r>
              <a:rPr lang="en-US" sz="1100" dirty="0">
                <a:solidFill>
                  <a:srgbClr val="7C868D"/>
                </a:solidFill>
              </a:rPr>
              <a:t>Insights appear in the email detail page</a:t>
            </a:r>
            <a:endParaRPr sz="1100" dirty="0">
              <a:solidFill>
                <a:srgbClr val="7C868D"/>
              </a:solidFill>
            </a:endParaRPr>
          </a:p>
        </p:txBody>
      </p:sp>
      <p:sp>
        <p:nvSpPr>
          <p:cNvPr id="11" name="Shape 604">
            <a:extLst>
              <a:ext uri="{FF2B5EF4-FFF2-40B4-BE49-F238E27FC236}">
                <a16:creationId xmlns:a16="http://schemas.microsoft.com/office/drawing/2014/main" id="{97402827-1C05-3B42-A925-73ED9E2E7BDD}"/>
              </a:ext>
            </a:extLst>
          </p:cNvPr>
          <p:cNvSpPr/>
          <p:nvPr/>
        </p:nvSpPr>
        <p:spPr>
          <a:xfrm>
            <a:off x="9067865" y="4230380"/>
            <a:ext cx="1534800" cy="722905"/>
          </a:xfrm>
          <a:prstGeom prst="wedgeRoundRectCallout">
            <a:avLst>
              <a:gd name="adj1" fmla="val 14885"/>
              <a:gd name="adj2" fmla="val -74391"/>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marL="0" marR="0" lvl="0" indent="0" algn="ctr" rtl="0">
              <a:spcBef>
                <a:spcPts val="0"/>
              </a:spcBef>
              <a:spcAft>
                <a:spcPts val="0"/>
              </a:spcAft>
              <a:buNone/>
            </a:pPr>
            <a:r>
              <a:rPr lang="en-US" sz="1100" dirty="0">
                <a:solidFill>
                  <a:srgbClr val="7C868D"/>
                </a:solidFill>
              </a:rPr>
              <a:t>Clicking on the insight displays further details</a:t>
            </a:r>
            <a:endParaRPr sz="1100" dirty="0">
              <a:solidFill>
                <a:srgbClr val="7C868D"/>
              </a:solidFill>
            </a:endParaRPr>
          </a:p>
        </p:txBody>
      </p:sp>
    </p:spTree>
    <p:extLst>
      <p:ext uri="{BB962C8B-B14F-4D97-AF65-F5344CB8AC3E}">
        <p14:creationId xmlns:p14="http://schemas.microsoft.com/office/powerpoint/2010/main" val="294372694"/>
      </p:ext>
    </p:extLst>
  </p:cSld>
  <p:clrMapOvr>
    <a:masterClrMapping/>
  </p:clrMapOvr>
  <p:transition>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1815"/>
        <p:cNvGrpSpPr/>
        <p:nvPr/>
      </p:nvGrpSpPr>
      <p:grpSpPr>
        <a:xfrm>
          <a:off x="0" y="0"/>
          <a:ext cx="0" cy="0"/>
          <a:chOff x="0" y="0"/>
          <a:chExt cx="0" cy="0"/>
        </a:xfrm>
      </p:grpSpPr>
      <p:sp>
        <p:nvSpPr>
          <p:cNvPr id="4" name="Content Placeholder 3">
            <a:extLst>
              <a:ext uri="{FF2B5EF4-FFF2-40B4-BE49-F238E27FC236}">
                <a16:creationId xmlns:a16="http://schemas.microsoft.com/office/drawing/2014/main" id="{33A4A8F6-8E25-AA46-B31B-36AA0CA49FAD}"/>
              </a:ext>
            </a:extLst>
          </p:cNvPr>
          <p:cNvSpPr>
            <a:spLocks noGrp="1"/>
          </p:cNvSpPr>
          <p:nvPr>
            <p:ph sz="quarter" idx="11"/>
          </p:nvPr>
        </p:nvSpPr>
        <p:spPr>
          <a:xfrm>
            <a:off x="560315" y="5155928"/>
            <a:ext cx="4848225" cy="1301363"/>
          </a:xfrm>
        </p:spPr>
        <p:txBody>
          <a:bodyPr/>
          <a:lstStyle/>
          <a:p>
            <a:pPr marL="457200" indent="-457200">
              <a:lnSpc>
                <a:spcPct val="115000"/>
              </a:lnSpc>
              <a:spcBef>
                <a:spcPts val="0"/>
              </a:spcBef>
              <a:buFont typeface="+mj-lt"/>
              <a:buAutoNum type="arabicPeriod"/>
            </a:pPr>
            <a:r>
              <a:rPr lang="en-US" sz="1600" dirty="0">
                <a:solidFill>
                  <a:srgbClr val="5C656A"/>
                </a:solidFill>
              </a:rPr>
              <a:t>Activities can be filtered by whether or not the user has been involved in them.</a:t>
            </a:r>
          </a:p>
          <a:p>
            <a:pPr marL="457200" indent="-457200">
              <a:lnSpc>
                <a:spcPct val="115000"/>
              </a:lnSpc>
              <a:spcBef>
                <a:spcPts val="0"/>
              </a:spcBef>
              <a:buFont typeface="+mj-lt"/>
              <a:buAutoNum type="arabicPeriod"/>
            </a:pPr>
            <a:r>
              <a:rPr lang="en-US" sz="1600" dirty="0"/>
              <a:t>Display the filters that have been applied</a:t>
            </a:r>
            <a:r>
              <a:rPr lang="en-US" dirty="0"/>
              <a:t>.</a:t>
            </a:r>
            <a:endParaRPr lang="en-US" sz="2000" dirty="0"/>
          </a:p>
        </p:txBody>
      </p:sp>
      <p:sp>
        <p:nvSpPr>
          <p:cNvPr id="5" name="Title 4">
            <a:extLst>
              <a:ext uri="{FF2B5EF4-FFF2-40B4-BE49-F238E27FC236}">
                <a16:creationId xmlns:a16="http://schemas.microsoft.com/office/drawing/2014/main" id="{E31C31E6-4480-0047-937A-909CAC0D7C9F}"/>
              </a:ext>
            </a:extLst>
          </p:cNvPr>
          <p:cNvSpPr>
            <a:spLocks noGrp="1"/>
          </p:cNvSpPr>
          <p:nvPr>
            <p:ph type="title"/>
          </p:nvPr>
        </p:nvSpPr>
        <p:spPr/>
        <p:txBody>
          <a:bodyPr/>
          <a:lstStyle/>
          <a:p>
            <a:r>
              <a:rPr lang="en-US" dirty="0"/>
              <a:t>More Options in the Activity Timeline</a:t>
            </a:r>
          </a:p>
        </p:txBody>
      </p:sp>
      <p:sp>
        <p:nvSpPr>
          <p:cNvPr id="6" name="Text Placeholder 5">
            <a:extLst>
              <a:ext uri="{FF2B5EF4-FFF2-40B4-BE49-F238E27FC236}">
                <a16:creationId xmlns:a16="http://schemas.microsoft.com/office/drawing/2014/main" id="{73859719-EEBF-CD4E-A69D-7E72FBD5A7CD}"/>
              </a:ext>
            </a:extLst>
          </p:cNvPr>
          <p:cNvSpPr>
            <a:spLocks noGrp="1"/>
          </p:cNvSpPr>
          <p:nvPr>
            <p:ph type="body" sz="quarter" idx="16"/>
          </p:nvPr>
        </p:nvSpPr>
        <p:spPr>
          <a:xfrm>
            <a:off x="6843521" y="5806609"/>
            <a:ext cx="2618613" cy="416368"/>
          </a:xfrm>
        </p:spPr>
        <p:txBody>
          <a:bodyPr/>
          <a:lstStyle/>
          <a:p>
            <a:pPr marL="0" indent="0">
              <a:lnSpc>
                <a:spcPct val="115000"/>
              </a:lnSpc>
              <a:spcBef>
                <a:spcPts val="0"/>
              </a:spcBef>
            </a:pPr>
            <a:r>
              <a:rPr lang="en-GB" sz="1600" dirty="0"/>
              <a:t>The View All Button is back!</a:t>
            </a:r>
          </a:p>
        </p:txBody>
      </p:sp>
      <p:pic>
        <p:nvPicPr>
          <p:cNvPr id="1819" name="Shape 1819"/>
          <p:cNvPicPr preferRelativeResize="0"/>
          <p:nvPr/>
        </p:nvPicPr>
        <p:blipFill>
          <a:blip r:embed="rId3">
            <a:alphaModFix/>
          </a:blip>
          <a:stretch>
            <a:fillRect/>
          </a:stretch>
        </p:blipFill>
        <p:spPr>
          <a:xfrm>
            <a:off x="571499" y="1209300"/>
            <a:ext cx="4848225" cy="3790950"/>
          </a:xfrm>
          <a:prstGeom prst="rect">
            <a:avLst/>
          </a:prstGeom>
          <a:noFill/>
          <a:ln>
            <a:solidFill>
              <a:schemeClr val="accent1"/>
            </a:solidFill>
          </a:ln>
        </p:spPr>
      </p:pic>
      <p:pic>
        <p:nvPicPr>
          <p:cNvPr id="11" name="Shape 1827">
            <a:extLst>
              <a:ext uri="{FF2B5EF4-FFF2-40B4-BE49-F238E27FC236}">
                <a16:creationId xmlns:a16="http://schemas.microsoft.com/office/drawing/2014/main" id="{54945428-A244-254A-B864-6077DC90B97E}"/>
              </a:ext>
            </a:extLst>
          </p:cNvPr>
          <p:cNvPicPr preferRelativeResize="0"/>
          <p:nvPr/>
        </p:nvPicPr>
        <p:blipFill>
          <a:blip r:embed="rId4">
            <a:alphaModFix/>
          </a:blip>
          <a:stretch>
            <a:fillRect/>
          </a:stretch>
        </p:blipFill>
        <p:spPr>
          <a:xfrm>
            <a:off x="5776453" y="1469990"/>
            <a:ext cx="4752750" cy="4258653"/>
          </a:xfrm>
          <a:prstGeom prst="rect">
            <a:avLst/>
          </a:prstGeom>
          <a:noFill/>
          <a:ln>
            <a:solidFill>
              <a:schemeClr val="accent1"/>
            </a:solidFill>
          </a:ln>
        </p:spPr>
      </p:pic>
    </p:spTree>
    <p:extLst>
      <p:ext uri="{BB962C8B-B14F-4D97-AF65-F5344CB8AC3E}">
        <p14:creationId xmlns:p14="http://schemas.microsoft.com/office/powerpoint/2010/main" val="3999410515"/>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Lightning Report Builder is now Generally Available</a:t>
            </a:r>
          </a:p>
        </p:txBody>
      </p:sp>
      <p:pic>
        <p:nvPicPr>
          <p:cNvPr id="4" name="Content Placeholder 3">
            <a:extLst>
              <a:ext uri="{FF2B5EF4-FFF2-40B4-BE49-F238E27FC236}">
                <a16:creationId xmlns:a16="http://schemas.microsoft.com/office/drawing/2014/main" id="{BAA9488A-6FAE-5749-A601-4FA315D6AB09}"/>
              </a:ext>
            </a:extLst>
          </p:cNvPr>
          <p:cNvPicPr>
            <a:picLocks noGrp="1" noChangeAspect="1"/>
          </p:cNvPicPr>
          <p:nvPr>
            <p:ph sz="quarter" idx="11"/>
          </p:nvPr>
        </p:nvPicPr>
        <p:blipFill>
          <a:blip r:embed="rId3"/>
          <a:stretch>
            <a:fillRect/>
          </a:stretch>
        </p:blipFill>
        <p:spPr>
          <a:xfrm>
            <a:off x="1808739" y="1965541"/>
            <a:ext cx="7800773" cy="4387935"/>
          </a:xfrm>
        </p:spPr>
      </p:pic>
      <p:sp>
        <p:nvSpPr>
          <p:cNvPr id="12" name="Text Placeholder 11">
            <a:extLst>
              <a:ext uri="{FF2B5EF4-FFF2-40B4-BE49-F238E27FC236}">
                <a16:creationId xmlns:a16="http://schemas.microsoft.com/office/drawing/2014/main" id="{3C28418D-7647-6542-B659-117A7DF6EED6}"/>
              </a:ext>
            </a:extLst>
          </p:cNvPr>
          <p:cNvSpPr>
            <a:spLocks noGrp="1"/>
          </p:cNvSpPr>
          <p:nvPr>
            <p:ph type="body" sz="quarter" idx="16"/>
          </p:nvPr>
        </p:nvSpPr>
        <p:spPr>
          <a:xfrm>
            <a:off x="571500" y="1097179"/>
            <a:ext cx="11045952" cy="369332"/>
          </a:xfrm>
        </p:spPr>
        <p:txBody>
          <a:bodyPr/>
          <a:lstStyle/>
          <a:p>
            <a:r>
              <a:rPr lang="en-US" sz="2400" dirty="0"/>
              <a:t>Empowering all Salesforce users to create their own reports</a:t>
            </a:r>
          </a:p>
        </p:txBody>
      </p:sp>
    </p:spTree>
    <p:extLst>
      <p:ext uri="{BB962C8B-B14F-4D97-AF65-F5344CB8AC3E}">
        <p14:creationId xmlns:p14="http://schemas.microsoft.com/office/powerpoint/2010/main" val="4248589421"/>
      </p:ext>
    </p:extLst>
  </p:cSld>
  <p:clrMapOvr>
    <a:masterClrMapping/>
  </p:clrMapOvr>
  <p:transition>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547"/>
        <p:cNvGrpSpPr/>
        <p:nvPr/>
      </p:nvGrpSpPr>
      <p:grpSpPr>
        <a:xfrm>
          <a:off x="0" y="0"/>
          <a:ext cx="0" cy="0"/>
          <a:chOff x="0" y="0"/>
          <a:chExt cx="0" cy="0"/>
        </a:xfrm>
      </p:grpSpPr>
      <p:sp>
        <p:nvSpPr>
          <p:cNvPr id="549" name="Shape 549"/>
          <p:cNvSpPr txBox="1">
            <a:spLocks noGrp="1"/>
          </p:cNvSpPr>
          <p:nvPr>
            <p:ph type="ctrTitle"/>
          </p:nvPr>
        </p:nvSpPr>
        <p:spPr>
          <a:prstGeom prst="rect">
            <a:avLst/>
          </a:prstGeom>
        </p:spPr>
        <p:txBody>
          <a:bodyPr spcFirstLastPara="1" wrap="square" lIns="121875" tIns="121875" rIns="121875" bIns="121875" anchor="b" anchorCtr="0">
            <a:noAutofit/>
          </a:bodyPr>
          <a:lstStyle/>
          <a:p>
            <a:pPr marL="0" lvl="0" indent="0">
              <a:spcBef>
                <a:spcPts val="0"/>
              </a:spcBef>
              <a:spcAft>
                <a:spcPts val="0"/>
              </a:spcAft>
              <a:buNone/>
            </a:pPr>
            <a:r>
              <a:rPr lang="en-US" dirty="0"/>
              <a:t>Tasks</a:t>
            </a:r>
            <a:endParaRPr dirty="0"/>
          </a:p>
        </p:txBody>
      </p:sp>
      <p:sp>
        <p:nvSpPr>
          <p:cNvPr id="548" name="Shape 548"/>
          <p:cNvSpPr txBox="1">
            <a:spLocks noGrp="1"/>
          </p:cNvSpPr>
          <p:nvPr>
            <p:ph type="body" idx="11"/>
          </p:nvPr>
        </p:nvSpPr>
        <p:spPr>
          <a:xfrm>
            <a:off x="578442" y="2988388"/>
            <a:ext cx="9363580" cy="927386"/>
          </a:xfrm>
          <a:prstGeom prst="rect">
            <a:avLst/>
          </a:prstGeom>
        </p:spPr>
        <p:txBody>
          <a:bodyPr spcFirstLastPara="1" wrap="square" lIns="121875" tIns="121875" rIns="121875" bIns="121875" anchor="t" anchorCtr="0">
            <a:noAutofit/>
          </a:bodyPr>
          <a:lstStyle/>
          <a:p>
            <a:pPr lvl="0">
              <a:spcBef>
                <a:spcPts val="0"/>
              </a:spcBef>
              <a:spcAft>
                <a:spcPts val="0"/>
              </a:spcAft>
            </a:pPr>
            <a:r>
              <a:rPr lang="en-GB" sz="2400" dirty="0">
                <a:hlinkClick r:id="rId3"/>
              </a:rPr>
              <a:t>https://releasenotes.docs.salesforce.com/en-us/summer18/release-notes/rn_sales_productivity_tasks_list_view.htm</a:t>
            </a:r>
            <a:endParaRPr lang="en-GB" sz="2400" dirty="0"/>
          </a:p>
          <a:p>
            <a:pPr lvl="0">
              <a:spcBef>
                <a:spcPts val="0"/>
              </a:spcBef>
              <a:spcAft>
                <a:spcPts val="0"/>
              </a:spcAft>
            </a:pPr>
            <a:endParaRPr sz="2400" dirty="0">
              <a:highlight>
                <a:srgbClr val="783F04"/>
              </a:highlight>
            </a:endParaRPr>
          </a:p>
          <a:p>
            <a:pPr marL="11112" lvl="0" indent="-11112" rtl="0">
              <a:spcBef>
                <a:spcPts val="0"/>
              </a:spcBef>
              <a:spcAft>
                <a:spcPts val="0"/>
              </a:spcAft>
              <a:buNone/>
            </a:pPr>
            <a:endParaRPr sz="1400" dirty="0"/>
          </a:p>
        </p:txBody>
      </p:sp>
    </p:spTree>
    <p:extLst>
      <p:ext uri="{BB962C8B-B14F-4D97-AF65-F5344CB8AC3E}">
        <p14:creationId xmlns:p14="http://schemas.microsoft.com/office/powerpoint/2010/main" val="75932612"/>
      </p:ext>
    </p:extLst>
  </p:cSld>
  <p:clrMapOvr>
    <a:masterClrMapping/>
  </p:clrMapOvr>
  <p:transition>
    <p:fad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600"/>
        <p:cNvGrpSpPr/>
        <p:nvPr/>
      </p:nvGrpSpPr>
      <p:grpSpPr>
        <a:xfrm>
          <a:off x="0" y="0"/>
          <a:ext cx="0" cy="0"/>
          <a:chOff x="0" y="0"/>
          <a:chExt cx="0" cy="0"/>
        </a:xfrm>
      </p:grpSpPr>
      <p:sp>
        <p:nvSpPr>
          <p:cNvPr id="10" name="Text Placeholder 9">
            <a:extLst>
              <a:ext uri="{FF2B5EF4-FFF2-40B4-BE49-F238E27FC236}">
                <a16:creationId xmlns:a16="http://schemas.microsoft.com/office/drawing/2014/main" id="{F6FB6345-D4BA-5748-9A63-9A5FD27878EB}"/>
              </a:ext>
            </a:extLst>
          </p:cNvPr>
          <p:cNvSpPr>
            <a:spLocks noGrp="1"/>
          </p:cNvSpPr>
          <p:nvPr>
            <p:ph type="body" sz="quarter" idx="16"/>
          </p:nvPr>
        </p:nvSpPr>
        <p:spPr>
          <a:xfrm>
            <a:off x="571500" y="1097179"/>
            <a:ext cx="11046984" cy="338554"/>
          </a:xfrm>
        </p:spPr>
        <p:txBody>
          <a:bodyPr/>
          <a:lstStyle/>
          <a:p>
            <a:r>
              <a:rPr lang="en-US" dirty="0"/>
              <a:t>Task management in Lightning Experience is more customizable than ever.</a:t>
            </a:r>
          </a:p>
        </p:txBody>
      </p:sp>
      <p:sp>
        <p:nvSpPr>
          <p:cNvPr id="4" name="Title 3">
            <a:extLst>
              <a:ext uri="{FF2B5EF4-FFF2-40B4-BE49-F238E27FC236}">
                <a16:creationId xmlns:a16="http://schemas.microsoft.com/office/drawing/2014/main" id="{124D609B-8D74-F543-AC28-B6839B061FB0}"/>
              </a:ext>
            </a:extLst>
          </p:cNvPr>
          <p:cNvSpPr>
            <a:spLocks noGrp="1"/>
          </p:cNvSpPr>
          <p:nvPr>
            <p:ph type="title"/>
          </p:nvPr>
        </p:nvSpPr>
        <p:spPr/>
        <p:txBody>
          <a:bodyPr/>
          <a:lstStyle/>
          <a:p>
            <a:r>
              <a:rPr lang="en-US" dirty="0"/>
              <a:t>Custom Task list views</a:t>
            </a:r>
          </a:p>
        </p:txBody>
      </p:sp>
      <p:pic>
        <p:nvPicPr>
          <p:cNvPr id="603" name="Shape 603"/>
          <p:cNvPicPr preferRelativeResize="0"/>
          <p:nvPr/>
        </p:nvPicPr>
        <p:blipFill>
          <a:blip r:embed="rId3">
            <a:alphaModFix/>
          </a:blip>
          <a:stretch>
            <a:fillRect/>
          </a:stretch>
        </p:blipFill>
        <p:spPr>
          <a:xfrm>
            <a:off x="571500" y="1764284"/>
            <a:ext cx="6782953" cy="3941045"/>
          </a:xfrm>
          <a:prstGeom prst="rect">
            <a:avLst/>
          </a:prstGeom>
          <a:noFill/>
          <a:ln>
            <a:solidFill>
              <a:schemeClr val="accent1"/>
            </a:solidFill>
          </a:ln>
        </p:spPr>
      </p:pic>
      <p:sp>
        <p:nvSpPr>
          <p:cNvPr id="604" name="Shape 604"/>
          <p:cNvSpPr/>
          <p:nvPr/>
        </p:nvSpPr>
        <p:spPr>
          <a:xfrm>
            <a:off x="369981" y="4443740"/>
            <a:ext cx="1534800" cy="1488419"/>
          </a:xfrm>
          <a:prstGeom prst="wedgeRoundRectCallout">
            <a:avLst>
              <a:gd name="adj1" fmla="val 44132"/>
              <a:gd name="adj2" fmla="val -72091"/>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marL="0" marR="0" lvl="0" indent="0" algn="ctr" rtl="0">
              <a:spcBef>
                <a:spcPts val="0"/>
              </a:spcBef>
              <a:spcAft>
                <a:spcPts val="0"/>
              </a:spcAft>
              <a:buNone/>
            </a:pPr>
            <a:r>
              <a:rPr lang="en-US" sz="1100" dirty="0">
                <a:solidFill>
                  <a:srgbClr val="7C868D"/>
                </a:solidFill>
              </a:rPr>
              <a:t>These out-of-the-box views can be edited by the admin. Sales users can clone these to fit their needs or create a new list view.</a:t>
            </a:r>
            <a:endParaRPr sz="1100" dirty="0">
              <a:solidFill>
                <a:srgbClr val="7C868D"/>
              </a:solidFill>
            </a:endParaRPr>
          </a:p>
        </p:txBody>
      </p:sp>
      <p:pic>
        <p:nvPicPr>
          <p:cNvPr id="6" name="Shape 643">
            <a:extLst>
              <a:ext uri="{FF2B5EF4-FFF2-40B4-BE49-F238E27FC236}">
                <a16:creationId xmlns:a16="http://schemas.microsoft.com/office/drawing/2014/main" id="{65FE0080-FB1B-6A45-99D4-57B3E2490355}"/>
              </a:ext>
            </a:extLst>
          </p:cNvPr>
          <p:cNvPicPr preferRelativeResize="0"/>
          <p:nvPr/>
        </p:nvPicPr>
        <p:blipFill>
          <a:blip r:embed="rId4">
            <a:alphaModFix/>
          </a:blip>
          <a:stretch>
            <a:fillRect/>
          </a:stretch>
        </p:blipFill>
        <p:spPr>
          <a:xfrm>
            <a:off x="3557242" y="2384899"/>
            <a:ext cx="3487168" cy="4219215"/>
          </a:xfrm>
          <a:prstGeom prst="rect">
            <a:avLst/>
          </a:prstGeom>
          <a:noFill/>
          <a:ln>
            <a:solidFill>
              <a:schemeClr val="accent1"/>
            </a:solidFill>
          </a:ln>
        </p:spPr>
      </p:pic>
      <p:sp>
        <p:nvSpPr>
          <p:cNvPr id="7" name="Shape 644">
            <a:extLst>
              <a:ext uri="{FF2B5EF4-FFF2-40B4-BE49-F238E27FC236}">
                <a16:creationId xmlns:a16="http://schemas.microsoft.com/office/drawing/2014/main" id="{0D442E1B-C0E7-1A44-BB58-B9F83CD0D963}"/>
              </a:ext>
            </a:extLst>
          </p:cNvPr>
          <p:cNvSpPr/>
          <p:nvPr/>
        </p:nvSpPr>
        <p:spPr>
          <a:xfrm>
            <a:off x="3369426" y="4773190"/>
            <a:ext cx="1187100" cy="1613100"/>
          </a:xfrm>
          <a:prstGeom prst="wedgeRoundRectCallout">
            <a:avLst>
              <a:gd name="adj1" fmla="val 70395"/>
              <a:gd name="adj2" fmla="val -23609"/>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lvl="0" algn="ctr"/>
            <a:r>
              <a:rPr lang="en-US" sz="1100" dirty="0">
                <a:solidFill>
                  <a:srgbClr val="7C868D"/>
                </a:solidFill>
              </a:rPr>
              <a:t>Users can focus on tasks that matter by creating a list view that captures the right criteria. </a:t>
            </a:r>
          </a:p>
        </p:txBody>
      </p:sp>
      <p:pic>
        <p:nvPicPr>
          <p:cNvPr id="13" name="Shape 635">
            <a:extLst>
              <a:ext uri="{FF2B5EF4-FFF2-40B4-BE49-F238E27FC236}">
                <a16:creationId xmlns:a16="http://schemas.microsoft.com/office/drawing/2014/main" id="{4C680EA1-4005-F54B-88F7-224BAC7E8FDB}"/>
              </a:ext>
            </a:extLst>
          </p:cNvPr>
          <p:cNvPicPr preferRelativeResize="0"/>
          <p:nvPr/>
        </p:nvPicPr>
        <p:blipFill>
          <a:blip r:embed="rId5">
            <a:alphaModFix/>
          </a:blip>
          <a:stretch>
            <a:fillRect/>
          </a:stretch>
        </p:blipFill>
        <p:spPr>
          <a:xfrm>
            <a:off x="7716542" y="1764284"/>
            <a:ext cx="3538821" cy="4477305"/>
          </a:xfrm>
          <a:prstGeom prst="rect">
            <a:avLst/>
          </a:prstGeom>
          <a:noFill/>
          <a:ln>
            <a:solidFill>
              <a:schemeClr val="accent1"/>
            </a:solidFill>
          </a:ln>
        </p:spPr>
      </p:pic>
      <p:sp>
        <p:nvSpPr>
          <p:cNvPr id="14" name="Shape 636">
            <a:extLst>
              <a:ext uri="{FF2B5EF4-FFF2-40B4-BE49-F238E27FC236}">
                <a16:creationId xmlns:a16="http://schemas.microsoft.com/office/drawing/2014/main" id="{B60DABA2-E9D4-0B42-B68E-CE7D119535C4}"/>
              </a:ext>
            </a:extLst>
          </p:cNvPr>
          <p:cNvSpPr/>
          <p:nvPr/>
        </p:nvSpPr>
        <p:spPr>
          <a:xfrm>
            <a:off x="8002457" y="3839200"/>
            <a:ext cx="1187100" cy="1388120"/>
          </a:xfrm>
          <a:prstGeom prst="wedgeRoundRectCallout">
            <a:avLst>
              <a:gd name="adj1" fmla="val 69020"/>
              <a:gd name="adj2" fmla="val -37552"/>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marL="0" marR="0" lvl="0" indent="0" algn="ctr" rtl="0">
              <a:spcBef>
                <a:spcPts val="0"/>
              </a:spcBef>
              <a:spcAft>
                <a:spcPts val="0"/>
              </a:spcAft>
              <a:buNone/>
            </a:pPr>
            <a:r>
              <a:rPr lang="en-US" sz="1100" dirty="0">
                <a:solidFill>
                  <a:srgbClr val="7C868D"/>
                </a:solidFill>
              </a:rPr>
              <a:t>Users can visualize their tasks by creating charts on the table view. </a:t>
            </a:r>
            <a:endParaRPr sz="1100" dirty="0">
              <a:solidFill>
                <a:srgbClr val="7C868D"/>
              </a:solidFill>
            </a:endParaRPr>
          </a:p>
        </p:txBody>
      </p:sp>
    </p:spTree>
    <p:extLst>
      <p:ext uri="{BB962C8B-B14F-4D97-AF65-F5344CB8AC3E}">
        <p14:creationId xmlns:p14="http://schemas.microsoft.com/office/powerpoint/2010/main" val="2519228117"/>
      </p:ext>
    </p:extLst>
  </p:cSld>
  <p:clrMapOvr>
    <a:masterClrMapping/>
  </p:clrMapOvr>
  <p:transition spd="med">
    <p:fade thruBlk="1"/>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648"/>
        <p:cNvGrpSpPr/>
        <p:nvPr/>
      </p:nvGrpSpPr>
      <p:grpSpPr>
        <a:xfrm>
          <a:off x="0" y="0"/>
          <a:ext cx="0" cy="0"/>
          <a:chOff x="0" y="0"/>
          <a:chExt cx="0" cy="0"/>
        </a:xfrm>
      </p:grpSpPr>
      <p:sp>
        <p:nvSpPr>
          <p:cNvPr id="6" name="Text Placeholder 5">
            <a:extLst>
              <a:ext uri="{FF2B5EF4-FFF2-40B4-BE49-F238E27FC236}">
                <a16:creationId xmlns:a16="http://schemas.microsoft.com/office/drawing/2014/main" id="{6183C0FF-AFC4-0747-A81A-A1CEDC878AB0}"/>
              </a:ext>
            </a:extLst>
          </p:cNvPr>
          <p:cNvSpPr>
            <a:spLocks noGrp="1"/>
          </p:cNvSpPr>
          <p:nvPr>
            <p:ph type="body" sz="quarter" idx="16"/>
          </p:nvPr>
        </p:nvSpPr>
        <p:spPr/>
        <p:txBody>
          <a:bodyPr/>
          <a:lstStyle/>
          <a:p>
            <a:r>
              <a:rPr lang="en-US" dirty="0"/>
              <a:t>New ways to manage your Tasks in Lightning</a:t>
            </a:r>
          </a:p>
        </p:txBody>
      </p:sp>
      <p:sp>
        <p:nvSpPr>
          <p:cNvPr id="2" name="Title 1">
            <a:extLst>
              <a:ext uri="{FF2B5EF4-FFF2-40B4-BE49-F238E27FC236}">
                <a16:creationId xmlns:a16="http://schemas.microsoft.com/office/drawing/2014/main" id="{106D4E04-11BC-AE48-A8F8-FB99888013A5}"/>
              </a:ext>
            </a:extLst>
          </p:cNvPr>
          <p:cNvSpPr>
            <a:spLocks noGrp="1"/>
          </p:cNvSpPr>
          <p:nvPr>
            <p:ph type="title"/>
          </p:nvPr>
        </p:nvSpPr>
        <p:spPr/>
        <p:txBody>
          <a:bodyPr/>
          <a:lstStyle/>
          <a:p>
            <a:r>
              <a:rPr lang="en-US" dirty="0"/>
              <a:t>Manage tasks the way you want</a:t>
            </a:r>
          </a:p>
        </p:txBody>
      </p:sp>
      <p:pic>
        <p:nvPicPr>
          <p:cNvPr id="650" name="Shape 650"/>
          <p:cNvPicPr preferRelativeResize="0"/>
          <p:nvPr/>
        </p:nvPicPr>
        <p:blipFill>
          <a:blip r:embed="rId3">
            <a:alphaModFix/>
          </a:blip>
          <a:stretch>
            <a:fillRect/>
          </a:stretch>
        </p:blipFill>
        <p:spPr>
          <a:xfrm>
            <a:off x="790714" y="1744777"/>
            <a:ext cx="10607524" cy="2664800"/>
          </a:xfrm>
          <a:prstGeom prst="rect">
            <a:avLst/>
          </a:prstGeom>
          <a:noFill/>
          <a:ln>
            <a:solidFill>
              <a:schemeClr val="accent2"/>
            </a:solidFill>
          </a:ln>
        </p:spPr>
      </p:pic>
      <p:sp>
        <p:nvSpPr>
          <p:cNvPr id="7" name="TextBox 6">
            <a:extLst>
              <a:ext uri="{FF2B5EF4-FFF2-40B4-BE49-F238E27FC236}">
                <a16:creationId xmlns:a16="http://schemas.microsoft.com/office/drawing/2014/main" id="{CDB337BA-B8B9-8B4F-B253-F569CA2ED113}"/>
              </a:ext>
            </a:extLst>
          </p:cNvPr>
          <p:cNvSpPr txBox="1"/>
          <p:nvPr/>
        </p:nvSpPr>
        <p:spPr>
          <a:xfrm>
            <a:off x="790714" y="4564994"/>
            <a:ext cx="10607524" cy="1131079"/>
          </a:xfrm>
          <a:prstGeom prst="rect">
            <a:avLst/>
          </a:prstGeom>
          <a:noFill/>
        </p:spPr>
        <p:txBody>
          <a:bodyPr wrap="square" rtlCol="0">
            <a:spAutoFit/>
          </a:bodyPr>
          <a:lstStyle/>
          <a:p>
            <a:pPr marL="342900" indent="-342900">
              <a:spcBef>
                <a:spcPts val="300"/>
              </a:spcBef>
              <a:spcAft>
                <a:spcPts val="600"/>
              </a:spcAft>
              <a:buFont typeface="Arial" panose="020B0604020202020204" pitchFamily="34" charset="0"/>
              <a:buChar char="•"/>
            </a:pPr>
            <a:r>
              <a:rPr lang="en-US" sz="2000" dirty="0">
                <a:solidFill>
                  <a:schemeClr val="bg1"/>
                </a:solidFill>
                <a:cs typeface="Salesforce Sans"/>
              </a:rPr>
              <a:t>Kanban gives you a great card view of your tasks and makes it easier to update status by dragging a card. </a:t>
            </a:r>
          </a:p>
          <a:p>
            <a:pPr marL="342900" indent="-342900">
              <a:spcBef>
                <a:spcPts val="300"/>
              </a:spcBef>
              <a:spcAft>
                <a:spcPts val="600"/>
              </a:spcAft>
              <a:buFont typeface="Arial" panose="020B0604020202020204" pitchFamily="34" charset="0"/>
              <a:buChar char="•"/>
            </a:pPr>
            <a:r>
              <a:rPr lang="en-US" sz="2000" dirty="0">
                <a:solidFill>
                  <a:schemeClr val="bg1"/>
                </a:solidFill>
                <a:cs typeface="Salesforce Sans"/>
              </a:rPr>
              <a:t>With the new split view, users don’t have to navigate away from the list to view details.</a:t>
            </a:r>
          </a:p>
        </p:txBody>
      </p:sp>
    </p:spTree>
    <p:extLst>
      <p:ext uri="{BB962C8B-B14F-4D97-AF65-F5344CB8AC3E}">
        <p14:creationId xmlns:p14="http://schemas.microsoft.com/office/powerpoint/2010/main" val="2428989376"/>
      </p:ext>
    </p:extLst>
  </p:cSld>
  <p:clrMapOvr>
    <a:masterClrMapping/>
  </p:clrMapOvr>
  <p:transition spd="med">
    <p:fade thruBlk="1"/>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662"/>
        <p:cNvGrpSpPr/>
        <p:nvPr/>
      </p:nvGrpSpPr>
      <p:grpSpPr>
        <a:xfrm>
          <a:off x="0" y="0"/>
          <a:ext cx="0" cy="0"/>
          <a:chOff x="0" y="0"/>
          <a:chExt cx="0" cy="0"/>
        </a:xfrm>
      </p:grpSpPr>
      <p:pic>
        <p:nvPicPr>
          <p:cNvPr id="8" name="Shape 681">
            <a:extLst>
              <a:ext uri="{FF2B5EF4-FFF2-40B4-BE49-F238E27FC236}">
                <a16:creationId xmlns:a16="http://schemas.microsoft.com/office/drawing/2014/main" id="{79186F18-5AE7-B24B-9C5A-E3765A7D6C7F}"/>
              </a:ext>
            </a:extLst>
          </p:cNvPr>
          <p:cNvPicPr preferRelativeResize="0"/>
          <p:nvPr/>
        </p:nvPicPr>
        <p:blipFill>
          <a:blip r:embed="rId3">
            <a:alphaModFix/>
          </a:blip>
          <a:stretch>
            <a:fillRect/>
          </a:stretch>
        </p:blipFill>
        <p:spPr>
          <a:xfrm>
            <a:off x="7251816" y="1793659"/>
            <a:ext cx="4365636" cy="2193415"/>
          </a:xfrm>
          <a:prstGeom prst="rect">
            <a:avLst/>
          </a:prstGeom>
          <a:noFill/>
          <a:ln>
            <a:solidFill>
              <a:schemeClr val="accent1"/>
            </a:solidFill>
          </a:ln>
        </p:spPr>
      </p:pic>
      <p:sp>
        <p:nvSpPr>
          <p:cNvPr id="10" name="Text Placeholder 9">
            <a:extLst>
              <a:ext uri="{FF2B5EF4-FFF2-40B4-BE49-F238E27FC236}">
                <a16:creationId xmlns:a16="http://schemas.microsoft.com/office/drawing/2014/main" id="{45C694A5-E0D9-3044-AF3F-CAC8029A80FF}"/>
              </a:ext>
            </a:extLst>
          </p:cNvPr>
          <p:cNvSpPr>
            <a:spLocks noGrp="1"/>
          </p:cNvSpPr>
          <p:nvPr>
            <p:ph type="body" sz="quarter" idx="16"/>
          </p:nvPr>
        </p:nvSpPr>
        <p:spPr>
          <a:xfrm>
            <a:off x="571500" y="1097179"/>
            <a:ext cx="11046984" cy="338554"/>
          </a:xfrm>
        </p:spPr>
        <p:txBody>
          <a:bodyPr/>
          <a:lstStyle/>
          <a:p>
            <a:r>
              <a:rPr lang="en-US" dirty="0"/>
              <a:t>Quickly access a Task list view or task from anywhere in Lightning</a:t>
            </a:r>
          </a:p>
        </p:txBody>
      </p:sp>
      <p:sp>
        <p:nvSpPr>
          <p:cNvPr id="4" name="Title 3">
            <a:extLst>
              <a:ext uri="{FF2B5EF4-FFF2-40B4-BE49-F238E27FC236}">
                <a16:creationId xmlns:a16="http://schemas.microsoft.com/office/drawing/2014/main" id="{96667A77-4DAC-0847-B189-95980F3AC98A}"/>
              </a:ext>
            </a:extLst>
          </p:cNvPr>
          <p:cNvSpPr>
            <a:spLocks noGrp="1"/>
          </p:cNvSpPr>
          <p:nvPr>
            <p:ph type="title"/>
          </p:nvPr>
        </p:nvSpPr>
        <p:spPr/>
        <p:txBody>
          <a:bodyPr/>
          <a:lstStyle/>
          <a:p>
            <a:r>
              <a:rPr lang="en-US" dirty="0" err="1"/>
              <a:t>Favourite</a:t>
            </a:r>
            <a:r>
              <a:rPr lang="en-US" dirty="0"/>
              <a:t> a Task list view or a Task</a:t>
            </a:r>
          </a:p>
        </p:txBody>
      </p:sp>
      <p:pic>
        <p:nvPicPr>
          <p:cNvPr id="665" name="Shape 665"/>
          <p:cNvPicPr preferRelativeResize="0"/>
          <p:nvPr/>
        </p:nvPicPr>
        <p:blipFill>
          <a:blip r:embed="rId4">
            <a:alphaModFix/>
          </a:blip>
          <a:stretch>
            <a:fillRect/>
          </a:stretch>
        </p:blipFill>
        <p:spPr>
          <a:xfrm>
            <a:off x="571500" y="1777120"/>
            <a:ext cx="5996940" cy="2319647"/>
          </a:xfrm>
          <a:prstGeom prst="rect">
            <a:avLst/>
          </a:prstGeom>
          <a:noFill/>
          <a:ln>
            <a:solidFill>
              <a:schemeClr val="accent2"/>
            </a:solidFill>
          </a:ln>
        </p:spPr>
      </p:pic>
      <p:sp>
        <p:nvSpPr>
          <p:cNvPr id="666" name="Shape 666"/>
          <p:cNvSpPr/>
          <p:nvPr/>
        </p:nvSpPr>
        <p:spPr>
          <a:xfrm>
            <a:off x="4246227" y="1817844"/>
            <a:ext cx="1017000" cy="1087500"/>
          </a:xfrm>
          <a:prstGeom prst="wedgeRoundRectCallout">
            <a:avLst>
              <a:gd name="adj1" fmla="val 72014"/>
              <a:gd name="adj2" fmla="val -25939"/>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marL="0" marR="0" lvl="0" indent="0" algn="ctr" rtl="0">
              <a:spcBef>
                <a:spcPts val="0"/>
              </a:spcBef>
              <a:spcAft>
                <a:spcPts val="0"/>
              </a:spcAft>
              <a:buNone/>
            </a:pPr>
            <a:r>
              <a:rPr lang="en-US" sz="1100" dirty="0">
                <a:solidFill>
                  <a:srgbClr val="7C868D"/>
                </a:solidFill>
              </a:rPr>
              <a:t>Users can now click to </a:t>
            </a:r>
            <a:r>
              <a:rPr lang="en-US" sz="1100" dirty="0" err="1">
                <a:solidFill>
                  <a:srgbClr val="7C868D"/>
                </a:solidFill>
              </a:rPr>
              <a:t>favourite</a:t>
            </a:r>
            <a:r>
              <a:rPr lang="en-US" sz="1100" dirty="0">
                <a:solidFill>
                  <a:srgbClr val="7C868D"/>
                </a:solidFill>
              </a:rPr>
              <a:t> a task…</a:t>
            </a:r>
            <a:endParaRPr sz="1500" dirty="0"/>
          </a:p>
        </p:txBody>
      </p:sp>
      <p:pic>
        <p:nvPicPr>
          <p:cNvPr id="6" name="Shape 673">
            <a:extLst>
              <a:ext uri="{FF2B5EF4-FFF2-40B4-BE49-F238E27FC236}">
                <a16:creationId xmlns:a16="http://schemas.microsoft.com/office/drawing/2014/main" id="{023220C3-F5F1-3C4F-8C6F-56D58593A8BE}"/>
              </a:ext>
            </a:extLst>
          </p:cNvPr>
          <p:cNvPicPr preferRelativeResize="0"/>
          <p:nvPr/>
        </p:nvPicPr>
        <p:blipFill>
          <a:blip r:embed="rId5">
            <a:alphaModFix/>
          </a:blip>
          <a:stretch>
            <a:fillRect/>
          </a:stretch>
        </p:blipFill>
        <p:spPr>
          <a:xfrm>
            <a:off x="571500" y="4454693"/>
            <a:ext cx="8490972" cy="1493891"/>
          </a:xfrm>
          <a:prstGeom prst="rect">
            <a:avLst/>
          </a:prstGeom>
          <a:noFill/>
          <a:ln>
            <a:solidFill>
              <a:schemeClr val="accent2"/>
            </a:solidFill>
          </a:ln>
        </p:spPr>
      </p:pic>
      <p:sp>
        <p:nvSpPr>
          <p:cNvPr id="7" name="Shape 674">
            <a:extLst>
              <a:ext uri="{FF2B5EF4-FFF2-40B4-BE49-F238E27FC236}">
                <a16:creationId xmlns:a16="http://schemas.microsoft.com/office/drawing/2014/main" id="{7A31D670-E21D-DA4D-B290-919D8351A7DC}"/>
              </a:ext>
            </a:extLst>
          </p:cNvPr>
          <p:cNvSpPr/>
          <p:nvPr/>
        </p:nvSpPr>
        <p:spPr>
          <a:xfrm>
            <a:off x="6568440" y="4454693"/>
            <a:ext cx="820536" cy="911061"/>
          </a:xfrm>
          <a:prstGeom prst="wedgeRoundRectCallout">
            <a:avLst>
              <a:gd name="adj1" fmla="val 65803"/>
              <a:gd name="adj2" fmla="val -30977"/>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marL="0" lvl="0" indent="0" algn="ctr" rtl="0">
              <a:spcBef>
                <a:spcPts val="0"/>
              </a:spcBef>
              <a:spcAft>
                <a:spcPts val="0"/>
              </a:spcAft>
              <a:buNone/>
            </a:pPr>
            <a:r>
              <a:rPr lang="en-US" sz="1100" dirty="0">
                <a:solidFill>
                  <a:srgbClr val="7C868D"/>
                </a:solidFill>
              </a:rPr>
              <a:t>.. Or a task list view.</a:t>
            </a:r>
            <a:endParaRPr sz="1100" dirty="0">
              <a:solidFill>
                <a:srgbClr val="7C868D"/>
              </a:solidFill>
            </a:endParaRPr>
          </a:p>
        </p:txBody>
      </p:sp>
      <p:sp>
        <p:nvSpPr>
          <p:cNvPr id="9" name="Shape 682">
            <a:extLst>
              <a:ext uri="{FF2B5EF4-FFF2-40B4-BE49-F238E27FC236}">
                <a16:creationId xmlns:a16="http://schemas.microsoft.com/office/drawing/2014/main" id="{2BF799C0-0D5B-2E46-9BD9-64226D7A6B41}"/>
              </a:ext>
            </a:extLst>
          </p:cNvPr>
          <p:cNvSpPr/>
          <p:nvPr/>
        </p:nvSpPr>
        <p:spPr>
          <a:xfrm>
            <a:off x="10193052" y="4064799"/>
            <a:ext cx="1424400" cy="1474200"/>
          </a:xfrm>
          <a:prstGeom prst="wedgeRoundRectCallout">
            <a:avLst>
              <a:gd name="adj1" fmla="val -34813"/>
              <a:gd name="adj2" fmla="val -68028"/>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marL="0" lvl="0" indent="0" algn="ctr" rtl="0">
              <a:spcBef>
                <a:spcPts val="0"/>
              </a:spcBef>
              <a:spcAft>
                <a:spcPts val="0"/>
              </a:spcAft>
              <a:buNone/>
            </a:pPr>
            <a:r>
              <a:rPr lang="en-US" sz="1100" dirty="0">
                <a:solidFill>
                  <a:srgbClr val="7C868D"/>
                </a:solidFill>
              </a:rPr>
              <a:t>These </a:t>
            </a:r>
            <a:r>
              <a:rPr lang="en-US" sz="1100" dirty="0" err="1">
                <a:solidFill>
                  <a:srgbClr val="7C868D"/>
                </a:solidFill>
              </a:rPr>
              <a:t>favourite</a:t>
            </a:r>
            <a:r>
              <a:rPr lang="en-US" sz="1100" dirty="0">
                <a:solidFill>
                  <a:srgbClr val="7C868D"/>
                </a:solidFill>
              </a:rPr>
              <a:t> tasks or task list views can then be accessed from anywhere within Lightning</a:t>
            </a:r>
            <a:endParaRPr sz="1100" dirty="0">
              <a:solidFill>
                <a:srgbClr val="7C868D"/>
              </a:solidFill>
            </a:endParaRPr>
          </a:p>
        </p:txBody>
      </p:sp>
    </p:spTree>
    <p:extLst>
      <p:ext uri="{BB962C8B-B14F-4D97-AF65-F5344CB8AC3E}">
        <p14:creationId xmlns:p14="http://schemas.microsoft.com/office/powerpoint/2010/main" val="2998542149"/>
      </p:ext>
    </p:extLst>
  </p:cSld>
  <p:clrMapOvr>
    <a:masterClrMapping/>
  </p:clrMapOvr>
  <p:transition spd="med">
    <p:fade thruBlk="1"/>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724"/>
        <p:cNvGrpSpPr/>
        <p:nvPr/>
      </p:nvGrpSpPr>
      <p:grpSpPr>
        <a:xfrm>
          <a:off x="0" y="0"/>
          <a:ext cx="0" cy="0"/>
          <a:chOff x="0" y="0"/>
          <a:chExt cx="0" cy="0"/>
        </a:xfrm>
      </p:grpSpPr>
      <p:sp>
        <p:nvSpPr>
          <p:cNvPr id="3" name="Text Placeholder 2">
            <a:extLst>
              <a:ext uri="{FF2B5EF4-FFF2-40B4-BE49-F238E27FC236}">
                <a16:creationId xmlns:a16="http://schemas.microsoft.com/office/drawing/2014/main" id="{D409A4D7-9BE3-C946-89E3-3D4E79902B01}"/>
              </a:ext>
            </a:extLst>
          </p:cNvPr>
          <p:cNvSpPr>
            <a:spLocks noGrp="1"/>
          </p:cNvSpPr>
          <p:nvPr>
            <p:ph type="body" sz="quarter" idx="16"/>
          </p:nvPr>
        </p:nvSpPr>
        <p:spPr>
          <a:xfrm>
            <a:off x="571500" y="1097179"/>
            <a:ext cx="11046984" cy="338554"/>
          </a:xfrm>
        </p:spPr>
        <p:txBody>
          <a:bodyPr/>
          <a:lstStyle/>
          <a:p>
            <a:r>
              <a:rPr lang="en-US" dirty="0"/>
              <a:t>Pick users or select a group to assign a task to each member of the group.</a:t>
            </a:r>
          </a:p>
        </p:txBody>
      </p:sp>
      <p:pic>
        <p:nvPicPr>
          <p:cNvPr id="726" name="Shape 726"/>
          <p:cNvPicPr preferRelativeResize="0"/>
          <p:nvPr/>
        </p:nvPicPr>
        <p:blipFill>
          <a:blip r:embed="rId3">
            <a:alphaModFix/>
          </a:blip>
          <a:stretch>
            <a:fillRect/>
          </a:stretch>
        </p:blipFill>
        <p:spPr>
          <a:xfrm>
            <a:off x="2185646" y="2001150"/>
            <a:ext cx="7055701" cy="4123481"/>
          </a:xfrm>
          <a:prstGeom prst="rect">
            <a:avLst/>
          </a:prstGeom>
          <a:noFill/>
          <a:ln>
            <a:noFill/>
          </a:ln>
        </p:spPr>
      </p:pic>
      <p:sp>
        <p:nvSpPr>
          <p:cNvPr id="729" name="Shape 729"/>
          <p:cNvSpPr/>
          <p:nvPr/>
        </p:nvSpPr>
        <p:spPr>
          <a:xfrm>
            <a:off x="5265860" y="3514611"/>
            <a:ext cx="2629200" cy="1356000"/>
          </a:xfrm>
          <a:prstGeom prst="wedgeRoundRectCallout">
            <a:avLst>
              <a:gd name="adj1" fmla="val -57184"/>
              <a:gd name="adj2" fmla="val -28060"/>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marL="0" marR="0" lvl="0" indent="0" algn="ctr" rtl="0">
              <a:spcBef>
                <a:spcPts val="0"/>
              </a:spcBef>
              <a:spcAft>
                <a:spcPts val="0"/>
              </a:spcAft>
              <a:buNone/>
            </a:pPr>
            <a:r>
              <a:rPr lang="en-US" sz="1100" dirty="0">
                <a:solidFill>
                  <a:srgbClr val="7C868D"/>
                </a:solidFill>
              </a:rPr>
              <a:t>De-dupe of users who are in a group &amp; also as users in the field. This means that ‘James Smith’ who is also a member of the Group ‘Mike R Directs’ doesn’t get two tasks assigned to him.</a:t>
            </a:r>
            <a:endParaRPr sz="1500" dirty="0"/>
          </a:p>
        </p:txBody>
      </p:sp>
      <p:sp>
        <p:nvSpPr>
          <p:cNvPr id="5" name="Title 4">
            <a:extLst>
              <a:ext uri="{FF2B5EF4-FFF2-40B4-BE49-F238E27FC236}">
                <a16:creationId xmlns:a16="http://schemas.microsoft.com/office/drawing/2014/main" id="{25DD6CBD-6889-0644-9C43-1E0F17CF9971}"/>
              </a:ext>
            </a:extLst>
          </p:cNvPr>
          <p:cNvSpPr>
            <a:spLocks noGrp="1"/>
          </p:cNvSpPr>
          <p:nvPr>
            <p:ph type="title"/>
          </p:nvPr>
        </p:nvSpPr>
        <p:spPr/>
        <p:txBody>
          <a:bodyPr/>
          <a:lstStyle/>
          <a:p>
            <a:r>
              <a:rPr lang="en-GB" sz="3200" dirty="0"/>
              <a:t>Efficiently create tasks for multiple users or a group.</a:t>
            </a:r>
          </a:p>
        </p:txBody>
      </p:sp>
    </p:spTree>
    <p:extLst>
      <p:ext uri="{BB962C8B-B14F-4D97-AF65-F5344CB8AC3E}">
        <p14:creationId xmlns:p14="http://schemas.microsoft.com/office/powerpoint/2010/main" val="1545288879"/>
      </p:ext>
    </p:extLst>
  </p:cSld>
  <p:clrMapOvr>
    <a:masterClrMapping/>
  </p:clrMapOvr>
  <p:transition spd="med">
    <p:fade thruBlk="1"/>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746"/>
        <p:cNvGrpSpPr/>
        <p:nvPr/>
      </p:nvGrpSpPr>
      <p:grpSpPr>
        <a:xfrm>
          <a:off x="0" y="0"/>
          <a:ext cx="0" cy="0"/>
          <a:chOff x="0" y="0"/>
          <a:chExt cx="0" cy="0"/>
        </a:xfrm>
      </p:grpSpPr>
      <p:sp>
        <p:nvSpPr>
          <p:cNvPr id="4" name="Text Placeholder 3">
            <a:extLst>
              <a:ext uri="{FF2B5EF4-FFF2-40B4-BE49-F238E27FC236}">
                <a16:creationId xmlns:a16="http://schemas.microsoft.com/office/drawing/2014/main" id="{049144C1-EFD5-2545-89A7-24D603D98089}"/>
              </a:ext>
            </a:extLst>
          </p:cNvPr>
          <p:cNvSpPr>
            <a:spLocks noGrp="1"/>
          </p:cNvSpPr>
          <p:nvPr>
            <p:ph type="body" sz="quarter" idx="16"/>
          </p:nvPr>
        </p:nvSpPr>
        <p:spPr>
          <a:xfrm>
            <a:off x="571500" y="1097179"/>
            <a:ext cx="11046984" cy="677108"/>
          </a:xfrm>
        </p:spPr>
        <p:txBody>
          <a:bodyPr/>
          <a:lstStyle/>
          <a:p>
            <a:r>
              <a:rPr lang="en-US" dirty="0"/>
              <a:t>Standardize activity subject values across your organization &amp; save reps time by quickly entering frequently used activity subject values.</a:t>
            </a:r>
          </a:p>
        </p:txBody>
      </p:sp>
      <p:sp>
        <p:nvSpPr>
          <p:cNvPr id="2" name="Title 1">
            <a:extLst>
              <a:ext uri="{FF2B5EF4-FFF2-40B4-BE49-F238E27FC236}">
                <a16:creationId xmlns:a16="http://schemas.microsoft.com/office/drawing/2014/main" id="{4283C5A5-42B4-DB4A-895C-D467BF8DD9CA}"/>
              </a:ext>
            </a:extLst>
          </p:cNvPr>
          <p:cNvSpPr>
            <a:spLocks noGrp="1"/>
          </p:cNvSpPr>
          <p:nvPr>
            <p:ph type="title"/>
          </p:nvPr>
        </p:nvSpPr>
        <p:spPr/>
        <p:txBody>
          <a:bodyPr/>
          <a:lstStyle/>
          <a:p>
            <a:r>
              <a:rPr lang="en-GB" sz="3200" dirty="0"/>
              <a:t>Create Predefined Subjects for Tasks and Events</a:t>
            </a:r>
            <a:endParaRPr lang="en-US" dirty="0"/>
          </a:p>
        </p:txBody>
      </p:sp>
      <p:pic>
        <p:nvPicPr>
          <p:cNvPr id="748" name="Shape 748"/>
          <p:cNvPicPr preferRelativeResize="0"/>
          <p:nvPr/>
        </p:nvPicPr>
        <p:blipFill>
          <a:blip r:embed="rId3">
            <a:alphaModFix/>
          </a:blip>
          <a:stretch>
            <a:fillRect/>
          </a:stretch>
        </p:blipFill>
        <p:spPr>
          <a:xfrm>
            <a:off x="571500" y="2290868"/>
            <a:ext cx="5581621" cy="3496839"/>
          </a:xfrm>
          <a:prstGeom prst="rect">
            <a:avLst/>
          </a:prstGeom>
          <a:noFill/>
          <a:ln>
            <a:solidFill>
              <a:schemeClr val="accent2"/>
            </a:solidFill>
          </a:ln>
        </p:spPr>
      </p:pic>
      <p:sp>
        <p:nvSpPr>
          <p:cNvPr id="750" name="Shape 750"/>
          <p:cNvSpPr/>
          <p:nvPr/>
        </p:nvSpPr>
        <p:spPr>
          <a:xfrm>
            <a:off x="3342939" y="3813721"/>
            <a:ext cx="1823420" cy="747520"/>
          </a:xfrm>
          <a:prstGeom prst="wedgeRoundRectCallout">
            <a:avLst>
              <a:gd name="adj1" fmla="val -64033"/>
              <a:gd name="adj2" fmla="val -14279"/>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marL="0" marR="0" lvl="0" indent="0" algn="ctr" rtl="0">
              <a:spcBef>
                <a:spcPts val="0"/>
              </a:spcBef>
              <a:spcAft>
                <a:spcPts val="0"/>
              </a:spcAft>
              <a:buNone/>
            </a:pPr>
            <a:r>
              <a:rPr lang="en-US" sz="1100">
                <a:solidFill>
                  <a:srgbClr val="7C868D"/>
                </a:solidFill>
              </a:rPr>
              <a:t>Clicking into the subject field now surfaces the picklist of Task subject values. </a:t>
            </a:r>
            <a:endParaRPr sz="1500"/>
          </a:p>
        </p:txBody>
      </p:sp>
      <p:pic>
        <p:nvPicPr>
          <p:cNvPr id="6" name="Shape 757">
            <a:extLst>
              <a:ext uri="{FF2B5EF4-FFF2-40B4-BE49-F238E27FC236}">
                <a16:creationId xmlns:a16="http://schemas.microsoft.com/office/drawing/2014/main" id="{0E3062A4-A0FA-2946-B096-95C707B70157}"/>
              </a:ext>
            </a:extLst>
          </p:cNvPr>
          <p:cNvPicPr preferRelativeResize="0"/>
          <p:nvPr/>
        </p:nvPicPr>
        <p:blipFill>
          <a:blip r:embed="rId4">
            <a:alphaModFix/>
          </a:blip>
          <a:stretch>
            <a:fillRect/>
          </a:stretch>
        </p:blipFill>
        <p:spPr>
          <a:xfrm>
            <a:off x="6341823" y="1882480"/>
            <a:ext cx="4386512" cy="2122674"/>
          </a:xfrm>
          <a:prstGeom prst="rect">
            <a:avLst/>
          </a:prstGeom>
          <a:noFill/>
          <a:ln>
            <a:solidFill>
              <a:schemeClr val="accent2"/>
            </a:solidFill>
          </a:ln>
        </p:spPr>
      </p:pic>
      <p:sp>
        <p:nvSpPr>
          <p:cNvPr id="7" name="Shape 758">
            <a:extLst>
              <a:ext uri="{FF2B5EF4-FFF2-40B4-BE49-F238E27FC236}">
                <a16:creationId xmlns:a16="http://schemas.microsoft.com/office/drawing/2014/main" id="{3E3648E9-FC67-1C49-921D-D13E966872D2}"/>
              </a:ext>
            </a:extLst>
          </p:cNvPr>
          <p:cNvSpPr/>
          <p:nvPr/>
        </p:nvSpPr>
        <p:spPr>
          <a:xfrm>
            <a:off x="8004369" y="1973034"/>
            <a:ext cx="1907940" cy="782169"/>
          </a:xfrm>
          <a:prstGeom prst="wedgeRoundRectCallout">
            <a:avLst>
              <a:gd name="adj1" fmla="val -38711"/>
              <a:gd name="adj2" fmla="val 93511"/>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marL="0" marR="0" lvl="0" indent="0" algn="ctr" rtl="0">
              <a:spcBef>
                <a:spcPts val="0"/>
              </a:spcBef>
              <a:spcAft>
                <a:spcPts val="0"/>
              </a:spcAft>
              <a:buNone/>
            </a:pPr>
            <a:r>
              <a:rPr lang="en-US" sz="1100" dirty="0">
                <a:solidFill>
                  <a:srgbClr val="7C868D"/>
                </a:solidFill>
              </a:rPr>
              <a:t>Typing a value limits the picklist values that match the typed text </a:t>
            </a:r>
            <a:endParaRPr sz="1500" dirty="0"/>
          </a:p>
        </p:txBody>
      </p:sp>
      <p:pic>
        <p:nvPicPr>
          <p:cNvPr id="9" name="Shape 765">
            <a:extLst>
              <a:ext uri="{FF2B5EF4-FFF2-40B4-BE49-F238E27FC236}">
                <a16:creationId xmlns:a16="http://schemas.microsoft.com/office/drawing/2014/main" id="{38DDECFD-D01B-DC44-B355-9ABBF65F223D}"/>
              </a:ext>
            </a:extLst>
          </p:cNvPr>
          <p:cNvPicPr preferRelativeResize="0"/>
          <p:nvPr/>
        </p:nvPicPr>
        <p:blipFill>
          <a:blip r:embed="rId5">
            <a:alphaModFix/>
          </a:blip>
          <a:stretch>
            <a:fillRect/>
          </a:stretch>
        </p:blipFill>
        <p:spPr>
          <a:xfrm>
            <a:off x="6341824" y="4289371"/>
            <a:ext cx="4386512" cy="1635087"/>
          </a:xfrm>
          <a:prstGeom prst="rect">
            <a:avLst/>
          </a:prstGeom>
          <a:noFill/>
          <a:ln>
            <a:solidFill>
              <a:schemeClr val="accent2"/>
            </a:solidFill>
          </a:ln>
        </p:spPr>
      </p:pic>
      <p:sp>
        <p:nvSpPr>
          <p:cNvPr id="8" name="Shape 766">
            <a:extLst>
              <a:ext uri="{FF2B5EF4-FFF2-40B4-BE49-F238E27FC236}">
                <a16:creationId xmlns:a16="http://schemas.microsoft.com/office/drawing/2014/main" id="{AFA89C24-B374-6546-9E98-9F368F458928}"/>
              </a:ext>
            </a:extLst>
          </p:cNvPr>
          <p:cNvSpPr/>
          <p:nvPr/>
        </p:nvSpPr>
        <p:spPr>
          <a:xfrm>
            <a:off x="8829441" y="5344913"/>
            <a:ext cx="2106969" cy="863762"/>
          </a:xfrm>
          <a:prstGeom prst="wedgeRoundRectCallout">
            <a:avLst>
              <a:gd name="adj1" fmla="val -59708"/>
              <a:gd name="adj2" fmla="val -16913"/>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marL="0" marR="0" lvl="0" indent="0" algn="ctr" rtl="0">
              <a:spcBef>
                <a:spcPts val="0"/>
              </a:spcBef>
              <a:spcAft>
                <a:spcPts val="0"/>
              </a:spcAft>
              <a:buNone/>
            </a:pPr>
            <a:r>
              <a:rPr lang="en-US" sz="1100">
                <a:solidFill>
                  <a:srgbClr val="7C868D"/>
                </a:solidFill>
              </a:rPr>
              <a:t>Once a value is selected, the user can edit the subject value as needed or type freeform text</a:t>
            </a:r>
            <a:endParaRPr sz="1500"/>
          </a:p>
        </p:txBody>
      </p:sp>
    </p:spTree>
    <p:extLst>
      <p:ext uri="{BB962C8B-B14F-4D97-AF65-F5344CB8AC3E}">
        <p14:creationId xmlns:p14="http://schemas.microsoft.com/office/powerpoint/2010/main" val="2108354959"/>
      </p:ext>
    </p:extLst>
  </p:cSld>
  <p:clrMapOvr>
    <a:masterClrMapping/>
  </p:clrMapOvr>
  <p:transition spd="med">
    <p:fade thruBlk="1"/>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1513"/>
        <p:cNvGrpSpPr/>
        <p:nvPr/>
      </p:nvGrpSpPr>
      <p:grpSpPr>
        <a:xfrm>
          <a:off x="0" y="0"/>
          <a:ext cx="0" cy="0"/>
          <a:chOff x="0" y="0"/>
          <a:chExt cx="0" cy="0"/>
        </a:xfrm>
      </p:grpSpPr>
      <p:sp>
        <p:nvSpPr>
          <p:cNvPr id="1514" name="Shape 1514"/>
          <p:cNvSpPr txBox="1">
            <a:spLocks noGrp="1"/>
          </p:cNvSpPr>
          <p:nvPr>
            <p:ph type="ctrTitle"/>
          </p:nvPr>
        </p:nvSpPr>
        <p:spPr>
          <a:prstGeom prst="rect">
            <a:avLst/>
          </a:prstGeom>
          <a:noFill/>
          <a:ln>
            <a:noFill/>
          </a:ln>
        </p:spPr>
        <p:txBody>
          <a:bodyPr spcFirstLastPara="1" vert="horz" wrap="square" lIns="0" tIns="0" rIns="0" bIns="0" numCol="1" anchor="b" anchorCtr="0" compatLnSpc="1">
            <a:prstTxWarp prst="textNoShape">
              <a:avLst/>
            </a:prstTxWarp>
            <a:noAutofit/>
          </a:bodyPr>
          <a:lstStyle/>
          <a:p>
            <a:r>
              <a:rPr lang="en-GB" dirty="0"/>
              <a:t>Calendar</a:t>
            </a:r>
            <a:br>
              <a:rPr lang="en-GB" dirty="0"/>
            </a:br>
            <a:endParaRPr sz="3333" dirty="0"/>
          </a:p>
        </p:txBody>
      </p:sp>
      <p:sp>
        <p:nvSpPr>
          <p:cNvPr id="3" name="Text Placeholder 2">
            <a:extLst>
              <a:ext uri="{FF2B5EF4-FFF2-40B4-BE49-F238E27FC236}">
                <a16:creationId xmlns:a16="http://schemas.microsoft.com/office/drawing/2014/main" id="{FED7A453-72EB-F24D-A518-5EE20DA34680}"/>
              </a:ext>
            </a:extLst>
          </p:cNvPr>
          <p:cNvSpPr>
            <a:spLocks noGrp="1"/>
          </p:cNvSpPr>
          <p:nvPr>
            <p:ph type="body" idx="11"/>
          </p:nvPr>
        </p:nvSpPr>
        <p:spPr>
          <a:xfrm>
            <a:off x="578442" y="2988388"/>
            <a:ext cx="8881442" cy="927386"/>
          </a:xfrm>
        </p:spPr>
        <p:txBody>
          <a:bodyPr/>
          <a:lstStyle/>
          <a:p>
            <a:r>
              <a:rPr lang="en-US" dirty="0">
                <a:hlinkClick r:id="rId3"/>
              </a:rPr>
              <a:t>https://releasenotes.docs.salesforce.com/en-us/summer18/release-notes/rn_sales_productivity_calendar.htm</a:t>
            </a:r>
            <a:endParaRPr lang="en-US" dirty="0"/>
          </a:p>
          <a:p>
            <a:endParaRPr lang="en-US" dirty="0"/>
          </a:p>
        </p:txBody>
      </p:sp>
    </p:spTree>
    <p:extLst>
      <p:ext uri="{BB962C8B-B14F-4D97-AF65-F5344CB8AC3E}">
        <p14:creationId xmlns:p14="http://schemas.microsoft.com/office/powerpoint/2010/main" val="1913242145"/>
      </p:ext>
    </p:extLst>
  </p:cSld>
  <p:clrMapOvr>
    <a:masterClrMapping/>
  </p:clrMapOvr>
  <p:transition spd="med">
    <p:fade thruBlk="1"/>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1534"/>
        <p:cNvGrpSpPr/>
        <p:nvPr/>
      </p:nvGrpSpPr>
      <p:grpSpPr>
        <a:xfrm>
          <a:off x="0" y="0"/>
          <a:ext cx="0" cy="0"/>
          <a:chOff x="0" y="0"/>
          <a:chExt cx="0" cy="0"/>
        </a:xfrm>
      </p:grpSpPr>
      <p:sp>
        <p:nvSpPr>
          <p:cNvPr id="1535" name="Shape 1535"/>
          <p:cNvSpPr txBox="1">
            <a:spLocks noGrp="1"/>
          </p:cNvSpPr>
          <p:nvPr>
            <p:ph type="title"/>
          </p:nvPr>
        </p:nvSpPr>
        <p:spPr>
          <a:prstGeom prst="rect">
            <a:avLst/>
          </a:prstGeom>
          <a:noFill/>
          <a:ln>
            <a:noFill/>
          </a:ln>
        </p:spPr>
        <p:txBody>
          <a:bodyPr spcFirstLastPara="1" vert="horz" wrap="square" lIns="0" tIns="0" rIns="0" bIns="0" numCol="1" anchor="b" anchorCtr="0" compatLnSpc="1">
            <a:prstTxWarp prst="textNoShape">
              <a:avLst/>
            </a:prstTxWarp>
            <a:noAutofit/>
          </a:bodyPr>
          <a:lstStyle/>
          <a:p>
            <a:r>
              <a:rPr lang="en-GB" dirty="0"/>
              <a:t>Drag and Drop Scheduling</a:t>
            </a:r>
            <a:endParaRPr dirty="0"/>
          </a:p>
        </p:txBody>
      </p:sp>
      <p:pic>
        <p:nvPicPr>
          <p:cNvPr id="1536" name="Shape 1536"/>
          <p:cNvPicPr preferRelativeResize="0"/>
          <p:nvPr/>
        </p:nvPicPr>
        <p:blipFill>
          <a:blip r:embed="rId3">
            <a:alphaModFix/>
          </a:blip>
          <a:stretch>
            <a:fillRect/>
          </a:stretch>
        </p:blipFill>
        <p:spPr>
          <a:xfrm>
            <a:off x="2374995" y="1745174"/>
            <a:ext cx="7438961" cy="4830108"/>
          </a:xfrm>
          <a:prstGeom prst="rect">
            <a:avLst/>
          </a:prstGeom>
          <a:noFill/>
          <a:ln w="9525" cap="flat" cmpd="sng">
            <a:solidFill>
              <a:srgbClr val="CCCCCC"/>
            </a:solidFill>
            <a:prstDash val="solid"/>
            <a:round/>
            <a:headEnd type="none" w="sm" len="sm"/>
            <a:tailEnd type="none" w="sm" len="sm"/>
          </a:ln>
        </p:spPr>
      </p:pic>
      <p:sp>
        <p:nvSpPr>
          <p:cNvPr id="1537" name="Shape 1537"/>
          <p:cNvSpPr/>
          <p:nvPr/>
        </p:nvSpPr>
        <p:spPr>
          <a:xfrm>
            <a:off x="7864366" y="5448819"/>
            <a:ext cx="1863669" cy="763709"/>
          </a:xfrm>
          <a:prstGeom prst="wedgeRoundRectCallout">
            <a:avLst>
              <a:gd name="adj1" fmla="val -64947"/>
              <a:gd name="adj2" fmla="val -57049"/>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6" tIns="91376" rIns="91376" bIns="91376" anchor="ctr" anchorCtr="0">
            <a:noAutofit/>
          </a:bodyPr>
          <a:lstStyle/>
          <a:p>
            <a:pPr algn="ctr"/>
            <a:r>
              <a:rPr lang="en-GB" sz="1600" dirty="0">
                <a:solidFill>
                  <a:srgbClr val="7C868D"/>
                </a:solidFill>
              </a:rPr>
              <a:t>Drag Events to reschedule.</a:t>
            </a:r>
            <a:endParaRPr sz="1600" dirty="0"/>
          </a:p>
        </p:txBody>
      </p:sp>
      <p:sp>
        <p:nvSpPr>
          <p:cNvPr id="1538" name="Shape 1538"/>
          <p:cNvSpPr/>
          <p:nvPr/>
        </p:nvSpPr>
        <p:spPr>
          <a:xfrm>
            <a:off x="9185187" y="2798022"/>
            <a:ext cx="2016213" cy="1451270"/>
          </a:xfrm>
          <a:prstGeom prst="wedgeRoundRectCallout">
            <a:avLst>
              <a:gd name="adj1" fmla="val -66797"/>
              <a:gd name="adj2" fmla="val -19194"/>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6" tIns="91376" rIns="91376" bIns="91376" anchor="ctr" anchorCtr="0">
            <a:noAutofit/>
          </a:bodyPr>
          <a:lstStyle/>
          <a:p>
            <a:pPr algn="ctr"/>
            <a:r>
              <a:rPr lang="en-GB" sz="1600" dirty="0">
                <a:solidFill>
                  <a:srgbClr val="7C868D"/>
                </a:solidFill>
              </a:rPr>
              <a:t>Drag any object record to modify its date field.</a:t>
            </a:r>
          </a:p>
          <a:p>
            <a:pPr algn="ctr"/>
            <a:r>
              <a:rPr lang="en-GB" sz="1400" dirty="0">
                <a:solidFill>
                  <a:srgbClr val="7C868D"/>
                </a:solidFill>
              </a:rPr>
              <a:t> (This example is an Opportunity record’s close date!)</a:t>
            </a:r>
            <a:endParaRPr sz="1400" dirty="0"/>
          </a:p>
        </p:txBody>
      </p:sp>
      <p:sp>
        <p:nvSpPr>
          <p:cNvPr id="5" name="Text Placeholder 4">
            <a:extLst>
              <a:ext uri="{FF2B5EF4-FFF2-40B4-BE49-F238E27FC236}">
                <a16:creationId xmlns:a16="http://schemas.microsoft.com/office/drawing/2014/main" id="{176DCC97-3244-9C47-BAE5-1DA322540DD0}"/>
              </a:ext>
            </a:extLst>
          </p:cNvPr>
          <p:cNvSpPr>
            <a:spLocks noGrp="1"/>
          </p:cNvSpPr>
          <p:nvPr>
            <p:ph type="body" sz="quarter" idx="16"/>
          </p:nvPr>
        </p:nvSpPr>
        <p:spPr>
          <a:xfrm>
            <a:off x="571500" y="1097179"/>
            <a:ext cx="11046984" cy="338554"/>
          </a:xfrm>
        </p:spPr>
        <p:txBody>
          <a:bodyPr/>
          <a:lstStyle/>
          <a:p>
            <a:r>
              <a:rPr lang="en-US" dirty="0"/>
              <a:t>Works for Events, Tasks, Opportunities -- anything you’ve overlaid on your Calendar.</a:t>
            </a:r>
          </a:p>
        </p:txBody>
      </p:sp>
    </p:spTree>
    <p:extLst>
      <p:ext uri="{BB962C8B-B14F-4D97-AF65-F5344CB8AC3E}">
        <p14:creationId xmlns:p14="http://schemas.microsoft.com/office/powerpoint/2010/main" val="154954841"/>
      </p:ext>
    </p:extLst>
  </p:cSld>
  <p:clrMapOvr>
    <a:masterClrMapping/>
  </p:clrMapOvr>
  <p:transition spd="med">
    <p:fade thruBlk="1"/>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1597"/>
        <p:cNvGrpSpPr/>
        <p:nvPr/>
      </p:nvGrpSpPr>
      <p:grpSpPr>
        <a:xfrm>
          <a:off x="0" y="0"/>
          <a:ext cx="0" cy="0"/>
          <a:chOff x="0" y="0"/>
          <a:chExt cx="0" cy="0"/>
        </a:xfrm>
      </p:grpSpPr>
      <p:sp>
        <p:nvSpPr>
          <p:cNvPr id="3" name="Text Placeholder 2">
            <a:extLst>
              <a:ext uri="{FF2B5EF4-FFF2-40B4-BE49-F238E27FC236}">
                <a16:creationId xmlns:a16="http://schemas.microsoft.com/office/drawing/2014/main" id="{103ABA70-5DE0-DC42-B739-A2C93E1D7BF9}"/>
              </a:ext>
            </a:extLst>
          </p:cNvPr>
          <p:cNvSpPr>
            <a:spLocks noGrp="1"/>
          </p:cNvSpPr>
          <p:nvPr>
            <p:ph type="body" sz="quarter" idx="16"/>
          </p:nvPr>
        </p:nvSpPr>
        <p:spPr>
          <a:xfrm>
            <a:off x="571500" y="1097179"/>
            <a:ext cx="11046984" cy="369332"/>
          </a:xfrm>
        </p:spPr>
        <p:txBody>
          <a:bodyPr/>
          <a:lstStyle/>
          <a:p>
            <a:r>
              <a:rPr lang="en-US" sz="2400" dirty="0"/>
              <a:t>Hide the Calendar’s side panel</a:t>
            </a:r>
          </a:p>
        </p:txBody>
      </p:sp>
      <p:sp>
        <p:nvSpPr>
          <p:cNvPr id="1598" name="Shape 1598"/>
          <p:cNvSpPr txBox="1">
            <a:spLocks noGrp="1"/>
          </p:cNvSpPr>
          <p:nvPr>
            <p:ph type="title"/>
          </p:nvPr>
        </p:nvSpPr>
        <p:spPr>
          <a:prstGeom prst="rect">
            <a:avLst/>
          </a:prstGeom>
          <a:noFill/>
          <a:ln>
            <a:noFill/>
          </a:ln>
        </p:spPr>
        <p:txBody>
          <a:bodyPr spcFirstLastPara="1" vert="horz" wrap="square" lIns="0" tIns="0" rIns="0" bIns="0" numCol="1" anchor="b" anchorCtr="0" compatLnSpc="1">
            <a:prstTxWarp prst="textNoShape">
              <a:avLst/>
            </a:prstTxWarp>
            <a:noAutofit/>
          </a:bodyPr>
          <a:lstStyle/>
          <a:p>
            <a:r>
              <a:rPr lang="en-GB" sz="3200" dirty="0"/>
              <a:t>Enhance Your Calendar View in Lightning Experience</a:t>
            </a:r>
            <a:endParaRPr dirty="0"/>
          </a:p>
        </p:txBody>
      </p:sp>
      <p:pic>
        <p:nvPicPr>
          <p:cNvPr id="1599" name="Shape 1599"/>
          <p:cNvPicPr preferRelativeResize="0"/>
          <p:nvPr/>
        </p:nvPicPr>
        <p:blipFill>
          <a:blip r:embed="rId3">
            <a:alphaModFix/>
          </a:blip>
          <a:stretch>
            <a:fillRect/>
          </a:stretch>
        </p:blipFill>
        <p:spPr>
          <a:xfrm>
            <a:off x="1925962" y="1605010"/>
            <a:ext cx="8337028" cy="4897989"/>
          </a:xfrm>
          <a:prstGeom prst="rect">
            <a:avLst/>
          </a:prstGeom>
          <a:noFill/>
          <a:ln>
            <a:solidFill>
              <a:schemeClr val="accent2"/>
            </a:solidFill>
          </a:ln>
        </p:spPr>
      </p:pic>
      <p:sp>
        <p:nvSpPr>
          <p:cNvPr id="1600" name="Shape 1600"/>
          <p:cNvSpPr/>
          <p:nvPr/>
        </p:nvSpPr>
        <p:spPr>
          <a:xfrm>
            <a:off x="9691493" y="2470416"/>
            <a:ext cx="1678763" cy="1709155"/>
          </a:xfrm>
          <a:prstGeom prst="wedgeRoundRectCallout">
            <a:avLst>
              <a:gd name="adj1" fmla="val -25209"/>
              <a:gd name="adj2" fmla="val -72658"/>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6" tIns="91376" rIns="91376" bIns="91376" anchor="ctr" anchorCtr="0">
            <a:noAutofit/>
          </a:bodyPr>
          <a:lstStyle/>
          <a:p>
            <a:pPr algn="ctr"/>
            <a:r>
              <a:rPr lang="en-GB" sz="1333">
                <a:solidFill>
                  <a:srgbClr val="7C868D"/>
                </a:solidFill>
              </a:rPr>
              <a:t>Especially useful to remove side panel when viewing portrait mode on a tablet (e.g. iPad).</a:t>
            </a:r>
            <a:endParaRPr sz="1333"/>
          </a:p>
        </p:txBody>
      </p:sp>
    </p:spTree>
    <p:extLst>
      <p:ext uri="{BB962C8B-B14F-4D97-AF65-F5344CB8AC3E}">
        <p14:creationId xmlns:p14="http://schemas.microsoft.com/office/powerpoint/2010/main" val="147200285"/>
      </p:ext>
    </p:extLst>
  </p:cSld>
  <p:clrMapOvr>
    <a:masterClrMapping/>
  </p:clrMapOvr>
  <p:transition spd="med">
    <p:fade thruBlk="1"/>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lang="en-US" dirty="0"/>
              <a:t>Service Cloud</a:t>
            </a:r>
          </a:p>
        </p:txBody>
      </p:sp>
      <p:sp>
        <p:nvSpPr>
          <p:cNvPr id="4" name="Text Placeholder 3">
            <a:extLst>
              <a:ext uri="{FF2B5EF4-FFF2-40B4-BE49-F238E27FC236}">
                <a16:creationId xmlns:a16="http://schemas.microsoft.com/office/drawing/2014/main" id="{EBDE0A4D-331F-CF4D-BA5E-748865B78EAE}"/>
              </a:ext>
            </a:extLst>
          </p:cNvPr>
          <p:cNvSpPr>
            <a:spLocks noGrp="1"/>
          </p:cNvSpPr>
          <p:nvPr>
            <p:ph type="body" idx="11"/>
          </p:nvPr>
        </p:nvSpPr>
        <p:spPr/>
        <p:txBody>
          <a:bodyPr/>
          <a:lstStyle/>
          <a:p>
            <a:endParaRPr lang="en-US"/>
          </a:p>
        </p:txBody>
      </p:sp>
    </p:spTree>
    <p:extLst>
      <p:ext uri="{BB962C8B-B14F-4D97-AF65-F5344CB8AC3E}">
        <p14:creationId xmlns:p14="http://schemas.microsoft.com/office/powerpoint/2010/main" val="2232972281"/>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06"/>
        <p:cNvGrpSpPr/>
        <p:nvPr/>
      </p:nvGrpSpPr>
      <p:grpSpPr>
        <a:xfrm>
          <a:off x="0" y="0"/>
          <a:ext cx="0" cy="0"/>
          <a:chOff x="0" y="0"/>
          <a:chExt cx="0" cy="0"/>
        </a:xfrm>
      </p:grpSpPr>
      <p:pic>
        <p:nvPicPr>
          <p:cNvPr id="612" name="Shape 612"/>
          <p:cNvPicPr preferRelativeResize="0"/>
          <p:nvPr/>
        </p:nvPicPr>
        <p:blipFill rotWithShape="1">
          <a:blip r:embed="rId3">
            <a:alphaModFix/>
          </a:blip>
          <a:srcRect r="43665"/>
          <a:stretch/>
        </p:blipFill>
        <p:spPr>
          <a:xfrm>
            <a:off x="6535656" y="1598450"/>
            <a:ext cx="4879426" cy="4161125"/>
          </a:xfrm>
          <a:prstGeom prst="rect">
            <a:avLst/>
          </a:prstGeom>
          <a:noFill/>
          <a:ln>
            <a:noFill/>
          </a:ln>
        </p:spPr>
      </p:pic>
      <p:sp>
        <p:nvSpPr>
          <p:cNvPr id="613" name="Shape 613"/>
          <p:cNvSpPr/>
          <p:nvPr/>
        </p:nvSpPr>
        <p:spPr>
          <a:xfrm>
            <a:off x="6535656" y="2820185"/>
            <a:ext cx="810600" cy="3035865"/>
          </a:xfrm>
          <a:prstGeom prst="roundRect">
            <a:avLst>
              <a:gd name="adj" fmla="val 16667"/>
            </a:avLst>
          </a:prstGeom>
          <a:noFill/>
          <a:ln w="381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pic>
        <p:nvPicPr>
          <p:cNvPr id="607" name="Shape 607"/>
          <p:cNvPicPr preferRelativeResize="0"/>
          <p:nvPr/>
        </p:nvPicPr>
        <p:blipFill>
          <a:blip r:embed="rId4">
            <a:alphaModFix/>
          </a:blip>
          <a:stretch>
            <a:fillRect/>
          </a:stretch>
        </p:blipFill>
        <p:spPr>
          <a:xfrm>
            <a:off x="602420" y="1598450"/>
            <a:ext cx="5702026" cy="4600500"/>
          </a:xfrm>
          <a:prstGeom prst="rect">
            <a:avLst/>
          </a:prstGeom>
          <a:noFill/>
          <a:ln>
            <a:noFill/>
          </a:ln>
        </p:spPr>
      </p:pic>
      <p:sp>
        <p:nvSpPr>
          <p:cNvPr id="608" name="Shape 608"/>
          <p:cNvSpPr/>
          <p:nvPr/>
        </p:nvSpPr>
        <p:spPr>
          <a:xfrm>
            <a:off x="2247400" y="4474250"/>
            <a:ext cx="1920000" cy="1178405"/>
          </a:xfrm>
          <a:prstGeom prst="wedgeRoundRectCallout">
            <a:avLst>
              <a:gd name="adj1" fmla="val 65522"/>
              <a:gd name="adj2" fmla="val -51099"/>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marL="0" marR="0" lvl="0" indent="0" algn="ctr" rtl="0">
              <a:spcBef>
                <a:spcPts val="0"/>
              </a:spcBef>
              <a:spcAft>
                <a:spcPts val="0"/>
              </a:spcAft>
              <a:buNone/>
            </a:pPr>
            <a:r>
              <a:rPr lang="en-US" sz="1200" dirty="0">
                <a:solidFill>
                  <a:srgbClr val="7C868D"/>
                </a:solidFill>
              </a:rPr>
              <a:t>When grouping by a date, you can choose the granularity by calendar or fiscal period</a:t>
            </a:r>
            <a:endParaRPr sz="1200" dirty="0"/>
          </a:p>
        </p:txBody>
      </p:sp>
      <p:sp>
        <p:nvSpPr>
          <p:cNvPr id="4" name="Text Placeholder 3">
            <a:extLst>
              <a:ext uri="{FF2B5EF4-FFF2-40B4-BE49-F238E27FC236}">
                <a16:creationId xmlns:a16="http://schemas.microsoft.com/office/drawing/2014/main" id="{FC61377A-D2EA-8244-BB9B-A99872C3A759}"/>
              </a:ext>
            </a:extLst>
          </p:cNvPr>
          <p:cNvSpPr>
            <a:spLocks noGrp="1"/>
          </p:cNvSpPr>
          <p:nvPr>
            <p:ph type="body" sz="quarter" idx="16"/>
          </p:nvPr>
        </p:nvSpPr>
        <p:spPr>
          <a:xfrm>
            <a:off x="602420" y="1052155"/>
            <a:ext cx="11046984" cy="338554"/>
          </a:xfrm>
        </p:spPr>
        <p:txBody>
          <a:bodyPr/>
          <a:lstStyle/>
          <a:p>
            <a:r>
              <a:rPr lang="en-US" dirty="0"/>
              <a:t>Group by Date (week/month/quarter/year)</a:t>
            </a:r>
          </a:p>
        </p:txBody>
      </p:sp>
      <p:sp>
        <p:nvSpPr>
          <p:cNvPr id="611" name="Shape 611"/>
          <p:cNvSpPr txBox="1">
            <a:spLocks noGrp="1"/>
          </p:cNvSpPr>
          <p:nvPr>
            <p:ph type="title"/>
          </p:nvPr>
        </p:nvSpPr>
        <p:spPr>
          <a:xfrm>
            <a:off x="471745" y="104594"/>
            <a:ext cx="11045952" cy="990119"/>
          </a:xfrm>
          <a:prstGeom prst="rect">
            <a:avLst/>
          </a:prstGeom>
          <a:noFill/>
          <a:ln>
            <a:noFill/>
          </a:ln>
        </p:spPr>
        <p:txBody>
          <a:bodyPr spcFirstLastPara="1" wrap="square" lIns="91375" tIns="91375" rIns="91375" bIns="91375" anchor="b" anchorCtr="0">
            <a:noAutofit/>
          </a:bodyPr>
          <a:lstStyle/>
          <a:p>
            <a:pPr fontAlgn="b">
              <a:lnSpc>
                <a:spcPct val="100000"/>
              </a:lnSpc>
              <a:spcBef>
                <a:spcPts val="0"/>
              </a:spcBef>
              <a:spcAft>
                <a:spcPts val="0"/>
              </a:spcAft>
            </a:pPr>
            <a:r>
              <a:rPr lang="en-GB" sz="3200" dirty="0"/>
              <a:t>Group Reports by Customized Date Granularity</a:t>
            </a:r>
            <a:endParaRPr sz="1500" dirty="0">
              <a:solidFill>
                <a:schemeClr val="accent2"/>
              </a:solidFill>
            </a:endParaRPr>
          </a:p>
        </p:txBody>
      </p:sp>
    </p:spTree>
    <p:extLst>
      <p:ext uri="{BB962C8B-B14F-4D97-AF65-F5344CB8AC3E}">
        <p14:creationId xmlns:p14="http://schemas.microsoft.com/office/powerpoint/2010/main" val="39150763"/>
      </p:ext>
    </p:extLst>
  </p:cSld>
  <p:clrMapOvr>
    <a:masterClrMapping/>
  </p:clrMapOvr>
  <p:transition spd="med">
    <p:fade thruBlk="1"/>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637202" y="1705966"/>
            <a:ext cx="8308678" cy="1298448"/>
          </a:xfrm>
        </p:spPr>
        <p:txBody>
          <a:bodyPr/>
          <a:lstStyle/>
          <a:p>
            <a:r>
              <a:rPr lang="en-US" dirty="0"/>
              <a:t>Process Improvements and Productivity</a:t>
            </a:r>
            <a:br>
              <a:rPr lang="en-US" dirty="0"/>
            </a:br>
            <a:r>
              <a:rPr lang="en-US" dirty="0"/>
              <a:t>for Service Users</a:t>
            </a:r>
          </a:p>
        </p:txBody>
      </p:sp>
    </p:spTree>
    <p:extLst>
      <p:ext uri="{BB962C8B-B14F-4D97-AF65-F5344CB8AC3E}">
        <p14:creationId xmlns:p14="http://schemas.microsoft.com/office/powerpoint/2010/main" val="3382844082"/>
      </p:ext>
    </p:extLst>
  </p:cSld>
  <p:clrMapOvr>
    <a:masterClrMapping/>
  </p:clrMapOvr>
  <p:transition>
    <p:fad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1132"/>
        <p:cNvGrpSpPr/>
        <p:nvPr/>
      </p:nvGrpSpPr>
      <p:grpSpPr>
        <a:xfrm>
          <a:off x="0" y="0"/>
          <a:ext cx="0" cy="0"/>
          <a:chOff x="0" y="0"/>
          <a:chExt cx="0" cy="0"/>
        </a:xfrm>
      </p:grpSpPr>
      <p:sp>
        <p:nvSpPr>
          <p:cNvPr id="1133" name="Shape 1133"/>
          <p:cNvSpPr txBox="1">
            <a:spLocks noGrp="1"/>
          </p:cNvSpPr>
          <p:nvPr>
            <p:ph type="ctrTitle"/>
          </p:nvPr>
        </p:nvSpPr>
        <p:spPr>
          <a:prstGeom prst="rect">
            <a:avLst/>
          </a:prstGeom>
          <a:noFill/>
          <a:ln>
            <a:noFill/>
          </a:ln>
        </p:spPr>
        <p:txBody>
          <a:bodyPr spcFirstLastPara="1" wrap="square" lIns="0" tIns="0" rIns="0" bIns="0" anchor="b" anchorCtr="0">
            <a:noAutofit/>
          </a:bodyPr>
          <a:lstStyle/>
          <a:p>
            <a:pPr marL="0" marR="0" lvl="0" indent="0" algn="l" rtl="0">
              <a:lnSpc>
                <a:spcPct val="90000"/>
              </a:lnSpc>
              <a:spcBef>
                <a:spcPts val="0"/>
              </a:spcBef>
              <a:spcAft>
                <a:spcPts val="0"/>
              </a:spcAft>
              <a:buNone/>
            </a:pPr>
            <a:r>
              <a:rPr lang="en-US" dirty="0"/>
              <a:t>Case Management</a:t>
            </a:r>
            <a:endParaRPr sz="3600" b="1" i="0" u="none" strike="noStrike" cap="none" dirty="0">
              <a:solidFill>
                <a:schemeClr val="lt1"/>
              </a:solidFill>
              <a:latin typeface="Arial"/>
              <a:ea typeface="Arial"/>
              <a:cs typeface="Arial"/>
              <a:sym typeface="Arial"/>
            </a:endParaRPr>
          </a:p>
        </p:txBody>
      </p:sp>
      <p:sp>
        <p:nvSpPr>
          <p:cNvPr id="2" name="Text Placeholder 1">
            <a:extLst>
              <a:ext uri="{FF2B5EF4-FFF2-40B4-BE49-F238E27FC236}">
                <a16:creationId xmlns:a16="http://schemas.microsoft.com/office/drawing/2014/main" id="{093AFB65-679A-AD47-AC01-D562F76F7622}"/>
              </a:ext>
            </a:extLst>
          </p:cNvPr>
          <p:cNvSpPr>
            <a:spLocks noGrp="1"/>
          </p:cNvSpPr>
          <p:nvPr>
            <p:ph type="body" idx="11"/>
          </p:nvPr>
        </p:nvSpPr>
        <p:spPr>
          <a:xfrm>
            <a:off x="578442" y="2988388"/>
            <a:ext cx="9180700" cy="927386"/>
          </a:xfrm>
        </p:spPr>
        <p:txBody>
          <a:bodyPr/>
          <a:lstStyle/>
          <a:p>
            <a:r>
              <a:rPr lang="en-US" dirty="0">
                <a:hlinkClick r:id="rId3"/>
              </a:rPr>
              <a:t>https://releasenotes.docs.salesforce.com/en-us/summer18/release-notes/rn_service_case_management.htm</a:t>
            </a:r>
            <a:endParaRPr lang="en-US" dirty="0"/>
          </a:p>
          <a:p>
            <a:endParaRPr lang="en-US" dirty="0"/>
          </a:p>
        </p:txBody>
      </p:sp>
    </p:spTree>
    <p:extLst>
      <p:ext uri="{BB962C8B-B14F-4D97-AF65-F5344CB8AC3E}">
        <p14:creationId xmlns:p14="http://schemas.microsoft.com/office/powerpoint/2010/main" val="2673582489"/>
      </p:ext>
    </p:extLst>
  </p:cSld>
  <p:clrMapOvr>
    <a:masterClrMapping/>
  </p:clrMapOvr>
  <p:transition spd="med">
    <p:fade thruBlk="1"/>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1155"/>
        <p:cNvGrpSpPr/>
        <p:nvPr/>
      </p:nvGrpSpPr>
      <p:grpSpPr>
        <a:xfrm>
          <a:off x="0" y="0"/>
          <a:ext cx="0" cy="0"/>
          <a:chOff x="0" y="0"/>
          <a:chExt cx="0" cy="0"/>
        </a:xfrm>
      </p:grpSpPr>
      <p:pic>
        <p:nvPicPr>
          <p:cNvPr id="1157" name="Shape 1157"/>
          <p:cNvPicPr preferRelativeResize="0"/>
          <p:nvPr/>
        </p:nvPicPr>
        <p:blipFill>
          <a:blip r:embed="rId3">
            <a:alphaModFix/>
          </a:blip>
          <a:stretch>
            <a:fillRect/>
          </a:stretch>
        </p:blipFill>
        <p:spPr>
          <a:xfrm>
            <a:off x="571500" y="1137363"/>
            <a:ext cx="9331171" cy="4535986"/>
          </a:xfrm>
          <a:prstGeom prst="rect">
            <a:avLst/>
          </a:prstGeom>
          <a:noFill/>
          <a:ln w="9525" cap="flat" cmpd="sng">
            <a:solidFill>
              <a:srgbClr val="000000"/>
            </a:solidFill>
            <a:prstDash val="solid"/>
            <a:round/>
            <a:headEnd type="none" w="sm" len="sm"/>
            <a:tailEnd type="none" w="sm" len="sm"/>
          </a:ln>
        </p:spPr>
      </p:pic>
      <p:sp>
        <p:nvSpPr>
          <p:cNvPr id="1158" name="Shape 1158"/>
          <p:cNvSpPr/>
          <p:nvPr/>
        </p:nvSpPr>
        <p:spPr>
          <a:xfrm>
            <a:off x="3037346" y="2759533"/>
            <a:ext cx="4424812" cy="1632857"/>
          </a:xfrm>
          <a:prstGeom prst="roundRect">
            <a:avLst>
              <a:gd name="adj" fmla="val 16667"/>
            </a:avLst>
          </a:prstGeom>
          <a:noFill/>
          <a:ln w="19050" cap="flat" cmpd="sng">
            <a:solidFill>
              <a:schemeClr val="tx2"/>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 name="Title 1">
            <a:extLst>
              <a:ext uri="{FF2B5EF4-FFF2-40B4-BE49-F238E27FC236}">
                <a16:creationId xmlns:a16="http://schemas.microsoft.com/office/drawing/2014/main" id="{4D64E753-6E81-6B4A-B40B-33E3F8439F7A}"/>
              </a:ext>
            </a:extLst>
          </p:cNvPr>
          <p:cNvSpPr>
            <a:spLocks noGrp="1"/>
          </p:cNvSpPr>
          <p:nvPr>
            <p:ph type="title"/>
          </p:nvPr>
        </p:nvSpPr>
        <p:spPr/>
        <p:txBody>
          <a:bodyPr/>
          <a:lstStyle/>
          <a:p>
            <a:r>
              <a:rPr lang="en-US" dirty="0"/>
              <a:t>Create Case Teams in Lightning Experience</a:t>
            </a:r>
          </a:p>
        </p:txBody>
      </p:sp>
      <p:sp>
        <p:nvSpPr>
          <p:cNvPr id="8" name="Shape 720">
            <a:extLst>
              <a:ext uri="{FF2B5EF4-FFF2-40B4-BE49-F238E27FC236}">
                <a16:creationId xmlns:a16="http://schemas.microsoft.com/office/drawing/2014/main" id="{8B032A8A-437D-E844-85A2-40AF98BBCDCA}"/>
              </a:ext>
            </a:extLst>
          </p:cNvPr>
          <p:cNvSpPr/>
          <p:nvPr/>
        </p:nvSpPr>
        <p:spPr>
          <a:xfrm>
            <a:off x="4288300" y="4635942"/>
            <a:ext cx="1920000" cy="1289400"/>
          </a:xfrm>
          <a:prstGeom prst="wedgeRoundRectCallout">
            <a:avLst>
              <a:gd name="adj1" fmla="val -25602"/>
              <a:gd name="adj2" fmla="val -78964"/>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lvl="0" algn="ctr"/>
            <a:r>
              <a:rPr lang="en-US" sz="1200" dirty="0">
                <a:solidFill>
                  <a:srgbClr val="7C868D"/>
                </a:solidFill>
              </a:rPr>
              <a:t>Case Team Related List added to the case page. It enlists predefined teams and members associated with the case.</a:t>
            </a:r>
          </a:p>
        </p:txBody>
      </p:sp>
      <p:pic>
        <p:nvPicPr>
          <p:cNvPr id="9" name="Shape 1141">
            <a:extLst>
              <a:ext uri="{FF2B5EF4-FFF2-40B4-BE49-F238E27FC236}">
                <a16:creationId xmlns:a16="http://schemas.microsoft.com/office/drawing/2014/main" id="{C0937F86-B32D-8642-93DC-17FB3AD2D2EC}"/>
              </a:ext>
            </a:extLst>
          </p:cNvPr>
          <p:cNvPicPr preferRelativeResize="0"/>
          <p:nvPr/>
        </p:nvPicPr>
        <p:blipFill>
          <a:blip r:embed="rId4">
            <a:alphaModFix/>
          </a:blip>
          <a:stretch>
            <a:fillRect/>
          </a:stretch>
        </p:blipFill>
        <p:spPr>
          <a:xfrm>
            <a:off x="7664257" y="4236677"/>
            <a:ext cx="4085599" cy="2411150"/>
          </a:xfrm>
          <a:prstGeom prst="rect">
            <a:avLst/>
          </a:prstGeom>
          <a:noFill/>
          <a:ln w="9525" cap="flat" cmpd="sng">
            <a:solidFill>
              <a:srgbClr val="000000"/>
            </a:solidFill>
            <a:prstDash val="solid"/>
            <a:round/>
            <a:headEnd type="none" w="sm" len="sm"/>
            <a:tailEnd type="none" w="sm" len="sm"/>
          </a:ln>
        </p:spPr>
      </p:pic>
    </p:spTree>
    <p:extLst>
      <p:ext uri="{BB962C8B-B14F-4D97-AF65-F5344CB8AC3E}">
        <p14:creationId xmlns:p14="http://schemas.microsoft.com/office/powerpoint/2010/main" val="3725135376"/>
      </p:ext>
    </p:extLst>
  </p:cSld>
  <p:clrMapOvr>
    <a:masterClrMapping/>
  </p:clrMapOvr>
  <p:transition>
    <p:fad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61A39B-0C33-6F41-8213-CC57C1B56D4A}"/>
              </a:ext>
            </a:extLst>
          </p:cNvPr>
          <p:cNvSpPr>
            <a:spLocks noGrp="1"/>
          </p:cNvSpPr>
          <p:nvPr>
            <p:ph type="title"/>
          </p:nvPr>
        </p:nvSpPr>
        <p:spPr/>
        <p:txBody>
          <a:bodyPr/>
          <a:lstStyle/>
          <a:p>
            <a:r>
              <a:rPr lang="en-US" dirty="0"/>
              <a:t>Productivity Enhancements now in Lightning .. </a:t>
            </a:r>
          </a:p>
        </p:txBody>
      </p:sp>
      <p:sp>
        <p:nvSpPr>
          <p:cNvPr id="3" name="Text Placeholder 2">
            <a:extLst>
              <a:ext uri="{FF2B5EF4-FFF2-40B4-BE49-F238E27FC236}">
                <a16:creationId xmlns:a16="http://schemas.microsoft.com/office/drawing/2014/main" id="{AFBE06D6-C67C-414E-92D3-697C743BE151}"/>
              </a:ext>
            </a:extLst>
          </p:cNvPr>
          <p:cNvSpPr>
            <a:spLocks noGrp="1"/>
          </p:cNvSpPr>
          <p:nvPr>
            <p:ph type="body" sz="quarter" idx="16"/>
          </p:nvPr>
        </p:nvSpPr>
        <p:spPr/>
        <p:txBody>
          <a:bodyPr/>
          <a:lstStyle/>
          <a:p>
            <a:r>
              <a:rPr lang="en-US" dirty="0"/>
              <a:t>Close Case Internal Comments, Share Links to individual Case Feed Posts</a:t>
            </a:r>
          </a:p>
        </p:txBody>
      </p:sp>
      <p:pic>
        <p:nvPicPr>
          <p:cNvPr id="5" name="Shape 1187">
            <a:extLst>
              <a:ext uri="{FF2B5EF4-FFF2-40B4-BE49-F238E27FC236}">
                <a16:creationId xmlns:a16="http://schemas.microsoft.com/office/drawing/2014/main" id="{D812F581-7B01-DC44-80D9-BB6D884630A8}"/>
              </a:ext>
            </a:extLst>
          </p:cNvPr>
          <p:cNvPicPr preferRelativeResize="0"/>
          <p:nvPr/>
        </p:nvPicPr>
        <p:blipFill>
          <a:blip r:embed="rId2">
            <a:alphaModFix/>
          </a:blip>
          <a:stretch>
            <a:fillRect/>
          </a:stretch>
        </p:blipFill>
        <p:spPr>
          <a:xfrm>
            <a:off x="571500" y="1916775"/>
            <a:ext cx="6148851" cy="2083725"/>
          </a:xfrm>
          <a:prstGeom prst="rect">
            <a:avLst/>
          </a:prstGeom>
          <a:noFill/>
          <a:ln w="9525" cap="flat" cmpd="sng">
            <a:solidFill>
              <a:srgbClr val="000000"/>
            </a:solidFill>
            <a:prstDash val="solid"/>
            <a:round/>
            <a:headEnd type="none" w="sm" len="sm"/>
            <a:tailEnd type="none" w="sm" len="sm"/>
          </a:ln>
        </p:spPr>
      </p:pic>
      <p:pic>
        <p:nvPicPr>
          <p:cNvPr id="7" name="Shape 609">
            <a:extLst>
              <a:ext uri="{FF2B5EF4-FFF2-40B4-BE49-F238E27FC236}">
                <a16:creationId xmlns:a16="http://schemas.microsoft.com/office/drawing/2014/main" id="{CDDDCA5F-5A39-C149-8642-54D98797C817}"/>
              </a:ext>
            </a:extLst>
          </p:cNvPr>
          <p:cNvPicPr preferRelativeResize="0"/>
          <p:nvPr/>
        </p:nvPicPr>
        <p:blipFill>
          <a:blip r:embed="rId3">
            <a:alphaModFix/>
          </a:blip>
          <a:stretch>
            <a:fillRect/>
          </a:stretch>
        </p:blipFill>
        <p:spPr>
          <a:xfrm>
            <a:off x="6972836" y="1916775"/>
            <a:ext cx="4974250" cy="3391534"/>
          </a:xfrm>
          <a:prstGeom prst="rect">
            <a:avLst/>
          </a:prstGeom>
          <a:noFill/>
          <a:ln>
            <a:noFill/>
          </a:ln>
        </p:spPr>
      </p:pic>
      <p:sp>
        <p:nvSpPr>
          <p:cNvPr id="10" name="TextBox 9">
            <a:extLst>
              <a:ext uri="{FF2B5EF4-FFF2-40B4-BE49-F238E27FC236}">
                <a16:creationId xmlns:a16="http://schemas.microsoft.com/office/drawing/2014/main" id="{04E0503D-7C31-3243-8452-B04950FBA31F}"/>
              </a:ext>
            </a:extLst>
          </p:cNvPr>
          <p:cNvSpPr txBox="1"/>
          <p:nvPr/>
        </p:nvSpPr>
        <p:spPr>
          <a:xfrm>
            <a:off x="571500" y="4249728"/>
            <a:ext cx="6148851" cy="1438855"/>
          </a:xfrm>
          <a:prstGeom prst="rect">
            <a:avLst/>
          </a:prstGeom>
          <a:noFill/>
        </p:spPr>
        <p:txBody>
          <a:bodyPr wrap="square" rtlCol="0">
            <a:spAutoFit/>
          </a:bodyPr>
          <a:lstStyle/>
          <a:p>
            <a:pPr>
              <a:spcBef>
                <a:spcPts val="300"/>
              </a:spcBef>
              <a:spcAft>
                <a:spcPts val="600"/>
              </a:spcAft>
            </a:pPr>
            <a:r>
              <a:rPr lang="en-US" sz="2000" dirty="0">
                <a:solidFill>
                  <a:schemeClr val="accent2"/>
                </a:solidFill>
                <a:cs typeface="Salesforce Sans"/>
              </a:rPr>
              <a:t>No more switching to the Case Comments related list to update internal comments before closing a case. </a:t>
            </a:r>
          </a:p>
          <a:p>
            <a:pPr>
              <a:spcBef>
                <a:spcPts val="300"/>
              </a:spcBef>
              <a:spcAft>
                <a:spcPts val="600"/>
              </a:spcAft>
            </a:pPr>
            <a:r>
              <a:rPr lang="en-US" sz="2000" dirty="0">
                <a:solidFill>
                  <a:schemeClr val="accent2"/>
                </a:solidFill>
                <a:cs typeface="Salesforce Sans"/>
              </a:rPr>
              <a:t>Edit your Close Case action or create one. Add the Internal Comments field to the action’s layout.</a:t>
            </a:r>
            <a:endParaRPr lang="en-US" sz="2000" dirty="0">
              <a:solidFill>
                <a:schemeClr val="accent2"/>
              </a:solidFill>
              <a:latin typeface="Salesforce Sans"/>
              <a:cs typeface="Salesforce Sans"/>
            </a:endParaRPr>
          </a:p>
        </p:txBody>
      </p:sp>
      <p:sp>
        <p:nvSpPr>
          <p:cNvPr id="11" name="Rectangle 10">
            <a:extLst>
              <a:ext uri="{FF2B5EF4-FFF2-40B4-BE49-F238E27FC236}">
                <a16:creationId xmlns:a16="http://schemas.microsoft.com/office/drawing/2014/main" id="{26B76D44-D30F-8740-8190-2ECF73D573DA}"/>
              </a:ext>
            </a:extLst>
          </p:cNvPr>
          <p:cNvSpPr/>
          <p:nvPr/>
        </p:nvSpPr>
        <p:spPr>
          <a:xfrm>
            <a:off x="6972837" y="5466185"/>
            <a:ext cx="4974250" cy="646331"/>
          </a:xfrm>
          <a:prstGeom prst="rect">
            <a:avLst/>
          </a:prstGeom>
        </p:spPr>
        <p:txBody>
          <a:bodyPr wrap="square">
            <a:spAutoFit/>
          </a:bodyPr>
          <a:lstStyle/>
          <a:p>
            <a:r>
              <a:rPr lang="en-GB" dirty="0">
                <a:solidFill>
                  <a:schemeClr val="accent2"/>
                </a:solidFill>
              </a:rPr>
              <a:t>Now your agents can collaborate in Lightning Experience just like they did in Salesforce Classic.</a:t>
            </a:r>
          </a:p>
        </p:txBody>
      </p:sp>
    </p:spTree>
    <p:extLst>
      <p:ext uri="{BB962C8B-B14F-4D97-AF65-F5344CB8AC3E}">
        <p14:creationId xmlns:p14="http://schemas.microsoft.com/office/powerpoint/2010/main" val="1669020053"/>
      </p:ext>
    </p:extLst>
  </p:cSld>
  <p:clrMapOvr>
    <a:masterClrMapping/>
  </p:clrMapOvr>
  <p:transition>
    <p:fad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2327"/>
        <p:cNvGrpSpPr/>
        <p:nvPr/>
      </p:nvGrpSpPr>
      <p:grpSpPr>
        <a:xfrm>
          <a:off x="0" y="0"/>
          <a:ext cx="0" cy="0"/>
          <a:chOff x="0" y="0"/>
          <a:chExt cx="0" cy="0"/>
        </a:xfrm>
      </p:grpSpPr>
      <p:sp>
        <p:nvSpPr>
          <p:cNvPr id="2328" name="Shape 2328"/>
          <p:cNvSpPr txBox="1">
            <a:spLocks noGrp="1"/>
          </p:cNvSpPr>
          <p:nvPr>
            <p:ph type="ctrTitle"/>
          </p:nvPr>
        </p:nvSpPr>
        <p:spPr>
          <a:prstGeom prst="rect">
            <a:avLst/>
          </a:prstGeom>
          <a:noFill/>
          <a:ln>
            <a:noFill/>
          </a:ln>
        </p:spPr>
        <p:txBody>
          <a:bodyPr spcFirstLastPara="1" wrap="square" lIns="0" tIns="0" rIns="0" bIns="0" anchor="b" anchorCtr="0">
            <a:noAutofit/>
          </a:bodyPr>
          <a:lstStyle/>
          <a:p>
            <a:pPr marL="0" marR="0" lvl="0" indent="0" algn="l" rtl="0">
              <a:lnSpc>
                <a:spcPct val="90000"/>
              </a:lnSpc>
              <a:spcBef>
                <a:spcPts val="0"/>
              </a:spcBef>
              <a:spcAft>
                <a:spcPts val="0"/>
              </a:spcAft>
              <a:buNone/>
            </a:pPr>
            <a:r>
              <a:rPr lang="en-US" dirty="0"/>
              <a:t>Case Email Enhancements</a:t>
            </a:r>
            <a:endParaRPr sz="3600" b="1" i="0" u="none" strike="noStrike" cap="none" dirty="0">
              <a:solidFill>
                <a:schemeClr val="lt1"/>
              </a:solidFill>
              <a:latin typeface="Arial"/>
              <a:ea typeface="Arial"/>
              <a:cs typeface="Arial"/>
              <a:sym typeface="Arial"/>
            </a:endParaRPr>
          </a:p>
        </p:txBody>
      </p:sp>
      <p:sp>
        <p:nvSpPr>
          <p:cNvPr id="2" name="Text Placeholder 1">
            <a:extLst>
              <a:ext uri="{FF2B5EF4-FFF2-40B4-BE49-F238E27FC236}">
                <a16:creationId xmlns:a16="http://schemas.microsoft.com/office/drawing/2014/main" id="{07263240-A4C4-1F41-86BF-2C403E9CC045}"/>
              </a:ext>
            </a:extLst>
          </p:cNvPr>
          <p:cNvSpPr>
            <a:spLocks noGrp="1"/>
          </p:cNvSpPr>
          <p:nvPr>
            <p:ph type="body" idx="11"/>
          </p:nvPr>
        </p:nvSpPr>
        <p:spPr>
          <a:xfrm>
            <a:off x="578441" y="2988388"/>
            <a:ext cx="8648685" cy="927386"/>
          </a:xfrm>
        </p:spPr>
        <p:txBody>
          <a:bodyPr/>
          <a:lstStyle/>
          <a:p>
            <a:r>
              <a:rPr lang="en-US" dirty="0">
                <a:hlinkClick r:id="rId3"/>
              </a:rPr>
              <a:t>https://releasenotes.docs.salesforce.com/en-us/summer18/release-notes/rn_service_case_management.htm</a:t>
            </a:r>
            <a:endParaRPr lang="en-US" dirty="0"/>
          </a:p>
          <a:p>
            <a:endParaRPr lang="en-US" dirty="0"/>
          </a:p>
        </p:txBody>
      </p:sp>
    </p:spTree>
    <p:extLst>
      <p:ext uri="{BB962C8B-B14F-4D97-AF65-F5344CB8AC3E}">
        <p14:creationId xmlns:p14="http://schemas.microsoft.com/office/powerpoint/2010/main" val="2017220006"/>
      </p:ext>
    </p:extLst>
  </p:cSld>
  <p:clrMapOvr>
    <a:masterClrMapping/>
  </p:clrMapOvr>
  <p:transition spd="med">
    <p:fade thruBlk="1"/>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614"/>
        <p:cNvGrpSpPr/>
        <p:nvPr/>
      </p:nvGrpSpPr>
      <p:grpSpPr>
        <a:xfrm>
          <a:off x="0" y="0"/>
          <a:ext cx="0" cy="0"/>
          <a:chOff x="0" y="0"/>
          <a:chExt cx="0" cy="0"/>
        </a:xfrm>
      </p:grpSpPr>
      <p:sp>
        <p:nvSpPr>
          <p:cNvPr id="7" name="Text Placeholder 6">
            <a:extLst>
              <a:ext uri="{FF2B5EF4-FFF2-40B4-BE49-F238E27FC236}">
                <a16:creationId xmlns:a16="http://schemas.microsoft.com/office/drawing/2014/main" id="{96FFBE78-ABE2-F540-939F-EA4B667C7A16}"/>
              </a:ext>
            </a:extLst>
          </p:cNvPr>
          <p:cNvSpPr>
            <a:spLocks noGrp="1"/>
          </p:cNvSpPr>
          <p:nvPr>
            <p:ph type="body" sz="quarter" idx="16"/>
          </p:nvPr>
        </p:nvSpPr>
        <p:spPr>
          <a:xfrm>
            <a:off x="571500" y="1097179"/>
            <a:ext cx="11046984" cy="338554"/>
          </a:xfrm>
        </p:spPr>
        <p:txBody>
          <a:bodyPr/>
          <a:lstStyle/>
          <a:p>
            <a:r>
              <a:rPr lang="en-US" dirty="0"/>
              <a:t>Streamline email communication and save some clicks handling customer emails </a:t>
            </a:r>
          </a:p>
        </p:txBody>
      </p:sp>
      <p:sp>
        <p:nvSpPr>
          <p:cNvPr id="4" name="Title 3">
            <a:extLst>
              <a:ext uri="{FF2B5EF4-FFF2-40B4-BE49-F238E27FC236}">
                <a16:creationId xmlns:a16="http://schemas.microsoft.com/office/drawing/2014/main" id="{95AA4A87-3275-C445-BEAE-F39B3ACAE2D5}"/>
              </a:ext>
            </a:extLst>
          </p:cNvPr>
          <p:cNvSpPr>
            <a:spLocks noGrp="1"/>
          </p:cNvSpPr>
          <p:nvPr>
            <p:ph type="title"/>
          </p:nvPr>
        </p:nvSpPr>
        <p:spPr/>
        <p:txBody>
          <a:bodyPr/>
          <a:lstStyle/>
          <a:p>
            <a:r>
              <a:rPr lang="en-US" dirty="0"/>
              <a:t>Increase agent productivity with all new case email enhancements. </a:t>
            </a:r>
          </a:p>
        </p:txBody>
      </p:sp>
      <p:pic>
        <p:nvPicPr>
          <p:cNvPr id="618" name="Shape 618"/>
          <p:cNvPicPr preferRelativeResize="0"/>
          <p:nvPr/>
        </p:nvPicPr>
        <p:blipFill>
          <a:blip r:embed="rId3">
            <a:alphaModFix/>
          </a:blip>
          <a:stretch>
            <a:fillRect/>
          </a:stretch>
        </p:blipFill>
        <p:spPr>
          <a:xfrm>
            <a:off x="571500" y="1719498"/>
            <a:ext cx="4860518" cy="4223700"/>
          </a:xfrm>
          <a:prstGeom prst="rect">
            <a:avLst/>
          </a:prstGeom>
          <a:noFill/>
          <a:ln w="12700" cap="flat" cmpd="sng">
            <a:solidFill>
              <a:srgbClr val="000000"/>
            </a:solidFill>
            <a:prstDash val="solid"/>
            <a:miter lim="8000"/>
            <a:headEnd type="none" w="sm" len="sm"/>
            <a:tailEnd type="none" w="sm" len="sm"/>
          </a:ln>
        </p:spPr>
      </p:pic>
      <p:sp>
        <p:nvSpPr>
          <p:cNvPr id="6" name="Shape 1195">
            <a:extLst>
              <a:ext uri="{FF2B5EF4-FFF2-40B4-BE49-F238E27FC236}">
                <a16:creationId xmlns:a16="http://schemas.microsoft.com/office/drawing/2014/main" id="{CBBCCC6C-0E62-9949-954A-C997C26893FE}"/>
              </a:ext>
            </a:extLst>
          </p:cNvPr>
          <p:cNvSpPr/>
          <p:nvPr/>
        </p:nvSpPr>
        <p:spPr>
          <a:xfrm>
            <a:off x="4664302" y="4562790"/>
            <a:ext cx="2242200" cy="707479"/>
          </a:xfrm>
          <a:prstGeom prst="wedgeRoundRectCallout">
            <a:avLst>
              <a:gd name="adj1" fmla="val -63826"/>
              <a:gd name="adj2" fmla="val -19321"/>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lvl="0" algn="ctr"/>
            <a:r>
              <a:rPr lang="en-US" sz="1200" dirty="0">
                <a:solidFill>
                  <a:srgbClr val="7C868D"/>
                </a:solidFill>
              </a:rPr>
              <a:t>Attach Your Files to Emails with Drag and Drop</a:t>
            </a:r>
          </a:p>
        </p:txBody>
      </p:sp>
      <p:pic>
        <p:nvPicPr>
          <p:cNvPr id="12" name="Shape 625">
            <a:extLst>
              <a:ext uri="{FF2B5EF4-FFF2-40B4-BE49-F238E27FC236}">
                <a16:creationId xmlns:a16="http://schemas.microsoft.com/office/drawing/2014/main" id="{D6637A84-68C8-B440-82ED-007C8E8648CB}"/>
              </a:ext>
            </a:extLst>
          </p:cNvPr>
          <p:cNvPicPr preferRelativeResize="0"/>
          <p:nvPr/>
        </p:nvPicPr>
        <p:blipFill>
          <a:blip r:embed="rId4">
            <a:alphaModFix/>
          </a:blip>
          <a:stretch>
            <a:fillRect/>
          </a:stretch>
        </p:blipFill>
        <p:spPr>
          <a:xfrm>
            <a:off x="6314051" y="1719498"/>
            <a:ext cx="5303401" cy="2559527"/>
          </a:xfrm>
          <a:prstGeom prst="rect">
            <a:avLst/>
          </a:prstGeom>
          <a:noFill/>
          <a:ln w="12700" cap="flat" cmpd="sng">
            <a:solidFill>
              <a:srgbClr val="000000"/>
            </a:solidFill>
            <a:prstDash val="solid"/>
            <a:miter lim="8000"/>
            <a:headEnd type="none" w="sm" len="sm"/>
            <a:tailEnd type="none" w="sm" len="sm"/>
          </a:ln>
        </p:spPr>
      </p:pic>
      <p:sp>
        <p:nvSpPr>
          <p:cNvPr id="13" name="Shape 1195">
            <a:extLst>
              <a:ext uri="{FF2B5EF4-FFF2-40B4-BE49-F238E27FC236}">
                <a16:creationId xmlns:a16="http://schemas.microsoft.com/office/drawing/2014/main" id="{8E6311CA-F4F1-724D-8B8B-C57E0CE6FA1E}"/>
              </a:ext>
            </a:extLst>
          </p:cNvPr>
          <p:cNvSpPr/>
          <p:nvPr/>
        </p:nvSpPr>
        <p:spPr>
          <a:xfrm>
            <a:off x="8403720" y="4562790"/>
            <a:ext cx="2242200" cy="707479"/>
          </a:xfrm>
          <a:prstGeom prst="wedgeRoundRectCallout">
            <a:avLst>
              <a:gd name="adj1" fmla="val -14888"/>
              <a:gd name="adj2" fmla="val -92170"/>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lvl="0" algn="ctr"/>
            <a:r>
              <a:rPr lang="en-US" sz="1200" dirty="0">
                <a:solidFill>
                  <a:srgbClr val="7C868D"/>
                </a:solidFill>
              </a:rPr>
              <a:t>Reply to and Forward Emails Faster in the Case Feed</a:t>
            </a:r>
          </a:p>
        </p:txBody>
      </p:sp>
    </p:spTree>
    <p:extLst>
      <p:ext uri="{BB962C8B-B14F-4D97-AF65-F5344CB8AC3E}">
        <p14:creationId xmlns:p14="http://schemas.microsoft.com/office/powerpoint/2010/main" val="2393297870"/>
      </p:ext>
    </p:extLst>
  </p:cSld>
  <p:clrMapOvr>
    <a:masterClrMapping/>
  </p:clrMapOvr>
  <p:transition>
    <p:fad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2382"/>
        <p:cNvGrpSpPr/>
        <p:nvPr/>
      </p:nvGrpSpPr>
      <p:grpSpPr>
        <a:xfrm>
          <a:off x="0" y="0"/>
          <a:ext cx="0" cy="0"/>
          <a:chOff x="0" y="0"/>
          <a:chExt cx="0" cy="0"/>
        </a:xfrm>
      </p:grpSpPr>
      <p:sp>
        <p:nvSpPr>
          <p:cNvPr id="3" name="Text Placeholder 2">
            <a:extLst>
              <a:ext uri="{FF2B5EF4-FFF2-40B4-BE49-F238E27FC236}">
                <a16:creationId xmlns:a16="http://schemas.microsoft.com/office/drawing/2014/main" id="{204D89D9-65FF-6D4B-9A3F-9D107586840D}"/>
              </a:ext>
            </a:extLst>
          </p:cNvPr>
          <p:cNvSpPr>
            <a:spLocks noGrp="1"/>
          </p:cNvSpPr>
          <p:nvPr>
            <p:ph type="body" sz="quarter" idx="16"/>
          </p:nvPr>
        </p:nvSpPr>
        <p:spPr/>
        <p:txBody>
          <a:bodyPr/>
          <a:lstStyle/>
          <a:p>
            <a:pPr marL="0" indent="0"/>
            <a:r>
              <a:rPr lang="en-US" dirty="0"/>
              <a:t>Never have to worry again about losing your work with auto-save</a:t>
            </a:r>
          </a:p>
        </p:txBody>
      </p:sp>
      <p:sp>
        <p:nvSpPr>
          <p:cNvPr id="7" name="Title 6">
            <a:extLst>
              <a:ext uri="{FF2B5EF4-FFF2-40B4-BE49-F238E27FC236}">
                <a16:creationId xmlns:a16="http://schemas.microsoft.com/office/drawing/2014/main" id="{27E0F0B0-D0CC-9843-B9CC-355D488307AD}"/>
              </a:ext>
            </a:extLst>
          </p:cNvPr>
          <p:cNvSpPr>
            <a:spLocks noGrp="1"/>
          </p:cNvSpPr>
          <p:nvPr>
            <p:ph type="title"/>
          </p:nvPr>
        </p:nvSpPr>
        <p:spPr/>
        <p:txBody>
          <a:bodyPr/>
          <a:lstStyle/>
          <a:p>
            <a:r>
              <a:rPr lang="en-US" dirty="0"/>
              <a:t>Save the Day with Private Email Drafts on Case</a:t>
            </a:r>
          </a:p>
        </p:txBody>
      </p:sp>
      <p:pic>
        <p:nvPicPr>
          <p:cNvPr id="2385" name="Shape 2385"/>
          <p:cNvPicPr preferRelativeResize="0"/>
          <p:nvPr/>
        </p:nvPicPr>
        <p:blipFill>
          <a:blip r:embed="rId3">
            <a:alphaModFix/>
          </a:blip>
          <a:stretch>
            <a:fillRect/>
          </a:stretch>
        </p:blipFill>
        <p:spPr>
          <a:xfrm>
            <a:off x="2396945" y="2007895"/>
            <a:ext cx="5542000" cy="4186574"/>
          </a:xfrm>
          <a:prstGeom prst="rect">
            <a:avLst/>
          </a:prstGeom>
          <a:noFill/>
          <a:ln>
            <a:solidFill>
              <a:schemeClr val="accent1"/>
            </a:solidFill>
          </a:ln>
          <a:effectLst>
            <a:outerShdw blurRad="57150" dist="19050" dir="5400000" algn="bl" rotWithShape="0">
              <a:srgbClr val="000000">
                <a:alpha val="50000"/>
              </a:srgbClr>
            </a:outerShdw>
          </a:effectLst>
        </p:spPr>
      </p:pic>
      <p:sp>
        <p:nvSpPr>
          <p:cNvPr id="6" name="Shape 1195">
            <a:extLst>
              <a:ext uri="{FF2B5EF4-FFF2-40B4-BE49-F238E27FC236}">
                <a16:creationId xmlns:a16="http://schemas.microsoft.com/office/drawing/2014/main" id="{014630BC-EA1A-2841-A6C8-87E15604C9DF}"/>
              </a:ext>
            </a:extLst>
          </p:cNvPr>
          <p:cNvSpPr/>
          <p:nvPr/>
        </p:nvSpPr>
        <p:spPr>
          <a:xfrm>
            <a:off x="7584600" y="1809775"/>
            <a:ext cx="2242200" cy="1439700"/>
          </a:xfrm>
          <a:prstGeom prst="wedgeRoundRectCallout">
            <a:avLst>
              <a:gd name="adj1" fmla="val -48255"/>
              <a:gd name="adj2" fmla="val 88449"/>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lvl="0" algn="ctr"/>
            <a:r>
              <a:rPr lang="en-US" sz="1200" dirty="0">
                <a:solidFill>
                  <a:srgbClr val="7C868D"/>
                </a:solidFill>
              </a:rPr>
              <a:t>Drafts are private and visible only to the record Creator.  This enables multiple agents to simultaneously maintain their own private draft while working the same case</a:t>
            </a:r>
          </a:p>
        </p:txBody>
      </p:sp>
    </p:spTree>
    <p:extLst>
      <p:ext uri="{BB962C8B-B14F-4D97-AF65-F5344CB8AC3E}">
        <p14:creationId xmlns:p14="http://schemas.microsoft.com/office/powerpoint/2010/main" val="1658345262"/>
      </p:ext>
    </p:extLst>
  </p:cSld>
  <p:clrMapOvr>
    <a:masterClrMapping/>
  </p:clrMapOvr>
  <p:transition>
    <p:fad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24954A6F-BF0D-174A-8F2C-104DFA4039B2}"/>
              </a:ext>
            </a:extLst>
          </p:cNvPr>
          <p:cNvSpPr>
            <a:spLocks noGrp="1"/>
          </p:cNvSpPr>
          <p:nvPr>
            <p:ph type="body" sz="quarter" idx="16"/>
          </p:nvPr>
        </p:nvSpPr>
        <p:spPr>
          <a:xfrm>
            <a:off x="571500" y="1036219"/>
            <a:ext cx="11046984" cy="338554"/>
          </a:xfrm>
        </p:spPr>
        <p:txBody>
          <a:bodyPr/>
          <a:lstStyle/>
          <a:p>
            <a:pPr marL="0" indent="0">
              <a:spcBef>
                <a:spcPts val="0"/>
              </a:spcBef>
            </a:pPr>
            <a:r>
              <a:rPr lang="en-US" dirty="0">
                <a:latin typeface="+mn-lt"/>
              </a:rPr>
              <a:t>Help your agents stay on top of things with email notifications, now in Lightning Experience.</a:t>
            </a:r>
          </a:p>
        </p:txBody>
      </p:sp>
      <p:sp>
        <p:nvSpPr>
          <p:cNvPr id="9" name="Title 8">
            <a:extLst>
              <a:ext uri="{FF2B5EF4-FFF2-40B4-BE49-F238E27FC236}">
                <a16:creationId xmlns:a16="http://schemas.microsoft.com/office/drawing/2014/main" id="{D88889CF-25B1-1343-9082-24AD066A165D}"/>
              </a:ext>
            </a:extLst>
          </p:cNvPr>
          <p:cNvSpPr>
            <a:spLocks noGrp="1"/>
          </p:cNvSpPr>
          <p:nvPr>
            <p:ph type="title"/>
          </p:nvPr>
        </p:nvSpPr>
        <p:spPr/>
        <p:txBody>
          <a:bodyPr/>
          <a:lstStyle/>
          <a:p>
            <a:r>
              <a:rPr lang="en-US" dirty="0"/>
              <a:t>Send email notifications for case changes</a:t>
            </a:r>
          </a:p>
        </p:txBody>
      </p:sp>
      <p:pic>
        <p:nvPicPr>
          <p:cNvPr id="12" name="Shape 1295">
            <a:extLst>
              <a:ext uri="{FF2B5EF4-FFF2-40B4-BE49-F238E27FC236}">
                <a16:creationId xmlns:a16="http://schemas.microsoft.com/office/drawing/2014/main" id="{48777A50-F340-774B-B5BD-7A7A12AAD35B}"/>
              </a:ext>
            </a:extLst>
          </p:cNvPr>
          <p:cNvPicPr preferRelativeResize="0"/>
          <p:nvPr/>
        </p:nvPicPr>
        <p:blipFill>
          <a:blip r:embed="rId3">
            <a:alphaModFix/>
          </a:blip>
          <a:stretch>
            <a:fillRect/>
          </a:stretch>
        </p:blipFill>
        <p:spPr>
          <a:xfrm>
            <a:off x="571500" y="1780567"/>
            <a:ext cx="5303400" cy="2497357"/>
          </a:xfrm>
          <a:prstGeom prst="rect">
            <a:avLst/>
          </a:prstGeom>
          <a:noFill/>
          <a:ln w="12700" cap="flat" cmpd="sng">
            <a:solidFill>
              <a:srgbClr val="000000"/>
            </a:solidFill>
            <a:prstDash val="solid"/>
            <a:miter lim="8000"/>
            <a:headEnd type="none" w="sm" len="sm"/>
            <a:tailEnd type="none" w="sm" len="sm"/>
          </a:ln>
        </p:spPr>
      </p:pic>
      <p:sp>
        <p:nvSpPr>
          <p:cNvPr id="15" name="TextBox 14">
            <a:extLst>
              <a:ext uri="{FF2B5EF4-FFF2-40B4-BE49-F238E27FC236}">
                <a16:creationId xmlns:a16="http://schemas.microsoft.com/office/drawing/2014/main" id="{4AE7A1A9-E0AC-8041-A6F7-A1389DFF4C49}"/>
              </a:ext>
            </a:extLst>
          </p:cNvPr>
          <p:cNvSpPr txBox="1"/>
          <p:nvPr/>
        </p:nvSpPr>
        <p:spPr>
          <a:xfrm>
            <a:off x="571500" y="4354124"/>
            <a:ext cx="5303400" cy="1438855"/>
          </a:xfrm>
          <a:prstGeom prst="rect">
            <a:avLst/>
          </a:prstGeom>
          <a:noFill/>
        </p:spPr>
        <p:txBody>
          <a:bodyPr wrap="square" rtlCol="0">
            <a:spAutoFit/>
          </a:bodyPr>
          <a:lstStyle/>
          <a:p>
            <a:pPr>
              <a:spcBef>
                <a:spcPts val="300"/>
              </a:spcBef>
              <a:spcAft>
                <a:spcPts val="600"/>
              </a:spcAft>
            </a:pPr>
            <a:r>
              <a:rPr lang="en-US" sz="2000" dirty="0">
                <a:solidFill>
                  <a:schemeClr val="accent2"/>
                </a:solidFill>
                <a:cs typeface="Salesforce Sans"/>
              </a:rPr>
              <a:t>Email notifications help your agents automate tasks, like notifying another agent that they are now assigned to the case. </a:t>
            </a:r>
          </a:p>
          <a:p>
            <a:pPr>
              <a:spcBef>
                <a:spcPts val="300"/>
              </a:spcBef>
              <a:spcAft>
                <a:spcPts val="600"/>
              </a:spcAft>
            </a:pPr>
            <a:endParaRPr lang="en-US" sz="2000" dirty="0">
              <a:solidFill>
                <a:schemeClr val="accent2"/>
              </a:solidFill>
              <a:latin typeface="Salesforce Sans"/>
              <a:cs typeface="Salesforce Sans"/>
            </a:endParaRPr>
          </a:p>
        </p:txBody>
      </p:sp>
      <p:pic>
        <p:nvPicPr>
          <p:cNvPr id="16" name="Shape 1311">
            <a:extLst>
              <a:ext uri="{FF2B5EF4-FFF2-40B4-BE49-F238E27FC236}">
                <a16:creationId xmlns:a16="http://schemas.microsoft.com/office/drawing/2014/main" id="{373D15B5-6934-4B43-BFE3-5DEC5F867B7D}"/>
              </a:ext>
            </a:extLst>
          </p:cNvPr>
          <p:cNvPicPr preferRelativeResize="0"/>
          <p:nvPr/>
        </p:nvPicPr>
        <p:blipFill rotWithShape="1">
          <a:blip r:embed="rId4">
            <a:alphaModFix/>
          </a:blip>
          <a:srcRect t="4022" b="49422"/>
          <a:stretch/>
        </p:blipFill>
        <p:spPr>
          <a:xfrm>
            <a:off x="6314652" y="1779524"/>
            <a:ext cx="5302800" cy="2498400"/>
          </a:xfrm>
          <a:prstGeom prst="rect">
            <a:avLst/>
          </a:prstGeom>
          <a:noFill/>
          <a:ln w="12700" cap="flat" cmpd="sng">
            <a:solidFill>
              <a:srgbClr val="000000"/>
            </a:solidFill>
            <a:prstDash val="solid"/>
            <a:miter lim="8000"/>
            <a:headEnd type="none" w="sm" len="sm"/>
            <a:tailEnd type="none" w="sm" len="sm"/>
          </a:ln>
        </p:spPr>
      </p:pic>
      <p:sp>
        <p:nvSpPr>
          <p:cNvPr id="17" name="TextBox 16">
            <a:extLst>
              <a:ext uri="{FF2B5EF4-FFF2-40B4-BE49-F238E27FC236}">
                <a16:creationId xmlns:a16="http://schemas.microsoft.com/office/drawing/2014/main" id="{225CD47D-EC36-E141-9076-068A1A72C11A}"/>
              </a:ext>
            </a:extLst>
          </p:cNvPr>
          <p:cNvSpPr txBox="1"/>
          <p:nvPr/>
        </p:nvSpPr>
        <p:spPr>
          <a:xfrm>
            <a:off x="6314052" y="4323644"/>
            <a:ext cx="5303400" cy="1015663"/>
          </a:xfrm>
          <a:prstGeom prst="rect">
            <a:avLst/>
          </a:prstGeom>
          <a:noFill/>
        </p:spPr>
        <p:txBody>
          <a:bodyPr wrap="square" rtlCol="0">
            <a:spAutoFit/>
          </a:bodyPr>
          <a:lstStyle/>
          <a:p>
            <a:pPr>
              <a:spcBef>
                <a:spcPts val="300"/>
              </a:spcBef>
              <a:spcAft>
                <a:spcPts val="600"/>
              </a:spcAft>
            </a:pPr>
            <a:r>
              <a:rPr lang="en-US" sz="2000" dirty="0">
                <a:solidFill>
                  <a:schemeClr val="accent2"/>
                </a:solidFill>
                <a:cs typeface="Salesforce Sans"/>
              </a:rPr>
              <a:t>Even contacts can receive email notifications when the case is created, updated, or comments are added.</a:t>
            </a:r>
            <a:endParaRPr lang="en-US" sz="2000" dirty="0">
              <a:solidFill>
                <a:schemeClr val="accent2"/>
              </a:solidFill>
              <a:latin typeface="Salesforce Sans"/>
              <a:cs typeface="Salesforce Sans"/>
            </a:endParaRPr>
          </a:p>
        </p:txBody>
      </p:sp>
    </p:spTree>
    <p:extLst>
      <p:ext uri="{BB962C8B-B14F-4D97-AF65-F5344CB8AC3E}">
        <p14:creationId xmlns:p14="http://schemas.microsoft.com/office/powerpoint/2010/main" val="987302615"/>
      </p:ext>
    </p:extLst>
  </p:cSld>
  <p:clrMapOvr>
    <a:masterClrMapping/>
  </p:clrMapOvr>
  <p:transition>
    <p:fad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1448"/>
        <p:cNvGrpSpPr/>
        <p:nvPr/>
      </p:nvGrpSpPr>
      <p:grpSpPr>
        <a:xfrm>
          <a:off x="0" y="0"/>
          <a:ext cx="0" cy="0"/>
          <a:chOff x="0" y="0"/>
          <a:chExt cx="0" cy="0"/>
        </a:xfrm>
      </p:grpSpPr>
      <p:sp>
        <p:nvSpPr>
          <p:cNvPr id="1449" name="Shape 1449"/>
          <p:cNvSpPr txBox="1">
            <a:spLocks noGrp="1"/>
          </p:cNvSpPr>
          <p:nvPr>
            <p:ph type="ctrTitle"/>
          </p:nvPr>
        </p:nvSpPr>
        <p:spPr>
          <a:prstGeom prst="rect">
            <a:avLst/>
          </a:prstGeom>
        </p:spPr>
        <p:txBody>
          <a:bodyPr spcFirstLastPara="1" wrap="square" lIns="121875" tIns="121875" rIns="121875" bIns="121875" anchor="b" anchorCtr="0">
            <a:noAutofit/>
          </a:bodyPr>
          <a:lstStyle/>
          <a:p>
            <a:pPr lvl="0"/>
            <a:r>
              <a:rPr lang="en-US" dirty="0"/>
              <a:t>Omni-Channel</a:t>
            </a:r>
          </a:p>
        </p:txBody>
      </p:sp>
      <p:sp>
        <p:nvSpPr>
          <p:cNvPr id="2" name="Text Placeholder 1">
            <a:extLst>
              <a:ext uri="{FF2B5EF4-FFF2-40B4-BE49-F238E27FC236}">
                <a16:creationId xmlns:a16="http://schemas.microsoft.com/office/drawing/2014/main" id="{810B7F59-77E5-1E46-8B5B-A25965EA4225}"/>
              </a:ext>
            </a:extLst>
          </p:cNvPr>
          <p:cNvSpPr>
            <a:spLocks noGrp="1"/>
          </p:cNvSpPr>
          <p:nvPr>
            <p:ph type="body" idx="11"/>
          </p:nvPr>
        </p:nvSpPr>
        <p:spPr/>
        <p:txBody>
          <a:bodyPr/>
          <a:lstStyle/>
          <a:p>
            <a:r>
              <a:rPr lang="en-US" dirty="0">
                <a:hlinkClick r:id="rId3"/>
              </a:rPr>
              <a:t>https://releasenotes.docs.salesforce.com/en-us/summer18/release-notes/rn_omnichannel.htm</a:t>
            </a:r>
            <a:endParaRPr lang="en-US" dirty="0"/>
          </a:p>
          <a:p>
            <a:endParaRPr lang="en-US" dirty="0"/>
          </a:p>
        </p:txBody>
      </p:sp>
    </p:spTree>
    <p:extLst>
      <p:ext uri="{BB962C8B-B14F-4D97-AF65-F5344CB8AC3E}">
        <p14:creationId xmlns:p14="http://schemas.microsoft.com/office/powerpoint/2010/main" val="3263695760"/>
      </p:ext>
    </p:extLst>
  </p:cSld>
  <p:clrMapOvr>
    <a:masterClrMapping/>
  </p:clrMapOvr>
  <p:transition>
    <p:fade/>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1492"/>
        <p:cNvGrpSpPr/>
        <p:nvPr/>
      </p:nvGrpSpPr>
      <p:grpSpPr>
        <a:xfrm>
          <a:off x="0" y="0"/>
          <a:ext cx="0" cy="0"/>
          <a:chOff x="0" y="0"/>
          <a:chExt cx="0" cy="0"/>
        </a:xfrm>
      </p:grpSpPr>
      <p:pic>
        <p:nvPicPr>
          <p:cNvPr id="1496" name="Shape 1496"/>
          <p:cNvPicPr preferRelativeResize="0"/>
          <p:nvPr/>
        </p:nvPicPr>
        <p:blipFill>
          <a:blip r:embed="rId3">
            <a:alphaModFix/>
          </a:blip>
          <a:stretch>
            <a:fillRect/>
          </a:stretch>
        </p:blipFill>
        <p:spPr>
          <a:xfrm>
            <a:off x="2335911" y="1767253"/>
            <a:ext cx="2975897" cy="4603068"/>
          </a:xfrm>
          <a:prstGeom prst="rect">
            <a:avLst/>
          </a:prstGeom>
          <a:noFill/>
          <a:ln>
            <a:solidFill>
              <a:schemeClr val="accent2"/>
            </a:solidFill>
          </a:ln>
        </p:spPr>
      </p:pic>
      <p:pic>
        <p:nvPicPr>
          <p:cNvPr id="1497" name="Shape 1497"/>
          <p:cNvPicPr preferRelativeResize="0"/>
          <p:nvPr/>
        </p:nvPicPr>
        <p:blipFill>
          <a:blip r:embed="rId4">
            <a:alphaModFix/>
          </a:blip>
          <a:stretch>
            <a:fillRect/>
          </a:stretch>
        </p:blipFill>
        <p:spPr>
          <a:xfrm>
            <a:off x="5730621" y="1767253"/>
            <a:ext cx="2929076" cy="4496388"/>
          </a:xfrm>
          <a:prstGeom prst="rect">
            <a:avLst/>
          </a:prstGeom>
          <a:noFill/>
          <a:ln>
            <a:solidFill>
              <a:schemeClr val="accent2"/>
            </a:solidFill>
          </a:ln>
        </p:spPr>
      </p:pic>
      <p:sp>
        <p:nvSpPr>
          <p:cNvPr id="4" name="Text Placeholder 3">
            <a:extLst>
              <a:ext uri="{FF2B5EF4-FFF2-40B4-BE49-F238E27FC236}">
                <a16:creationId xmlns:a16="http://schemas.microsoft.com/office/drawing/2014/main" id="{776AB229-1698-2F48-B491-54F1CB10E763}"/>
              </a:ext>
            </a:extLst>
          </p:cNvPr>
          <p:cNvSpPr>
            <a:spLocks noGrp="1"/>
          </p:cNvSpPr>
          <p:nvPr>
            <p:ph type="body" sz="quarter" idx="16"/>
          </p:nvPr>
        </p:nvSpPr>
        <p:spPr/>
        <p:txBody>
          <a:bodyPr/>
          <a:lstStyle/>
          <a:p>
            <a:r>
              <a:rPr lang="en-US" sz="2400" dirty="0"/>
              <a:t>Automatically push cases to agents based on their skill set, availability, and capacity</a:t>
            </a:r>
          </a:p>
        </p:txBody>
      </p:sp>
      <p:sp>
        <p:nvSpPr>
          <p:cNvPr id="2" name="Title 1">
            <a:extLst>
              <a:ext uri="{FF2B5EF4-FFF2-40B4-BE49-F238E27FC236}">
                <a16:creationId xmlns:a16="http://schemas.microsoft.com/office/drawing/2014/main" id="{C645A27A-1681-DE40-B3F3-33391D3E2B76}"/>
              </a:ext>
            </a:extLst>
          </p:cNvPr>
          <p:cNvSpPr>
            <a:spLocks noGrp="1"/>
          </p:cNvSpPr>
          <p:nvPr>
            <p:ph type="title"/>
          </p:nvPr>
        </p:nvSpPr>
        <p:spPr/>
        <p:txBody>
          <a:bodyPr/>
          <a:lstStyle/>
          <a:p>
            <a:r>
              <a:rPr lang="en-IE" dirty="0"/>
              <a:t>Omni-Channel Skills Based </a:t>
            </a:r>
            <a:r>
              <a:rPr lang="en-US" sz="3200" dirty="0"/>
              <a:t>Routing</a:t>
            </a:r>
            <a:endParaRPr lang="en-US" dirty="0"/>
          </a:p>
        </p:txBody>
      </p:sp>
      <p:sp>
        <p:nvSpPr>
          <p:cNvPr id="6" name="Shape 1195">
            <a:extLst>
              <a:ext uri="{FF2B5EF4-FFF2-40B4-BE49-F238E27FC236}">
                <a16:creationId xmlns:a16="http://schemas.microsoft.com/office/drawing/2014/main" id="{BC90BB42-97D6-194D-9C82-F7818279ECB8}"/>
              </a:ext>
            </a:extLst>
          </p:cNvPr>
          <p:cNvSpPr/>
          <p:nvPr/>
        </p:nvSpPr>
        <p:spPr>
          <a:xfrm>
            <a:off x="9078510" y="2255327"/>
            <a:ext cx="2242200" cy="1152892"/>
          </a:xfrm>
          <a:prstGeom prst="wedgeRoundRectCallout">
            <a:avLst>
              <a:gd name="adj1" fmla="val -61232"/>
              <a:gd name="adj2" fmla="val -15696"/>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lvl="0" algn="ctr"/>
            <a:r>
              <a:rPr lang="en-US" sz="1200" dirty="0">
                <a:solidFill>
                  <a:srgbClr val="7C868D"/>
                </a:solidFill>
              </a:rPr>
              <a:t>It’s now easier to transfer work from one agent to the other using the central capability within </a:t>
            </a:r>
            <a:r>
              <a:rPr lang="en-US" sz="1200" dirty="0" err="1">
                <a:solidFill>
                  <a:srgbClr val="7C868D"/>
                </a:solidFill>
              </a:rPr>
              <a:t>omni</a:t>
            </a:r>
            <a:r>
              <a:rPr lang="en-US" sz="1200" dirty="0">
                <a:solidFill>
                  <a:srgbClr val="7C868D"/>
                </a:solidFill>
              </a:rPr>
              <a:t>-channel </a:t>
            </a:r>
          </a:p>
        </p:txBody>
      </p:sp>
    </p:spTree>
    <p:extLst>
      <p:ext uri="{BB962C8B-B14F-4D97-AF65-F5344CB8AC3E}">
        <p14:creationId xmlns:p14="http://schemas.microsoft.com/office/powerpoint/2010/main" val="2468823654"/>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17"/>
        <p:cNvGrpSpPr/>
        <p:nvPr/>
      </p:nvGrpSpPr>
      <p:grpSpPr>
        <a:xfrm>
          <a:off x="0" y="0"/>
          <a:ext cx="0" cy="0"/>
          <a:chOff x="0" y="0"/>
          <a:chExt cx="0" cy="0"/>
        </a:xfrm>
      </p:grpSpPr>
      <p:pic>
        <p:nvPicPr>
          <p:cNvPr id="618" name="Shape 618"/>
          <p:cNvPicPr preferRelativeResize="0"/>
          <p:nvPr/>
        </p:nvPicPr>
        <p:blipFill rotWithShape="1">
          <a:blip r:embed="rId3">
            <a:alphaModFix/>
          </a:blip>
          <a:srcRect l="9074"/>
          <a:stretch/>
        </p:blipFill>
        <p:spPr>
          <a:xfrm>
            <a:off x="4558025" y="1902369"/>
            <a:ext cx="2598150" cy="3790950"/>
          </a:xfrm>
          <a:prstGeom prst="rect">
            <a:avLst/>
          </a:prstGeom>
          <a:noFill/>
          <a:ln>
            <a:solidFill>
              <a:schemeClr val="accent1"/>
            </a:solidFill>
          </a:ln>
        </p:spPr>
      </p:pic>
      <p:pic>
        <p:nvPicPr>
          <p:cNvPr id="619" name="Shape 619"/>
          <p:cNvPicPr preferRelativeResize="0"/>
          <p:nvPr/>
        </p:nvPicPr>
        <p:blipFill>
          <a:blip r:embed="rId4">
            <a:alphaModFix/>
          </a:blip>
          <a:stretch>
            <a:fillRect/>
          </a:stretch>
        </p:blipFill>
        <p:spPr>
          <a:xfrm>
            <a:off x="593075" y="1713051"/>
            <a:ext cx="4041750" cy="3578499"/>
          </a:xfrm>
          <a:prstGeom prst="rect">
            <a:avLst/>
          </a:prstGeom>
          <a:noFill/>
          <a:ln>
            <a:solidFill>
              <a:schemeClr val="accent1"/>
            </a:solidFill>
          </a:ln>
        </p:spPr>
      </p:pic>
      <p:sp>
        <p:nvSpPr>
          <p:cNvPr id="620" name="Shape 620"/>
          <p:cNvSpPr/>
          <p:nvPr/>
        </p:nvSpPr>
        <p:spPr>
          <a:xfrm>
            <a:off x="674437" y="4718400"/>
            <a:ext cx="1792800" cy="1146300"/>
          </a:xfrm>
          <a:prstGeom prst="wedgeRoundRectCallout">
            <a:avLst>
              <a:gd name="adj1" fmla="val 62287"/>
              <a:gd name="adj2" fmla="val -40253"/>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marL="0" marR="0" lvl="0" indent="0" algn="ctr" rtl="0">
              <a:spcBef>
                <a:spcPts val="0"/>
              </a:spcBef>
              <a:spcAft>
                <a:spcPts val="0"/>
              </a:spcAft>
              <a:buNone/>
            </a:pPr>
            <a:r>
              <a:rPr lang="en-US" sz="1100">
                <a:solidFill>
                  <a:srgbClr val="7C868D"/>
                </a:solidFill>
              </a:rPr>
              <a:t>You can now manually type in a date for a filter value, instead of just using the calendar picker.  Date format is locale-specific</a:t>
            </a:r>
            <a:endParaRPr sz="1500"/>
          </a:p>
        </p:txBody>
      </p:sp>
      <p:sp>
        <p:nvSpPr>
          <p:cNvPr id="3" name="Text Placeholder 2">
            <a:extLst>
              <a:ext uri="{FF2B5EF4-FFF2-40B4-BE49-F238E27FC236}">
                <a16:creationId xmlns:a16="http://schemas.microsoft.com/office/drawing/2014/main" id="{37948D02-4308-554E-9EA6-67B592E1B05C}"/>
              </a:ext>
            </a:extLst>
          </p:cNvPr>
          <p:cNvSpPr>
            <a:spLocks noGrp="1"/>
          </p:cNvSpPr>
          <p:nvPr>
            <p:ph type="body" sz="quarter" idx="16"/>
          </p:nvPr>
        </p:nvSpPr>
        <p:spPr/>
        <p:txBody>
          <a:bodyPr/>
          <a:lstStyle/>
          <a:p>
            <a:r>
              <a:rPr lang="en-US" dirty="0"/>
              <a:t>…. and picklist fields accept null values</a:t>
            </a:r>
          </a:p>
        </p:txBody>
      </p:sp>
      <p:sp>
        <p:nvSpPr>
          <p:cNvPr id="623" name="Shape 623"/>
          <p:cNvSpPr txBox="1">
            <a:spLocks noGrp="1"/>
          </p:cNvSpPr>
          <p:nvPr>
            <p:ph type="title"/>
          </p:nvPr>
        </p:nvSpPr>
        <p:spPr>
          <a:prstGeom prst="rect">
            <a:avLst/>
          </a:prstGeom>
          <a:noFill/>
          <a:ln>
            <a:noFill/>
          </a:ln>
        </p:spPr>
        <p:txBody>
          <a:bodyPr spcFirstLastPara="1" wrap="square" lIns="91375" tIns="91375" rIns="91375" bIns="91375" anchor="b" anchorCtr="0">
            <a:noAutofit/>
          </a:bodyPr>
          <a:lstStyle/>
          <a:p>
            <a:pPr lvl="0">
              <a:lnSpc>
                <a:spcPct val="100000"/>
              </a:lnSpc>
              <a:spcBef>
                <a:spcPts val="0"/>
              </a:spcBef>
              <a:spcAft>
                <a:spcPts val="0"/>
              </a:spcAft>
            </a:pPr>
            <a:r>
              <a:rPr lang="en-US" sz="3200" dirty="0"/>
              <a:t>More options for date ranges .. </a:t>
            </a:r>
          </a:p>
        </p:txBody>
      </p:sp>
      <p:sp>
        <p:nvSpPr>
          <p:cNvPr id="624" name="Shape 624"/>
          <p:cNvSpPr/>
          <p:nvPr/>
        </p:nvSpPr>
        <p:spPr>
          <a:xfrm>
            <a:off x="4634825" y="5018550"/>
            <a:ext cx="2416500" cy="546000"/>
          </a:xfrm>
          <a:prstGeom prst="roundRect">
            <a:avLst>
              <a:gd name="adj" fmla="val 16667"/>
            </a:avLst>
          </a:prstGeom>
          <a:noFill/>
          <a:ln w="381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pic>
        <p:nvPicPr>
          <p:cNvPr id="625" name="Shape 625"/>
          <p:cNvPicPr preferRelativeResize="0"/>
          <p:nvPr/>
        </p:nvPicPr>
        <p:blipFill>
          <a:blip r:embed="rId5">
            <a:alphaModFix/>
          </a:blip>
          <a:stretch>
            <a:fillRect/>
          </a:stretch>
        </p:blipFill>
        <p:spPr>
          <a:xfrm>
            <a:off x="7401992" y="1713051"/>
            <a:ext cx="4335175" cy="4028012"/>
          </a:xfrm>
          <a:prstGeom prst="rect">
            <a:avLst/>
          </a:prstGeom>
          <a:noFill/>
          <a:ln>
            <a:solidFill>
              <a:schemeClr val="accent1"/>
            </a:solidFill>
          </a:ln>
        </p:spPr>
      </p:pic>
      <p:sp>
        <p:nvSpPr>
          <p:cNvPr id="626" name="Shape 626"/>
          <p:cNvSpPr/>
          <p:nvPr/>
        </p:nvSpPr>
        <p:spPr>
          <a:xfrm>
            <a:off x="7776779" y="4547019"/>
            <a:ext cx="1792800" cy="1146300"/>
          </a:xfrm>
          <a:prstGeom prst="wedgeRoundRectCallout">
            <a:avLst>
              <a:gd name="adj1" fmla="val 61578"/>
              <a:gd name="adj2" fmla="val -25850"/>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marL="0" marR="0" lvl="0" indent="0" algn="ctr" rtl="0">
              <a:spcBef>
                <a:spcPts val="0"/>
              </a:spcBef>
              <a:spcAft>
                <a:spcPts val="0"/>
              </a:spcAft>
              <a:buNone/>
            </a:pPr>
            <a:r>
              <a:rPr lang="en-US" sz="1100" dirty="0">
                <a:solidFill>
                  <a:srgbClr val="7C868D"/>
                </a:solidFill>
              </a:rPr>
              <a:t>You can include “No selection” as a filter value to find records where a value has not been set for a particular field</a:t>
            </a:r>
            <a:endParaRPr sz="1500" dirty="0"/>
          </a:p>
        </p:txBody>
      </p:sp>
    </p:spTree>
    <p:extLst>
      <p:ext uri="{BB962C8B-B14F-4D97-AF65-F5344CB8AC3E}">
        <p14:creationId xmlns:p14="http://schemas.microsoft.com/office/powerpoint/2010/main" val="1279615539"/>
      </p:ext>
    </p:extLst>
  </p:cSld>
  <p:clrMapOvr>
    <a:masterClrMapping/>
  </p:clrMapOvr>
  <p:transition spd="med">
    <p:fade thruBlk="1"/>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1501"/>
        <p:cNvGrpSpPr/>
        <p:nvPr/>
      </p:nvGrpSpPr>
      <p:grpSpPr>
        <a:xfrm>
          <a:off x="0" y="0"/>
          <a:ext cx="0" cy="0"/>
          <a:chOff x="0" y="0"/>
          <a:chExt cx="0" cy="0"/>
        </a:xfrm>
      </p:grpSpPr>
      <p:sp>
        <p:nvSpPr>
          <p:cNvPr id="1504" name="Shape 1504"/>
          <p:cNvSpPr txBox="1"/>
          <p:nvPr/>
        </p:nvSpPr>
        <p:spPr>
          <a:xfrm>
            <a:off x="9437824" y="2152916"/>
            <a:ext cx="2547300" cy="784975"/>
          </a:xfrm>
          <a:prstGeom prst="rect">
            <a:avLst/>
          </a:prstGeom>
          <a:noFill/>
          <a:ln>
            <a:noFill/>
          </a:ln>
        </p:spPr>
        <p:txBody>
          <a:bodyPr spcFirstLastPara="1" wrap="square" lIns="121875" tIns="121875" rIns="121875" bIns="121875" anchor="t" anchorCtr="0">
            <a:noAutofit/>
          </a:bodyPr>
          <a:lstStyle/>
          <a:p>
            <a:pPr marL="0" lvl="0" indent="0" rtl="0">
              <a:lnSpc>
                <a:spcPct val="115000"/>
              </a:lnSpc>
              <a:spcBef>
                <a:spcPts val="0"/>
              </a:spcBef>
              <a:spcAft>
                <a:spcPts val="1300"/>
              </a:spcAft>
              <a:buNone/>
            </a:pPr>
            <a:endParaRPr sz="1100" dirty="0">
              <a:solidFill>
                <a:srgbClr val="5B5B5B"/>
              </a:solidFill>
              <a:latin typeface="Source Sans Pro"/>
              <a:ea typeface="Source Sans Pro"/>
              <a:cs typeface="Source Sans Pro"/>
              <a:sym typeface="Source Sans Pro"/>
            </a:endParaRPr>
          </a:p>
        </p:txBody>
      </p:sp>
      <p:pic>
        <p:nvPicPr>
          <p:cNvPr id="1505" name="Shape 1505"/>
          <p:cNvPicPr preferRelativeResize="0"/>
          <p:nvPr/>
        </p:nvPicPr>
        <p:blipFill rotWithShape="1">
          <a:blip r:embed="rId3">
            <a:alphaModFix/>
          </a:blip>
          <a:srcRect b="57150"/>
          <a:stretch/>
        </p:blipFill>
        <p:spPr>
          <a:xfrm>
            <a:off x="571500" y="1367891"/>
            <a:ext cx="8952627" cy="2355024"/>
          </a:xfrm>
          <a:prstGeom prst="rect">
            <a:avLst/>
          </a:prstGeom>
          <a:noFill/>
          <a:ln>
            <a:solidFill>
              <a:schemeClr val="accent2"/>
            </a:solidFill>
          </a:ln>
        </p:spPr>
      </p:pic>
      <p:sp>
        <p:nvSpPr>
          <p:cNvPr id="2" name="Title 1">
            <a:extLst>
              <a:ext uri="{FF2B5EF4-FFF2-40B4-BE49-F238E27FC236}">
                <a16:creationId xmlns:a16="http://schemas.microsoft.com/office/drawing/2014/main" id="{BD3A1FE3-8C45-E644-BCE1-21A9BF9F1F89}"/>
              </a:ext>
            </a:extLst>
          </p:cNvPr>
          <p:cNvSpPr>
            <a:spLocks noGrp="1"/>
          </p:cNvSpPr>
          <p:nvPr>
            <p:ph type="title"/>
          </p:nvPr>
        </p:nvSpPr>
        <p:spPr/>
        <p:txBody>
          <a:bodyPr/>
          <a:lstStyle/>
          <a:p>
            <a:r>
              <a:rPr lang="en-IE" sz="3200" dirty="0">
                <a:solidFill>
                  <a:schemeClr val="tx1"/>
                </a:solidFill>
                <a:latin typeface="Salesforce Sans"/>
              </a:rPr>
              <a:t>Close cases faster by routing work to the most skilled agent</a:t>
            </a:r>
            <a:endParaRPr lang="en-US" dirty="0"/>
          </a:p>
        </p:txBody>
      </p:sp>
      <p:pic>
        <p:nvPicPr>
          <p:cNvPr id="9" name="Shape 1513">
            <a:extLst>
              <a:ext uri="{FF2B5EF4-FFF2-40B4-BE49-F238E27FC236}">
                <a16:creationId xmlns:a16="http://schemas.microsoft.com/office/drawing/2014/main" id="{02DE78BC-961C-DA4C-9429-873846743D96}"/>
              </a:ext>
            </a:extLst>
          </p:cNvPr>
          <p:cNvPicPr preferRelativeResize="0"/>
          <p:nvPr/>
        </p:nvPicPr>
        <p:blipFill rotWithShape="1">
          <a:blip r:embed="rId4">
            <a:alphaModFix/>
          </a:blip>
          <a:srcRect b="54449"/>
          <a:stretch/>
        </p:blipFill>
        <p:spPr>
          <a:xfrm>
            <a:off x="571500" y="3849915"/>
            <a:ext cx="8936388" cy="2328634"/>
          </a:xfrm>
          <a:prstGeom prst="rect">
            <a:avLst/>
          </a:prstGeom>
          <a:noFill/>
          <a:ln>
            <a:solidFill>
              <a:schemeClr val="accent2"/>
            </a:solidFill>
          </a:ln>
        </p:spPr>
      </p:pic>
      <p:sp>
        <p:nvSpPr>
          <p:cNvPr id="10" name="Shape 1512">
            <a:extLst>
              <a:ext uri="{FF2B5EF4-FFF2-40B4-BE49-F238E27FC236}">
                <a16:creationId xmlns:a16="http://schemas.microsoft.com/office/drawing/2014/main" id="{77D46AA9-76BD-8D4C-8FE9-160F8F7ACCBB}"/>
              </a:ext>
            </a:extLst>
          </p:cNvPr>
          <p:cNvSpPr txBox="1"/>
          <p:nvPr/>
        </p:nvSpPr>
        <p:spPr>
          <a:xfrm>
            <a:off x="9437824" y="4859193"/>
            <a:ext cx="2547300" cy="841154"/>
          </a:xfrm>
          <a:prstGeom prst="rect">
            <a:avLst/>
          </a:prstGeom>
          <a:noFill/>
          <a:ln>
            <a:noFill/>
          </a:ln>
        </p:spPr>
        <p:txBody>
          <a:bodyPr spcFirstLastPara="1" wrap="square" lIns="121875" tIns="121875" rIns="121875" bIns="121875" anchor="t" anchorCtr="0">
            <a:noAutofit/>
          </a:bodyPr>
          <a:lstStyle/>
          <a:p>
            <a:pPr marL="0" lvl="0" indent="0" rtl="0">
              <a:lnSpc>
                <a:spcPct val="115000"/>
              </a:lnSpc>
              <a:spcBef>
                <a:spcPts val="0"/>
              </a:spcBef>
              <a:spcAft>
                <a:spcPts val="1300"/>
              </a:spcAft>
              <a:buNone/>
            </a:pPr>
            <a:endParaRPr sz="1100" dirty="0">
              <a:solidFill>
                <a:srgbClr val="5B5B5B"/>
              </a:solidFill>
              <a:latin typeface="Source Sans Pro"/>
              <a:ea typeface="Source Sans Pro"/>
              <a:cs typeface="Source Sans Pro"/>
              <a:sym typeface="Source Sans Pro"/>
            </a:endParaRPr>
          </a:p>
        </p:txBody>
      </p:sp>
      <p:sp>
        <p:nvSpPr>
          <p:cNvPr id="11" name="Shape 1195">
            <a:extLst>
              <a:ext uri="{FF2B5EF4-FFF2-40B4-BE49-F238E27FC236}">
                <a16:creationId xmlns:a16="http://schemas.microsoft.com/office/drawing/2014/main" id="{C9F71989-28E1-3749-B9DA-486829D0FDCC}"/>
              </a:ext>
            </a:extLst>
          </p:cNvPr>
          <p:cNvSpPr/>
          <p:nvPr/>
        </p:nvSpPr>
        <p:spPr>
          <a:xfrm>
            <a:off x="9933465" y="2501164"/>
            <a:ext cx="1704975" cy="1094752"/>
          </a:xfrm>
          <a:prstGeom prst="wedgeRoundRectCallout">
            <a:avLst>
              <a:gd name="adj1" fmla="val -63637"/>
              <a:gd name="adj2" fmla="val -21349"/>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lvl="0" algn="ctr"/>
            <a:r>
              <a:rPr lang="en-US" sz="1200" dirty="0">
                <a:solidFill>
                  <a:srgbClr val="7C868D"/>
                </a:solidFill>
              </a:rPr>
              <a:t>Agent views now show skills relevant to each Agent. You can filter on this column.</a:t>
            </a:r>
          </a:p>
        </p:txBody>
      </p:sp>
      <p:sp>
        <p:nvSpPr>
          <p:cNvPr id="14" name="Shape 1195">
            <a:extLst>
              <a:ext uri="{FF2B5EF4-FFF2-40B4-BE49-F238E27FC236}">
                <a16:creationId xmlns:a16="http://schemas.microsoft.com/office/drawing/2014/main" id="{23010D10-0D8A-CA43-AB95-993341948CDA}"/>
              </a:ext>
            </a:extLst>
          </p:cNvPr>
          <p:cNvSpPr/>
          <p:nvPr/>
        </p:nvSpPr>
        <p:spPr>
          <a:xfrm>
            <a:off x="9933465" y="4420929"/>
            <a:ext cx="1704975" cy="1094752"/>
          </a:xfrm>
          <a:prstGeom prst="wedgeRoundRectCallout">
            <a:avLst>
              <a:gd name="adj1" fmla="val -60955"/>
              <a:gd name="adj2" fmla="val -19956"/>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lvl="0" algn="ctr"/>
            <a:r>
              <a:rPr lang="en-US" sz="1200" dirty="0">
                <a:solidFill>
                  <a:srgbClr val="7C868D"/>
                </a:solidFill>
              </a:rPr>
              <a:t>A new backlog view shows all work that’s not yet assigned to agents and is in pending form.</a:t>
            </a:r>
          </a:p>
        </p:txBody>
      </p:sp>
    </p:spTree>
    <p:extLst>
      <p:ext uri="{BB962C8B-B14F-4D97-AF65-F5344CB8AC3E}">
        <p14:creationId xmlns:p14="http://schemas.microsoft.com/office/powerpoint/2010/main" val="1460139134"/>
      </p:ext>
    </p:extLst>
  </p:cSld>
  <p:clrMapOvr>
    <a:masterClrMapping/>
  </p:clrMapOvr>
  <p:transition>
    <p:fad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1484"/>
        <p:cNvGrpSpPr/>
        <p:nvPr/>
      </p:nvGrpSpPr>
      <p:grpSpPr>
        <a:xfrm>
          <a:off x="0" y="0"/>
          <a:ext cx="0" cy="0"/>
          <a:chOff x="0" y="0"/>
          <a:chExt cx="0" cy="0"/>
        </a:xfrm>
      </p:grpSpPr>
      <p:sp>
        <p:nvSpPr>
          <p:cNvPr id="1487" name="Shape 1487"/>
          <p:cNvSpPr txBox="1"/>
          <p:nvPr/>
        </p:nvSpPr>
        <p:spPr>
          <a:xfrm>
            <a:off x="380152" y="2027529"/>
            <a:ext cx="2547300" cy="1200382"/>
          </a:xfrm>
          <a:prstGeom prst="rect">
            <a:avLst/>
          </a:prstGeom>
          <a:noFill/>
          <a:ln>
            <a:noFill/>
          </a:ln>
        </p:spPr>
        <p:txBody>
          <a:bodyPr spcFirstLastPara="1" wrap="square" lIns="121875" tIns="121875" rIns="121875" bIns="121875" anchor="t" anchorCtr="0">
            <a:noAutofit/>
          </a:bodyPr>
          <a:lstStyle/>
          <a:p>
            <a:pPr lvl="0">
              <a:lnSpc>
                <a:spcPct val="115000"/>
              </a:lnSpc>
            </a:pPr>
            <a:endParaRPr lang="en-GB" sz="1100" dirty="0">
              <a:solidFill>
                <a:srgbClr val="5B5B5B"/>
              </a:solidFill>
              <a:latin typeface="Source Sans Pro"/>
              <a:ea typeface="Source Sans Pro"/>
              <a:cs typeface="Source Sans Pro"/>
              <a:sym typeface="Source Sans Pro"/>
            </a:endParaRPr>
          </a:p>
        </p:txBody>
      </p:sp>
      <p:pic>
        <p:nvPicPr>
          <p:cNvPr id="1488" name="Shape 1488"/>
          <p:cNvPicPr preferRelativeResize="0"/>
          <p:nvPr/>
        </p:nvPicPr>
        <p:blipFill>
          <a:blip r:embed="rId3">
            <a:alphaModFix/>
          </a:blip>
          <a:stretch>
            <a:fillRect/>
          </a:stretch>
        </p:blipFill>
        <p:spPr>
          <a:xfrm>
            <a:off x="1653802" y="1744029"/>
            <a:ext cx="8797102" cy="4777850"/>
          </a:xfrm>
          <a:prstGeom prst="rect">
            <a:avLst/>
          </a:prstGeom>
          <a:noFill/>
          <a:ln>
            <a:solidFill>
              <a:schemeClr val="accent2"/>
            </a:solidFill>
          </a:ln>
        </p:spPr>
      </p:pic>
      <p:sp>
        <p:nvSpPr>
          <p:cNvPr id="5" name="Text Placeholder 4">
            <a:extLst>
              <a:ext uri="{FF2B5EF4-FFF2-40B4-BE49-F238E27FC236}">
                <a16:creationId xmlns:a16="http://schemas.microsoft.com/office/drawing/2014/main" id="{16184534-AEA7-934C-AD44-C4BFA2427D7F}"/>
              </a:ext>
            </a:extLst>
          </p:cNvPr>
          <p:cNvSpPr>
            <a:spLocks noGrp="1"/>
          </p:cNvSpPr>
          <p:nvPr>
            <p:ph type="body" sz="quarter" idx="16"/>
          </p:nvPr>
        </p:nvSpPr>
        <p:spPr>
          <a:xfrm>
            <a:off x="571500" y="1097179"/>
            <a:ext cx="11046984" cy="369332"/>
          </a:xfrm>
        </p:spPr>
        <p:txBody>
          <a:bodyPr/>
          <a:lstStyle/>
          <a:p>
            <a:r>
              <a:rPr lang="en-US" sz="2400" dirty="0"/>
              <a:t>Use Service Resource to assign skills and levels to agents</a:t>
            </a:r>
          </a:p>
        </p:txBody>
      </p:sp>
      <p:sp>
        <p:nvSpPr>
          <p:cNvPr id="2" name="Title 1">
            <a:extLst>
              <a:ext uri="{FF2B5EF4-FFF2-40B4-BE49-F238E27FC236}">
                <a16:creationId xmlns:a16="http://schemas.microsoft.com/office/drawing/2014/main" id="{6D3D2739-57F4-584B-A85B-A499A6465679}"/>
              </a:ext>
            </a:extLst>
          </p:cNvPr>
          <p:cNvSpPr>
            <a:spLocks noGrp="1"/>
          </p:cNvSpPr>
          <p:nvPr>
            <p:ph type="title"/>
          </p:nvPr>
        </p:nvSpPr>
        <p:spPr/>
        <p:txBody>
          <a:bodyPr/>
          <a:lstStyle/>
          <a:p>
            <a:r>
              <a:rPr lang="en-US" dirty="0"/>
              <a:t>Assign Skills to Agents</a:t>
            </a:r>
          </a:p>
        </p:txBody>
      </p:sp>
      <p:sp>
        <p:nvSpPr>
          <p:cNvPr id="6" name="Shape 1195">
            <a:extLst>
              <a:ext uri="{FF2B5EF4-FFF2-40B4-BE49-F238E27FC236}">
                <a16:creationId xmlns:a16="http://schemas.microsoft.com/office/drawing/2014/main" id="{AA6A79F0-619F-E044-8EB1-061E9DEB3281}"/>
              </a:ext>
            </a:extLst>
          </p:cNvPr>
          <p:cNvSpPr/>
          <p:nvPr/>
        </p:nvSpPr>
        <p:spPr>
          <a:xfrm>
            <a:off x="4938591" y="2405879"/>
            <a:ext cx="2227524" cy="1234567"/>
          </a:xfrm>
          <a:prstGeom prst="wedgeRoundRectCallout">
            <a:avLst>
              <a:gd name="adj1" fmla="val -48255"/>
              <a:gd name="adj2" fmla="val 88449"/>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lvl="0" algn="ctr"/>
            <a:r>
              <a:rPr lang="en-US" sz="1200" dirty="0">
                <a:solidFill>
                  <a:srgbClr val="7C868D"/>
                </a:solidFill>
              </a:rPr>
              <a:t>You can assign multiple skills to an agent with varying skill levels</a:t>
            </a:r>
          </a:p>
          <a:p>
            <a:pPr lvl="0" algn="ctr"/>
            <a:r>
              <a:rPr lang="en-US" sz="1200" dirty="0">
                <a:solidFill>
                  <a:srgbClr val="7C868D"/>
                </a:solidFill>
              </a:rPr>
              <a:t>Service Resource is an existing entity available in both Lightning and Classic.</a:t>
            </a:r>
          </a:p>
        </p:txBody>
      </p:sp>
    </p:spTree>
    <p:extLst>
      <p:ext uri="{BB962C8B-B14F-4D97-AF65-F5344CB8AC3E}">
        <p14:creationId xmlns:p14="http://schemas.microsoft.com/office/powerpoint/2010/main" val="536246209"/>
      </p:ext>
    </p:extLst>
  </p:cSld>
  <p:clrMapOvr>
    <a:masterClrMapping/>
  </p:clrMapOvr>
  <p:transition>
    <p:fad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998"/>
        <p:cNvGrpSpPr/>
        <p:nvPr/>
      </p:nvGrpSpPr>
      <p:grpSpPr>
        <a:xfrm>
          <a:off x="0" y="0"/>
          <a:ext cx="0" cy="0"/>
          <a:chOff x="0" y="0"/>
          <a:chExt cx="0" cy="0"/>
        </a:xfrm>
      </p:grpSpPr>
      <p:sp>
        <p:nvSpPr>
          <p:cNvPr id="1000" name="Shape 1000"/>
          <p:cNvSpPr txBox="1">
            <a:spLocks noGrp="1"/>
          </p:cNvSpPr>
          <p:nvPr>
            <p:ph type="ctrTitle"/>
          </p:nvPr>
        </p:nvSpPr>
        <p:spPr>
          <a:prstGeom prst="rect">
            <a:avLst/>
          </a:prstGeom>
          <a:noFill/>
          <a:ln>
            <a:noFill/>
          </a:ln>
        </p:spPr>
        <p:txBody>
          <a:bodyPr spcFirstLastPara="1" vert="horz" wrap="square" lIns="0" tIns="0" rIns="0" bIns="0" numCol="1" anchor="b" anchorCtr="0" compatLnSpc="1">
            <a:prstTxWarp prst="textNoShape">
              <a:avLst/>
            </a:prstTxWarp>
            <a:noAutofit/>
          </a:bodyPr>
          <a:lstStyle/>
          <a:p>
            <a:r>
              <a:rPr lang="en-GB" dirty="0"/>
              <a:t>Lightning Knowledge</a:t>
            </a:r>
            <a:endParaRPr dirty="0"/>
          </a:p>
        </p:txBody>
      </p:sp>
      <p:sp>
        <p:nvSpPr>
          <p:cNvPr id="2" name="Text Placeholder 1">
            <a:extLst>
              <a:ext uri="{FF2B5EF4-FFF2-40B4-BE49-F238E27FC236}">
                <a16:creationId xmlns:a16="http://schemas.microsoft.com/office/drawing/2014/main" id="{12945D6E-61BB-E74A-93F2-EDB334B9F682}"/>
              </a:ext>
            </a:extLst>
          </p:cNvPr>
          <p:cNvSpPr>
            <a:spLocks noGrp="1"/>
          </p:cNvSpPr>
          <p:nvPr>
            <p:ph type="body" idx="11"/>
          </p:nvPr>
        </p:nvSpPr>
        <p:spPr/>
        <p:txBody>
          <a:bodyPr/>
          <a:lstStyle/>
          <a:p>
            <a:r>
              <a:rPr lang="en-US" dirty="0">
                <a:hlinkClick r:id="rId3"/>
              </a:rPr>
              <a:t>https://releasenotes.docs.salesforce.com/en-us/summer18/release-notes/rn_salesforce_knowledge.htm</a:t>
            </a:r>
            <a:endParaRPr lang="en-US" dirty="0"/>
          </a:p>
          <a:p>
            <a:endParaRPr lang="en-US" dirty="0"/>
          </a:p>
        </p:txBody>
      </p:sp>
    </p:spTree>
    <p:extLst>
      <p:ext uri="{BB962C8B-B14F-4D97-AF65-F5344CB8AC3E}">
        <p14:creationId xmlns:p14="http://schemas.microsoft.com/office/powerpoint/2010/main" val="2688673246"/>
      </p:ext>
    </p:extLst>
  </p:cSld>
  <p:clrMapOvr>
    <a:masterClrMapping/>
  </p:clrMapOvr>
  <p:transition spd="med">
    <p:fade thruBlk="1"/>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1031"/>
        <p:cNvGrpSpPr/>
        <p:nvPr/>
      </p:nvGrpSpPr>
      <p:grpSpPr>
        <a:xfrm>
          <a:off x="0" y="0"/>
          <a:ext cx="0" cy="0"/>
          <a:chOff x="0" y="0"/>
          <a:chExt cx="0" cy="0"/>
        </a:xfrm>
      </p:grpSpPr>
      <p:sp>
        <p:nvSpPr>
          <p:cNvPr id="1032" name="Shape 1032"/>
          <p:cNvSpPr txBox="1">
            <a:spLocks noGrp="1"/>
          </p:cNvSpPr>
          <p:nvPr>
            <p:ph type="title"/>
          </p:nvPr>
        </p:nvSpPr>
        <p:spPr>
          <a:xfrm>
            <a:off x="571499" y="17783"/>
            <a:ext cx="11617325" cy="990119"/>
          </a:xfrm>
          <a:prstGeom prst="rect">
            <a:avLst/>
          </a:prstGeom>
          <a:noFill/>
          <a:ln>
            <a:noFill/>
          </a:ln>
        </p:spPr>
        <p:txBody>
          <a:bodyPr spcFirstLastPara="1" vert="horz" wrap="square" lIns="0" tIns="0" rIns="0" bIns="0" numCol="1" anchor="b" anchorCtr="0" compatLnSpc="1">
            <a:prstTxWarp prst="textNoShape">
              <a:avLst/>
            </a:prstTxWarp>
            <a:noAutofit/>
          </a:bodyPr>
          <a:lstStyle/>
          <a:p>
            <a:r>
              <a:rPr lang="en-GB" sz="2800" dirty="0"/>
              <a:t>Lightning Knowledge Migration Tool (Beta)</a:t>
            </a:r>
          </a:p>
        </p:txBody>
      </p:sp>
      <p:pic>
        <p:nvPicPr>
          <p:cNvPr id="1035" name="Shape 1035"/>
          <p:cNvPicPr preferRelativeResize="0"/>
          <p:nvPr/>
        </p:nvPicPr>
        <p:blipFill>
          <a:blip r:embed="rId3">
            <a:alphaModFix/>
          </a:blip>
          <a:stretch>
            <a:fillRect/>
          </a:stretch>
        </p:blipFill>
        <p:spPr>
          <a:xfrm>
            <a:off x="2384551" y="1238191"/>
            <a:ext cx="6825689" cy="5086034"/>
          </a:xfrm>
          <a:prstGeom prst="rect">
            <a:avLst/>
          </a:prstGeom>
          <a:noFill/>
          <a:ln>
            <a:solidFill>
              <a:schemeClr val="accent2"/>
            </a:solidFill>
          </a:ln>
        </p:spPr>
      </p:pic>
      <p:sp>
        <p:nvSpPr>
          <p:cNvPr id="1036" name="Shape 1036"/>
          <p:cNvSpPr/>
          <p:nvPr/>
        </p:nvSpPr>
        <p:spPr>
          <a:xfrm>
            <a:off x="2384551" y="3540871"/>
            <a:ext cx="1337252" cy="240337"/>
          </a:xfrm>
          <a:prstGeom prst="rect">
            <a:avLst/>
          </a:prstGeom>
          <a:noFill/>
          <a:ln w="28575" cap="flat" cmpd="sng">
            <a:solidFill>
              <a:schemeClr val="accent1"/>
            </a:solidFill>
            <a:prstDash val="solid"/>
            <a:round/>
            <a:headEnd type="none" w="sm" len="sm"/>
            <a:tailEnd type="none" w="sm" len="sm"/>
          </a:ln>
        </p:spPr>
        <p:txBody>
          <a:bodyPr spcFirstLastPara="1" wrap="square" lIns="91376" tIns="91376" rIns="91376" bIns="91376" anchor="ctr" anchorCtr="0">
            <a:noAutofit/>
          </a:bodyPr>
          <a:lstStyle/>
          <a:p>
            <a:endParaRPr sz="1866">
              <a:solidFill>
                <a:schemeClr val="dk1"/>
              </a:solidFill>
              <a:latin typeface="Arial"/>
              <a:ea typeface="Arial"/>
              <a:cs typeface="Arial"/>
              <a:sym typeface="Arial"/>
            </a:endParaRPr>
          </a:p>
        </p:txBody>
      </p:sp>
      <p:sp>
        <p:nvSpPr>
          <p:cNvPr id="1037" name="Shape 1037"/>
          <p:cNvSpPr/>
          <p:nvPr/>
        </p:nvSpPr>
        <p:spPr>
          <a:xfrm>
            <a:off x="3937079" y="5636592"/>
            <a:ext cx="3720631" cy="240337"/>
          </a:xfrm>
          <a:prstGeom prst="rect">
            <a:avLst/>
          </a:prstGeom>
          <a:noFill/>
          <a:ln w="28575" cap="flat" cmpd="sng">
            <a:solidFill>
              <a:schemeClr val="accent1"/>
            </a:solidFill>
            <a:prstDash val="solid"/>
            <a:round/>
            <a:headEnd type="none" w="sm" len="sm"/>
            <a:tailEnd type="none" w="sm" len="sm"/>
          </a:ln>
        </p:spPr>
        <p:txBody>
          <a:bodyPr spcFirstLastPara="1" wrap="square" lIns="91376" tIns="91376" rIns="91376" bIns="91376" anchor="ctr" anchorCtr="0">
            <a:noAutofit/>
          </a:bodyPr>
          <a:lstStyle/>
          <a:p>
            <a:endParaRPr sz="1866">
              <a:solidFill>
                <a:schemeClr val="dk1"/>
              </a:solidFill>
              <a:latin typeface="Arial"/>
              <a:ea typeface="Arial"/>
              <a:cs typeface="Arial"/>
              <a:sym typeface="Arial"/>
            </a:endParaRPr>
          </a:p>
        </p:txBody>
      </p:sp>
      <p:sp>
        <p:nvSpPr>
          <p:cNvPr id="1038" name="Shape 1038"/>
          <p:cNvSpPr/>
          <p:nvPr/>
        </p:nvSpPr>
        <p:spPr>
          <a:xfrm>
            <a:off x="9465889" y="5111628"/>
            <a:ext cx="1296879" cy="791872"/>
          </a:xfrm>
          <a:prstGeom prst="wedgeRoundRectCallout">
            <a:avLst>
              <a:gd name="adj1" fmla="val -67452"/>
              <a:gd name="adj2" fmla="val 22449"/>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6" tIns="91376" rIns="91376" bIns="91376" anchor="ctr" anchorCtr="0">
            <a:noAutofit/>
          </a:bodyPr>
          <a:lstStyle/>
          <a:p>
            <a:pPr algn="ctr"/>
            <a:r>
              <a:rPr lang="en-GB" sz="1066" dirty="0">
                <a:solidFill>
                  <a:srgbClr val="7C868D"/>
                </a:solidFill>
              </a:rPr>
              <a:t>Accept Terms of Service to begin Migration.  </a:t>
            </a:r>
            <a:endParaRPr sz="1466" dirty="0"/>
          </a:p>
        </p:txBody>
      </p:sp>
    </p:spTree>
    <p:extLst>
      <p:ext uri="{BB962C8B-B14F-4D97-AF65-F5344CB8AC3E}">
        <p14:creationId xmlns:p14="http://schemas.microsoft.com/office/powerpoint/2010/main" val="3774534092"/>
      </p:ext>
    </p:extLst>
  </p:cSld>
  <p:clrMapOvr>
    <a:masterClrMapping/>
  </p:clrMapOvr>
  <p:transition spd="med">
    <p:fade thruBlk="1"/>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1043"/>
        <p:cNvGrpSpPr/>
        <p:nvPr/>
      </p:nvGrpSpPr>
      <p:grpSpPr>
        <a:xfrm>
          <a:off x="0" y="0"/>
          <a:ext cx="0" cy="0"/>
          <a:chOff x="0" y="0"/>
          <a:chExt cx="0" cy="0"/>
        </a:xfrm>
      </p:grpSpPr>
      <p:sp>
        <p:nvSpPr>
          <p:cNvPr id="1044" name="Shape 1044"/>
          <p:cNvSpPr txBox="1">
            <a:spLocks noGrp="1"/>
          </p:cNvSpPr>
          <p:nvPr>
            <p:ph type="title"/>
          </p:nvPr>
        </p:nvSpPr>
        <p:spPr>
          <a:prstGeom prst="rect">
            <a:avLst/>
          </a:prstGeom>
          <a:noFill/>
          <a:ln>
            <a:noFill/>
          </a:ln>
        </p:spPr>
        <p:txBody>
          <a:bodyPr spcFirstLastPara="1" vert="horz" wrap="square" lIns="0" tIns="0" rIns="0" bIns="0" numCol="1" anchor="b" anchorCtr="0" compatLnSpc="1">
            <a:prstTxWarp prst="textNoShape">
              <a:avLst/>
            </a:prstTxWarp>
            <a:noAutofit/>
          </a:bodyPr>
          <a:lstStyle/>
          <a:p>
            <a:r>
              <a:rPr lang="en-GB" dirty="0"/>
              <a:t>Follow the prompts and let the migration tool do the heavy lifting</a:t>
            </a:r>
            <a:endParaRPr dirty="0"/>
          </a:p>
        </p:txBody>
      </p:sp>
      <p:pic>
        <p:nvPicPr>
          <p:cNvPr id="1046" name="Shape 1046"/>
          <p:cNvPicPr preferRelativeResize="0"/>
          <p:nvPr/>
        </p:nvPicPr>
        <p:blipFill>
          <a:blip r:embed="rId3">
            <a:alphaModFix/>
          </a:blip>
          <a:stretch>
            <a:fillRect/>
          </a:stretch>
        </p:blipFill>
        <p:spPr>
          <a:xfrm>
            <a:off x="592644" y="1424785"/>
            <a:ext cx="3357563" cy="2489721"/>
          </a:xfrm>
          <a:prstGeom prst="rect">
            <a:avLst/>
          </a:prstGeom>
          <a:noFill/>
          <a:ln>
            <a:solidFill>
              <a:schemeClr val="accent2"/>
            </a:solidFill>
          </a:ln>
        </p:spPr>
      </p:pic>
      <p:pic>
        <p:nvPicPr>
          <p:cNvPr id="8" name="Shape 1070">
            <a:extLst>
              <a:ext uri="{FF2B5EF4-FFF2-40B4-BE49-F238E27FC236}">
                <a16:creationId xmlns:a16="http://schemas.microsoft.com/office/drawing/2014/main" id="{09C85A7D-66F3-D546-AEB3-2FB2DE71BF58}"/>
              </a:ext>
            </a:extLst>
          </p:cNvPr>
          <p:cNvPicPr preferRelativeResize="0"/>
          <p:nvPr/>
        </p:nvPicPr>
        <p:blipFill>
          <a:blip r:embed="rId4">
            <a:alphaModFix/>
          </a:blip>
          <a:stretch>
            <a:fillRect/>
          </a:stretch>
        </p:blipFill>
        <p:spPr>
          <a:xfrm>
            <a:off x="4255768" y="1440025"/>
            <a:ext cx="3352748" cy="2489721"/>
          </a:xfrm>
          <a:prstGeom prst="rect">
            <a:avLst/>
          </a:prstGeom>
          <a:noFill/>
          <a:ln>
            <a:solidFill>
              <a:schemeClr val="accent2"/>
            </a:solidFill>
          </a:ln>
        </p:spPr>
      </p:pic>
      <p:pic>
        <p:nvPicPr>
          <p:cNvPr id="9" name="Shape 1078">
            <a:extLst>
              <a:ext uri="{FF2B5EF4-FFF2-40B4-BE49-F238E27FC236}">
                <a16:creationId xmlns:a16="http://schemas.microsoft.com/office/drawing/2014/main" id="{77A8FEBF-7682-7F4D-B3C2-E01674AA3B51}"/>
              </a:ext>
            </a:extLst>
          </p:cNvPr>
          <p:cNvPicPr preferRelativeResize="0"/>
          <p:nvPr/>
        </p:nvPicPr>
        <p:blipFill>
          <a:blip r:embed="rId5">
            <a:alphaModFix/>
          </a:blip>
          <a:stretch>
            <a:fillRect/>
          </a:stretch>
        </p:blipFill>
        <p:spPr>
          <a:xfrm>
            <a:off x="7853460" y="1485745"/>
            <a:ext cx="3450732" cy="2489721"/>
          </a:xfrm>
          <a:prstGeom prst="rect">
            <a:avLst/>
          </a:prstGeom>
          <a:noFill/>
          <a:ln>
            <a:solidFill>
              <a:schemeClr val="accent2"/>
            </a:solidFill>
          </a:ln>
        </p:spPr>
      </p:pic>
      <p:pic>
        <p:nvPicPr>
          <p:cNvPr id="10" name="Shape 1086">
            <a:extLst>
              <a:ext uri="{FF2B5EF4-FFF2-40B4-BE49-F238E27FC236}">
                <a16:creationId xmlns:a16="http://schemas.microsoft.com/office/drawing/2014/main" id="{8694AADC-7BCC-D449-B4A6-FD5F7830C781}"/>
              </a:ext>
            </a:extLst>
          </p:cNvPr>
          <p:cNvPicPr preferRelativeResize="0"/>
          <p:nvPr/>
        </p:nvPicPr>
        <p:blipFill>
          <a:blip r:embed="rId6">
            <a:alphaModFix/>
          </a:blip>
          <a:stretch>
            <a:fillRect/>
          </a:stretch>
        </p:blipFill>
        <p:spPr>
          <a:xfrm>
            <a:off x="3613487" y="3363564"/>
            <a:ext cx="4390745" cy="3206765"/>
          </a:xfrm>
          <a:prstGeom prst="rect">
            <a:avLst/>
          </a:prstGeom>
          <a:noFill/>
          <a:ln>
            <a:solidFill>
              <a:schemeClr val="accent2"/>
            </a:solidFill>
          </a:ln>
        </p:spPr>
      </p:pic>
      <p:sp>
        <p:nvSpPr>
          <p:cNvPr id="13" name="Shape 1079">
            <a:extLst>
              <a:ext uri="{FF2B5EF4-FFF2-40B4-BE49-F238E27FC236}">
                <a16:creationId xmlns:a16="http://schemas.microsoft.com/office/drawing/2014/main" id="{0DD79D7E-0DB8-D74C-9CB3-94D458C14726}"/>
              </a:ext>
            </a:extLst>
          </p:cNvPr>
          <p:cNvSpPr/>
          <p:nvPr/>
        </p:nvSpPr>
        <p:spPr>
          <a:xfrm>
            <a:off x="9578826" y="3701997"/>
            <a:ext cx="2094238" cy="1122395"/>
          </a:xfrm>
          <a:prstGeom prst="wedgeRoundRectCallout">
            <a:avLst>
              <a:gd name="adj1" fmla="val 14593"/>
              <a:gd name="adj2" fmla="val -80319"/>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6" tIns="91376" rIns="91376" bIns="91376" anchor="ctr" anchorCtr="0">
            <a:noAutofit/>
          </a:bodyPr>
          <a:lstStyle/>
          <a:p>
            <a:pPr algn="ctr"/>
            <a:r>
              <a:rPr lang="en-GB" sz="1066" dirty="0">
                <a:solidFill>
                  <a:srgbClr val="7C868D"/>
                </a:solidFill>
              </a:rPr>
              <a:t>Use the summary to decide when to switch the org from Classic Knowledge to Lightning, i.e., at a time when you are ready to do validation on the migrated fields.  </a:t>
            </a:r>
            <a:endParaRPr sz="1466" dirty="0"/>
          </a:p>
        </p:txBody>
      </p:sp>
      <p:sp>
        <p:nvSpPr>
          <p:cNvPr id="14" name="Shape 1088">
            <a:extLst>
              <a:ext uri="{FF2B5EF4-FFF2-40B4-BE49-F238E27FC236}">
                <a16:creationId xmlns:a16="http://schemas.microsoft.com/office/drawing/2014/main" id="{D85DED68-9211-EA4C-ADDC-8FAB059E76AF}"/>
              </a:ext>
            </a:extLst>
          </p:cNvPr>
          <p:cNvSpPr/>
          <p:nvPr/>
        </p:nvSpPr>
        <p:spPr>
          <a:xfrm>
            <a:off x="6094476" y="4824392"/>
            <a:ext cx="2584127" cy="690319"/>
          </a:xfrm>
          <a:prstGeom prst="wedgeRoundRectCallout">
            <a:avLst>
              <a:gd name="adj1" fmla="val 13876"/>
              <a:gd name="adj2" fmla="val 151288"/>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6" tIns="91376" rIns="91376" bIns="91376" anchor="ctr" anchorCtr="0">
            <a:noAutofit/>
          </a:bodyPr>
          <a:lstStyle/>
          <a:p>
            <a:pPr algn="ctr"/>
            <a:r>
              <a:rPr lang="en-GB" sz="1066" b="1" dirty="0">
                <a:solidFill>
                  <a:srgbClr val="7C868D"/>
                </a:solidFill>
              </a:rPr>
              <a:t>NOTE:  ONCE THE MIGRATION IS ACCEPTED, IT CANNOT BE UNDONE</a:t>
            </a:r>
            <a:r>
              <a:rPr lang="en-GB" sz="1066" dirty="0">
                <a:solidFill>
                  <a:srgbClr val="7C868D"/>
                </a:solidFill>
              </a:rPr>
              <a:t>.  </a:t>
            </a:r>
            <a:endParaRPr sz="1066" dirty="0">
              <a:solidFill>
                <a:srgbClr val="7C868D"/>
              </a:solidFill>
            </a:endParaRPr>
          </a:p>
        </p:txBody>
      </p:sp>
    </p:spTree>
    <p:extLst>
      <p:ext uri="{BB962C8B-B14F-4D97-AF65-F5344CB8AC3E}">
        <p14:creationId xmlns:p14="http://schemas.microsoft.com/office/powerpoint/2010/main" val="4131090030"/>
      </p:ext>
    </p:extLst>
  </p:cSld>
  <p:clrMapOvr>
    <a:masterClrMapping/>
  </p:clrMapOvr>
  <p:transition spd="med">
    <p:fade thruBlk="1"/>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1100"/>
        <p:cNvGrpSpPr/>
        <p:nvPr/>
      </p:nvGrpSpPr>
      <p:grpSpPr>
        <a:xfrm>
          <a:off x="0" y="0"/>
          <a:ext cx="0" cy="0"/>
          <a:chOff x="0" y="0"/>
          <a:chExt cx="0" cy="0"/>
        </a:xfrm>
      </p:grpSpPr>
      <p:sp>
        <p:nvSpPr>
          <p:cNvPr id="1101" name="Shape 1101"/>
          <p:cNvSpPr txBox="1">
            <a:spLocks noGrp="1"/>
          </p:cNvSpPr>
          <p:nvPr>
            <p:ph type="title"/>
          </p:nvPr>
        </p:nvSpPr>
        <p:spPr>
          <a:prstGeom prst="rect">
            <a:avLst/>
          </a:prstGeom>
          <a:noFill/>
          <a:ln>
            <a:noFill/>
          </a:ln>
        </p:spPr>
        <p:txBody>
          <a:bodyPr spcFirstLastPara="1" vert="horz" wrap="square" lIns="0" tIns="0" rIns="0" bIns="0" numCol="1" anchor="b" anchorCtr="0" compatLnSpc="1">
            <a:prstTxWarp prst="textNoShape">
              <a:avLst/>
            </a:prstTxWarp>
            <a:noAutofit/>
          </a:bodyPr>
          <a:lstStyle/>
          <a:p>
            <a:r>
              <a:rPr lang="en-GB" dirty="0"/>
              <a:t>Smart Links in Lightning</a:t>
            </a:r>
            <a:endParaRPr dirty="0"/>
          </a:p>
        </p:txBody>
      </p:sp>
      <p:sp>
        <p:nvSpPr>
          <p:cNvPr id="6" name="Text Placeholder 5">
            <a:extLst>
              <a:ext uri="{FF2B5EF4-FFF2-40B4-BE49-F238E27FC236}">
                <a16:creationId xmlns:a16="http://schemas.microsoft.com/office/drawing/2014/main" id="{ED9689EC-0FA8-3E4F-9D41-686BBF0DB29D}"/>
              </a:ext>
            </a:extLst>
          </p:cNvPr>
          <p:cNvSpPr>
            <a:spLocks noGrp="1"/>
          </p:cNvSpPr>
          <p:nvPr>
            <p:ph type="body" sz="quarter" idx="16"/>
          </p:nvPr>
        </p:nvSpPr>
        <p:spPr>
          <a:xfrm>
            <a:off x="571503" y="1097179"/>
            <a:ext cx="11046141" cy="738664"/>
          </a:xfrm>
        </p:spPr>
        <p:txBody>
          <a:bodyPr/>
          <a:lstStyle/>
          <a:p>
            <a:r>
              <a:rPr lang="en-GB" sz="2400" dirty="0"/>
              <a:t>Smart Links are used to link to another article and always take the user to the latest published version of the article. </a:t>
            </a:r>
            <a:endParaRPr lang="en-US" dirty="0"/>
          </a:p>
        </p:txBody>
      </p:sp>
      <p:pic>
        <p:nvPicPr>
          <p:cNvPr id="13" name="Shape 1102">
            <a:extLst>
              <a:ext uri="{FF2B5EF4-FFF2-40B4-BE49-F238E27FC236}">
                <a16:creationId xmlns:a16="http://schemas.microsoft.com/office/drawing/2014/main" id="{2170FFC7-21C4-AE4D-8FCC-F57E3E058811}"/>
              </a:ext>
            </a:extLst>
          </p:cNvPr>
          <p:cNvPicPr preferRelativeResize="0">
            <a:picLocks noGrp="1"/>
          </p:cNvPicPr>
          <p:nvPr>
            <p:ph sz="quarter" idx="11"/>
          </p:nvPr>
        </p:nvPicPr>
        <p:blipFill>
          <a:blip r:embed="rId3">
            <a:alphaModFix/>
          </a:blip>
          <a:stretch>
            <a:fillRect/>
          </a:stretch>
        </p:blipFill>
        <p:spPr>
          <a:xfrm>
            <a:off x="571499" y="2166708"/>
            <a:ext cx="6192497" cy="3040292"/>
          </a:xfrm>
          <a:prstGeom prst="rect">
            <a:avLst/>
          </a:prstGeom>
          <a:noFill/>
          <a:ln>
            <a:solidFill>
              <a:schemeClr val="accent2"/>
            </a:solidFill>
          </a:ln>
        </p:spPr>
      </p:pic>
      <p:pic>
        <p:nvPicPr>
          <p:cNvPr id="14" name="Shape 1117">
            <a:extLst>
              <a:ext uri="{FF2B5EF4-FFF2-40B4-BE49-F238E27FC236}">
                <a16:creationId xmlns:a16="http://schemas.microsoft.com/office/drawing/2014/main" id="{7FCB40BF-304E-BF4C-831C-2AD9A3956521}"/>
              </a:ext>
            </a:extLst>
          </p:cNvPr>
          <p:cNvPicPr preferRelativeResize="0">
            <a:picLocks noGrp="1"/>
          </p:cNvPicPr>
          <p:nvPr>
            <p:ph sz="quarter" idx="12"/>
          </p:nvPr>
        </p:nvPicPr>
        <p:blipFill>
          <a:blip r:embed="rId4">
            <a:alphaModFix/>
          </a:blip>
          <a:stretch>
            <a:fillRect/>
          </a:stretch>
        </p:blipFill>
        <p:spPr>
          <a:xfrm>
            <a:off x="3600864" y="2970968"/>
            <a:ext cx="3648870" cy="2351983"/>
          </a:xfrm>
          <a:prstGeom prst="rect">
            <a:avLst/>
          </a:prstGeom>
          <a:noFill/>
          <a:ln>
            <a:noFill/>
          </a:ln>
        </p:spPr>
      </p:pic>
      <p:pic>
        <p:nvPicPr>
          <p:cNvPr id="15" name="Shape 1124">
            <a:extLst>
              <a:ext uri="{FF2B5EF4-FFF2-40B4-BE49-F238E27FC236}">
                <a16:creationId xmlns:a16="http://schemas.microsoft.com/office/drawing/2014/main" id="{39735D83-6BDF-E14A-B099-22FC0C2D5237}"/>
              </a:ext>
            </a:extLst>
          </p:cNvPr>
          <p:cNvPicPr preferRelativeResize="0">
            <a:picLocks noGrp="1"/>
          </p:cNvPicPr>
          <p:nvPr>
            <p:ph sz="quarter" idx="13"/>
          </p:nvPr>
        </p:nvPicPr>
        <p:blipFill>
          <a:blip r:embed="rId5">
            <a:alphaModFix/>
          </a:blip>
          <a:stretch>
            <a:fillRect/>
          </a:stretch>
        </p:blipFill>
        <p:spPr>
          <a:xfrm>
            <a:off x="7635947" y="2166708"/>
            <a:ext cx="4102207" cy="3310918"/>
          </a:xfrm>
          <a:prstGeom prst="rect">
            <a:avLst/>
          </a:prstGeom>
          <a:noFill/>
          <a:ln w="28575" cap="flat" cmpd="sng">
            <a:solidFill>
              <a:srgbClr val="7C868D"/>
            </a:solidFill>
            <a:prstDash val="solid"/>
            <a:round/>
            <a:headEnd type="none" w="sm" len="sm"/>
            <a:tailEnd type="none" w="sm" len="sm"/>
          </a:ln>
        </p:spPr>
      </p:pic>
      <p:sp>
        <p:nvSpPr>
          <p:cNvPr id="17" name="Shape 1104">
            <a:extLst>
              <a:ext uri="{FF2B5EF4-FFF2-40B4-BE49-F238E27FC236}">
                <a16:creationId xmlns:a16="http://schemas.microsoft.com/office/drawing/2014/main" id="{E7B63ADF-59C9-B045-8F72-E2DEF1A40A5F}"/>
              </a:ext>
            </a:extLst>
          </p:cNvPr>
          <p:cNvSpPr/>
          <p:nvPr/>
        </p:nvSpPr>
        <p:spPr>
          <a:xfrm>
            <a:off x="1035050" y="5571561"/>
            <a:ext cx="2584127" cy="632389"/>
          </a:xfrm>
          <a:prstGeom prst="wedgeRoundRectCallout">
            <a:avLst>
              <a:gd name="adj1" fmla="val -20504"/>
              <a:gd name="adj2" fmla="val -101569"/>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6" tIns="91376" rIns="91376" bIns="91376" anchor="ctr" anchorCtr="0">
            <a:noAutofit/>
          </a:bodyPr>
          <a:lstStyle/>
          <a:p>
            <a:pPr algn="ctr"/>
            <a:r>
              <a:rPr lang="en-GB" sz="1066" dirty="0">
                <a:solidFill>
                  <a:srgbClr val="7C868D"/>
                </a:solidFill>
              </a:rPr>
              <a:t>Smart Links are now available in Lightning to insert a link in an article to the latest version of another article. </a:t>
            </a:r>
            <a:endParaRPr sz="1066" dirty="0">
              <a:solidFill>
                <a:srgbClr val="7C868D"/>
              </a:solidFill>
            </a:endParaRPr>
          </a:p>
        </p:txBody>
      </p:sp>
      <p:sp>
        <p:nvSpPr>
          <p:cNvPr id="10" name="Rounded Rectangle 9">
            <a:extLst>
              <a:ext uri="{FF2B5EF4-FFF2-40B4-BE49-F238E27FC236}">
                <a16:creationId xmlns:a16="http://schemas.microsoft.com/office/drawing/2014/main" id="{CF77D3F4-5BFB-C443-B159-3F6EBBF653D9}"/>
              </a:ext>
            </a:extLst>
          </p:cNvPr>
          <p:cNvSpPr/>
          <p:nvPr/>
        </p:nvSpPr>
        <p:spPr>
          <a:xfrm>
            <a:off x="2600325" y="3157538"/>
            <a:ext cx="128588" cy="114300"/>
          </a:xfrm>
          <a:prstGeom prst="roundRect">
            <a:avLst/>
          </a:prstGeom>
          <a:noFill/>
          <a:ln>
            <a:noFill/>
          </a:ln>
          <a:scene3d>
            <a:camera prst="orthographicFront"/>
            <a:lightRig rig="contrasting" dir="t">
              <a:rot lat="0" lon="0" rev="2400000"/>
            </a:lightRig>
          </a:scene3d>
          <a:sp3d prstMaterial="powder">
            <a:bevelB w="0" h="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Salesforce Sans"/>
              <a:cs typeface="Salesforce Sans"/>
            </a:endParaRPr>
          </a:p>
        </p:txBody>
      </p:sp>
      <p:sp>
        <p:nvSpPr>
          <p:cNvPr id="11" name="Rounded Rectangle 10">
            <a:extLst>
              <a:ext uri="{FF2B5EF4-FFF2-40B4-BE49-F238E27FC236}">
                <a16:creationId xmlns:a16="http://schemas.microsoft.com/office/drawing/2014/main" id="{394B4138-B82D-0E40-B846-34C7234DF221}"/>
              </a:ext>
            </a:extLst>
          </p:cNvPr>
          <p:cNvSpPr/>
          <p:nvPr/>
        </p:nvSpPr>
        <p:spPr>
          <a:xfrm>
            <a:off x="4215102" y="2420938"/>
            <a:ext cx="204497" cy="202177"/>
          </a:xfrm>
          <a:prstGeom prst="roundRect">
            <a:avLst/>
          </a:prstGeom>
          <a:noFill/>
          <a:ln w="19050">
            <a:solidFill>
              <a:schemeClr val="accent1"/>
            </a:solidFill>
          </a:ln>
          <a:scene3d>
            <a:camera prst="orthographicFront"/>
            <a:lightRig rig="contrasting" dir="t">
              <a:rot lat="0" lon="0" rev="2400000"/>
            </a:lightRig>
          </a:scene3d>
          <a:sp3d prstMaterial="powder">
            <a:bevelB w="0" h="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Salesforce Sans"/>
              <a:cs typeface="Salesforce Sans"/>
            </a:endParaRPr>
          </a:p>
        </p:txBody>
      </p:sp>
      <p:sp>
        <p:nvSpPr>
          <p:cNvPr id="20" name="Shape 1118">
            <a:extLst>
              <a:ext uri="{FF2B5EF4-FFF2-40B4-BE49-F238E27FC236}">
                <a16:creationId xmlns:a16="http://schemas.microsoft.com/office/drawing/2014/main" id="{D62FF9C5-3114-004A-9FCA-811C70EE2AD1}"/>
              </a:ext>
            </a:extLst>
          </p:cNvPr>
          <p:cNvSpPr/>
          <p:nvPr/>
        </p:nvSpPr>
        <p:spPr>
          <a:xfrm>
            <a:off x="4799967" y="5608122"/>
            <a:ext cx="2584127" cy="597416"/>
          </a:xfrm>
          <a:prstGeom prst="wedgeRoundRectCallout">
            <a:avLst>
              <a:gd name="adj1" fmla="val -21101"/>
              <a:gd name="adj2" fmla="val -108634"/>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6" tIns="91376" rIns="91376" bIns="91376" anchor="ctr" anchorCtr="0">
            <a:noAutofit/>
          </a:bodyPr>
          <a:lstStyle/>
          <a:p>
            <a:pPr algn="ctr"/>
            <a:r>
              <a:rPr lang="en-GB" sz="1066">
                <a:solidFill>
                  <a:srgbClr val="7C868D"/>
                </a:solidFill>
              </a:rPr>
              <a:t>Search for an article to embed in the Smart Link.</a:t>
            </a:r>
            <a:endParaRPr sz="1066">
              <a:solidFill>
                <a:srgbClr val="7C868D"/>
              </a:solidFill>
            </a:endParaRPr>
          </a:p>
        </p:txBody>
      </p:sp>
      <p:sp>
        <p:nvSpPr>
          <p:cNvPr id="21" name="Shape 1125">
            <a:extLst>
              <a:ext uri="{FF2B5EF4-FFF2-40B4-BE49-F238E27FC236}">
                <a16:creationId xmlns:a16="http://schemas.microsoft.com/office/drawing/2014/main" id="{EC08F1A6-7842-294D-93AB-6046751104E6}"/>
              </a:ext>
            </a:extLst>
          </p:cNvPr>
          <p:cNvSpPr/>
          <p:nvPr/>
        </p:nvSpPr>
        <p:spPr>
          <a:xfrm>
            <a:off x="8610888" y="5715991"/>
            <a:ext cx="2584127" cy="487959"/>
          </a:xfrm>
          <a:prstGeom prst="wedgeRoundRectCallout">
            <a:avLst>
              <a:gd name="adj1" fmla="val -20464"/>
              <a:gd name="adj2" fmla="val -138305"/>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6" tIns="91376" rIns="91376" bIns="91376" anchor="ctr" anchorCtr="0">
            <a:noAutofit/>
          </a:bodyPr>
          <a:lstStyle/>
          <a:p>
            <a:pPr algn="ctr"/>
            <a:r>
              <a:rPr lang="en-GB" sz="1066">
                <a:solidFill>
                  <a:srgbClr val="7C868D"/>
                </a:solidFill>
              </a:rPr>
              <a:t>Select a target and then insert the link.</a:t>
            </a:r>
            <a:endParaRPr sz="1066">
              <a:solidFill>
                <a:srgbClr val="7C868D"/>
              </a:solidFill>
            </a:endParaRPr>
          </a:p>
        </p:txBody>
      </p:sp>
    </p:spTree>
    <p:extLst>
      <p:ext uri="{BB962C8B-B14F-4D97-AF65-F5344CB8AC3E}">
        <p14:creationId xmlns:p14="http://schemas.microsoft.com/office/powerpoint/2010/main" val="1432150314"/>
      </p:ext>
    </p:extLst>
  </p:cSld>
  <p:clrMapOvr>
    <a:masterClrMapping/>
  </p:clrMapOvr>
  <p:transition spd="med">
    <p:fade thruBlk="1"/>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1129"/>
        <p:cNvGrpSpPr/>
        <p:nvPr/>
      </p:nvGrpSpPr>
      <p:grpSpPr>
        <a:xfrm>
          <a:off x="0" y="0"/>
          <a:ext cx="0" cy="0"/>
          <a:chOff x="0" y="0"/>
          <a:chExt cx="0" cy="0"/>
        </a:xfrm>
      </p:grpSpPr>
      <p:sp>
        <p:nvSpPr>
          <p:cNvPr id="1130" name="Shape 1130"/>
          <p:cNvSpPr txBox="1">
            <a:spLocks noGrp="1"/>
          </p:cNvSpPr>
          <p:nvPr>
            <p:ph type="title"/>
          </p:nvPr>
        </p:nvSpPr>
        <p:spPr>
          <a:prstGeom prst="rect">
            <a:avLst/>
          </a:prstGeom>
          <a:noFill/>
          <a:ln>
            <a:noFill/>
          </a:ln>
        </p:spPr>
        <p:txBody>
          <a:bodyPr spcFirstLastPara="1" vert="horz" wrap="square" lIns="0" tIns="0" rIns="0" bIns="0" numCol="1" anchor="b" anchorCtr="0" compatLnSpc="1">
            <a:prstTxWarp prst="textNoShape">
              <a:avLst/>
            </a:prstTxWarp>
            <a:noAutofit/>
          </a:bodyPr>
          <a:lstStyle/>
          <a:p>
            <a:r>
              <a:rPr lang="en-GB"/>
              <a:t>Submit for Translation</a:t>
            </a:r>
            <a:endParaRPr/>
          </a:p>
        </p:txBody>
      </p:sp>
      <p:sp>
        <p:nvSpPr>
          <p:cNvPr id="3" name="Text Placeholder 2">
            <a:extLst>
              <a:ext uri="{FF2B5EF4-FFF2-40B4-BE49-F238E27FC236}">
                <a16:creationId xmlns:a16="http://schemas.microsoft.com/office/drawing/2014/main" id="{11233F05-6D61-5D43-BC05-6A76BD89BC70}"/>
              </a:ext>
            </a:extLst>
          </p:cNvPr>
          <p:cNvSpPr>
            <a:spLocks noGrp="1"/>
          </p:cNvSpPr>
          <p:nvPr>
            <p:ph type="body" sz="quarter" idx="16"/>
          </p:nvPr>
        </p:nvSpPr>
        <p:spPr/>
        <p:txBody>
          <a:bodyPr/>
          <a:lstStyle/>
          <a:p>
            <a:r>
              <a:rPr lang="en-US" dirty="0"/>
              <a:t>Translation actions can now be performed in Lightning Experience</a:t>
            </a:r>
          </a:p>
        </p:txBody>
      </p:sp>
      <p:pic>
        <p:nvPicPr>
          <p:cNvPr id="1131" name="Shape 1131"/>
          <p:cNvPicPr preferRelativeResize="0"/>
          <p:nvPr/>
        </p:nvPicPr>
        <p:blipFill>
          <a:blip r:embed="rId3">
            <a:alphaModFix/>
          </a:blip>
          <a:stretch>
            <a:fillRect/>
          </a:stretch>
        </p:blipFill>
        <p:spPr>
          <a:xfrm>
            <a:off x="571500" y="1609064"/>
            <a:ext cx="6026575" cy="3647528"/>
          </a:xfrm>
          <a:prstGeom prst="rect">
            <a:avLst/>
          </a:prstGeom>
          <a:noFill/>
          <a:ln>
            <a:solidFill>
              <a:schemeClr val="accent1"/>
            </a:solidFill>
          </a:ln>
        </p:spPr>
      </p:pic>
      <p:sp>
        <p:nvSpPr>
          <p:cNvPr id="1132" name="Shape 1132"/>
          <p:cNvSpPr/>
          <p:nvPr/>
        </p:nvSpPr>
        <p:spPr>
          <a:xfrm>
            <a:off x="3150580" y="2802641"/>
            <a:ext cx="2208985" cy="923658"/>
          </a:xfrm>
          <a:prstGeom prst="wedgeRoundRectCallout">
            <a:avLst>
              <a:gd name="adj1" fmla="val 63658"/>
              <a:gd name="adj2" fmla="val -21227"/>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6" tIns="91376" rIns="91376" bIns="91376" anchor="ctr" anchorCtr="0">
            <a:noAutofit/>
          </a:bodyPr>
          <a:lstStyle/>
          <a:p>
            <a:pPr algn="ctr"/>
            <a:r>
              <a:rPr lang="en-GB" sz="1066">
                <a:solidFill>
                  <a:srgbClr val="7C868D"/>
                </a:solidFill>
              </a:rPr>
              <a:t>This action will show on a master article (draft or published) when the action has been added to the page layout for the record type and user profile.</a:t>
            </a:r>
            <a:endParaRPr sz="1066">
              <a:solidFill>
                <a:srgbClr val="7C868D"/>
              </a:solidFill>
            </a:endParaRPr>
          </a:p>
        </p:txBody>
      </p:sp>
      <p:pic>
        <p:nvPicPr>
          <p:cNvPr id="7" name="Shape 1138">
            <a:extLst>
              <a:ext uri="{FF2B5EF4-FFF2-40B4-BE49-F238E27FC236}">
                <a16:creationId xmlns:a16="http://schemas.microsoft.com/office/drawing/2014/main" id="{519FBF28-F2E7-C648-907D-CB389CF3033F}"/>
              </a:ext>
            </a:extLst>
          </p:cNvPr>
          <p:cNvPicPr preferRelativeResize="0"/>
          <p:nvPr/>
        </p:nvPicPr>
        <p:blipFill>
          <a:blip r:embed="rId4">
            <a:alphaModFix/>
          </a:blip>
          <a:stretch>
            <a:fillRect/>
          </a:stretch>
        </p:blipFill>
        <p:spPr>
          <a:xfrm>
            <a:off x="6991610" y="3043940"/>
            <a:ext cx="4031990" cy="2978708"/>
          </a:xfrm>
          <a:prstGeom prst="rect">
            <a:avLst/>
          </a:prstGeom>
          <a:noFill/>
          <a:ln>
            <a:noFill/>
          </a:ln>
        </p:spPr>
      </p:pic>
      <p:sp>
        <p:nvSpPr>
          <p:cNvPr id="8" name="Shape 1139">
            <a:extLst>
              <a:ext uri="{FF2B5EF4-FFF2-40B4-BE49-F238E27FC236}">
                <a16:creationId xmlns:a16="http://schemas.microsoft.com/office/drawing/2014/main" id="{FA52FC17-C767-DC46-8511-C8A784B9F805}"/>
              </a:ext>
            </a:extLst>
          </p:cNvPr>
          <p:cNvSpPr/>
          <p:nvPr/>
        </p:nvSpPr>
        <p:spPr>
          <a:xfrm>
            <a:off x="8109482" y="1910753"/>
            <a:ext cx="1796245" cy="751076"/>
          </a:xfrm>
          <a:prstGeom prst="wedgeRoundRectCallout">
            <a:avLst>
              <a:gd name="adj1" fmla="val -24975"/>
              <a:gd name="adj2" fmla="val 82449"/>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6" tIns="91376" rIns="91376" bIns="91376" anchor="ctr" anchorCtr="0">
            <a:noAutofit/>
          </a:bodyPr>
          <a:lstStyle/>
          <a:p>
            <a:pPr algn="ctr"/>
            <a:r>
              <a:rPr lang="en-GB" sz="1066">
                <a:solidFill>
                  <a:srgbClr val="7C868D"/>
                </a:solidFill>
              </a:rPr>
              <a:t>Select which language(s) to create as a translation draft.</a:t>
            </a:r>
            <a:endParaRPr sz="1066">
              <a:solidFill>
                <a:srgbClr val="7C868D"/>
              </a:solidFill>
            </a:endParaRPr>
          </a:p>
        </p:txBody>
      </p:sp>
      <p:sp>
        <p:nvSpPr>
          <p:cNvPr id="2" name="Rounded Rectangle 1">
            <a:extLst>
              <a:ext uri="{FF2B5EF4-FFF2-40B4-BE49-F238E27FC236}">
                <a16:creationId xmlns:a16="http://schemas.microsoft.com/office/drawing/2014/main" id="{82E73DA3-DA2B-6C46-9E39-EB3304A05E27}"/>
              </a:ext>
            </a:extLst>
          </p:cNvPr>
          <p:cNvSpPr/>
          <p:nvPr/>
        </p:nvSpPr>
        <p:spPr>
          <a:xfrm>
            <a:off x="5753100" y="2946400"/>
            <a:ext cx="711200" cy="215900"/>
          </a:xfrm>
          <a:prstGeom prst="roundRect">
            <a:avLst/>
          </a:prstGeom>
          <a:noFill/>
          <a:ln w="19050">
            <a:solidFill>
              <a:schemeClr val="accent1"/>
            </a:solidFill>
          </a:ln>
          <a:scene3d>
            <a:camera prst="orthographicFront"/>
            <a:lightRig rig="contrasting" dir="t">
              <a:rot lat="0" lon="0" rev="2400000"/>
            </a:lightRig>
          </a:scene3d>
          <a:sp3d prstMaterial="powder">
            <a:bevelB w="0" h="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Salesforce Sans"/>
              <a:cs typeface="Salesforce Sans"/>
            </a:endParaRPr>
          </a:p>
        </p:txBody>
      </p:sp>
    </p:spTree>
    <p:extLst>
      <p:ext uri="{BB962C8B-B14F-4D97-AF65-F5344CB8AC3E}">
        <p14:creationId xmlns:p14="http://schemas.microsoft.com/office/powerpoint/2010/main" val="2580408906"/>
      </p:ext>
    </p:extLst>
  </p:cSld>
  <p:clrMapOvr>
    <a:masterClrMapping/>
  </p:clrMapOvr>
  <p:transition spd="med">
    <p:fade thruBlk="1"/>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1143"/>
        <p:cNvGrpSpPr/>
        <p:nvPr/>
      </p:nvGrpSpPr>
      <p:grpSpPr>
        <a:xfrm>
          <a:off x="0" y="0"/>
          <a:ext cx="0" cy="0"/>
          <a:chOff x="0" y="0"/>
          <a:chExt cx="0" cy="0"/>
        </a:xfrm>
      </p:grpSpPr>
      <p:pic>
        <p:nvPicPr>
          <p:cNvPr id="1144" name="Shape 1144"/>
          <p:cNvPicPr preferRelativeResize="0"/>
          <p:nvPr/>
        </p:nvPicPr>
        <p:blipFill>
          <a:blip r:embed="rId3">
            <a:alphaModFix/>
          </a:blip>
          <a:stretch>
            <a:fillRect/>
          </a:stretch>
        </p:blipFill>
        <p:spPr>
          <a:xfrm>
            <a:off x="571500" y="1395732"/>
            <a:ext cx="8626454" cy="4702808"/>
          </a:xfrm>
          <a:prstGeom prst="rect">
            <a:avLst/>
          </a:prstGeom>
          <a:noFill/>
          <a:ln>
            <a:solidFill>
              <a:schemeClr val="accent1"/>
            </a:solidFill>
          </a:ln>
        </p:spPr>
      </p:pic>
      <p:sp>
        <p:nvSpPr>
          <p:cNvPr id="1145" name="Shape 1145"/>
          <p:cNvSpPr txBox="1">
            <a:spLocks noGrp="1"/>
          </p:cNvSpPr>
          <p:nvPr>
            <p:ph type="title"/>
          </p:nvPr>
        </p:nvSpPr>
        <p:spPr>
          <a:prstGeom prst="rect">
            <a:avLst/>
          </a:prstGeom>
          <a:noFill/>
          <a:ln>
            <a:noFill/>
          </a:ln>
        </p:spPr>
        <p:txBody>
          <a:bodyPr spcFirstLastPara="1" vert="horz" wrap="square" lIns="0" tIns="0" rIns="0" bIns="0" numCol="1" anchor="b" anchorCtr="0" compatLnSpc="1">
            <a:prstTxWarp prst="textNoShape">
              <a:avLst/>
            </a:prstTxWarp>
            <a:noAutofit/>
          </a:bodyPr>
          <a:lstStyle/>
          <a:p>
            <a:r>
              <a:rPr lang="en-GB" sz="3200" dirty="0"/>
              <a:t>Side-by-side viewing of translations and master articles</a:t>
            </a:r>
          </a:p>
        </p:txBody>
      </p:sp>
      <p:sp>
        <p:nvSpPr>
          <p:cNvPr id="1147" name="Shape 1147"/>
          <p:cNvSpPr/>
          <p:nvPr/>
        </p:nvSpPr>
        <p:spPr>
          <a:xfrm>
            <a:off x="3161146" y="2535767"/>
            <a:ext cx="979745" cy="306720"/>
          </a:xfrm>
          <a:prstGeom prst="rect">
            <a:avLst/>
          </a:prstGeom>
          <a:noFill/>
          <a:ln w="28575" cap="flat" cmpd="sng">
            <a:solidFill>
              <a:schemeClr val="accent1"/>
            </a:solidFill>
            <a:prstDash val="solid"/>
            <a:round/>
            <a:headEnd type="none" w="sm" len="sm"/>
            <a:tailEnd type="none" w="sm" len="sm"/>
          </a:ln>
        </p:spPr>
        <p:txBody>
          <a:bodyPr spcFirstLastPara="1" wrap="square" lIns="91376" tIns="91376" rIns="91376" bIns="91376" anchor="ctr" anchorCtr="0">
            <a:noAutofit/>
          </a:bodyPr>
          <a:lstStyle/>
          <a:p>
            <a:endParaRPr sz="1866">
              <a:solidFill>
                <a:schemeClr val="dk1"/>
              </a:solidFill>
              <a:latin typeface="Arial"/>
              <a:ea typeface="Arial"/>
              <a:cs typeface="Arial"/>
              <a:sym typeface="Arial"/>
            </a:endParaRPr>
          </a:p>
        </p:txBody>
      </p:sp>
      <p:sp>
        <p:nvSpPr>
          <p:cNvPr id="1148" name="Shape 1148"/>
          <p:cNvSpPr/>
          <p:nvPr/>
        </p:nvSpPr>
        <p:spPr>
          <a:xfrm>
            <a:off x="5004710" y="2520527"/>
            <a:ext cx="647431" cy="306720"/>
          </a:xfrm>
          <a:prstGeom prst="rect">
            <a:avLst/>
          </a:prstGeom>
          <a:noFill/>
          <a:ln w="28575" cap="flat" cmpd="sng">
            <a:solidFill>
              <a:schemeClr val="accent1"/>
            </a:solidFill>
            <a:prstDash val="solid"/>
            <a:round/>
            <a:headEnd type="none" w="sm" len="sm"/>
            <a:tailEnd type="none" w="sm" len="sm"/>
          </a:ln>
        </p:spPr>
        <p:txBody>
          <a:bodyPr spcFirstLastPara="1" wrap="square" lIns="91376" tIns="91376" rIns="91376" bIns="91376" anchor="ctr" anchorCtr="0">
            <a:noAutofit/>
          </a:bodyPr>
          <a:lstStyle/>
          <a:p>
            <a:endParaRPr sz="1866">
              <a:solidFill>
                <a:schemeClr val="dk1"/>
              </a:solidFill>
              <a:latin typeface="Arial"/>
              <a:ea typeface="Arial"/>
              <a:cs typeface="Arial"/>
              <a:sym typeface="Arial"/>
            </a:endParaRPr>
          </a:p>
        </p:txBody>
      </p:sp>
      <p:sp>
        <p:nvSpPr>
          <p:cNvPr id="1149" name="Shape 1149"/>
          <p:cNvSpPr/>
          <p:nvPr/>
        </p:nvSpPr>
        <p:spPr>
          <a:xfrm>
            <a:off x="8776776" y="2059420"/>
            <a:ext cx="1269757" cy="1132843"/>
          </a:xfrm>
          <a:prstGeom prst="wedgeRoundRectCallout">
            <a:avLst>
              <a:gd name="adj1" fmla="val -48982"/>
              <a:gd name="adj2" fmla="val 72936"/>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6" tIns="91376" rIns="91376" bIns="91376" anchor="ctr" anchorCtr="0">
            <a:noAutofit/>
          </a:bodyPr>
          <a:lstStyle/>
          <a:p>
            <a:pPr algn="ctr"/>
            <a:r>
              <a:rPr lang="en-GB" sz="1066" dirty="0">
                <a:solidFill>
                  <a:srgbClr val="7C868D"/>
                </a:solidFill>
              </a:rPr>
              <a:t>Switch Languages on the Fly with the Translation Switcher Component</a:t>
            </a:r>
          </a:p>
        </p:txBody>
      </p:sp>
      <p:sp>
        <p:nvSpPr>
          <p:cNvPr id="1150" name="Shape 1150"/>
          <p:cNvSpPr/>
          <p:nvPr/>
        </p:nvSpPr>
        <p:spPr>
          <a:xfrm>
            <a:off x="9411654" y="3989279"/>
            <a:ext cx="1526302" cy="1865421"/>
          </a:xfrm>
          <a:prstGeom prst="wedgeRoundRectCallout">
            <a:avLst>
              <a:gd name="adj1" fmla="val -64664"/>
              <a:gd name="adj2" fmla="val -17717"/>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6" tIns="91376" rIns="91376" bIns="91376" anchor="ctr" anchorCtr="0">
            <a:noAutofit/>
          </a:bodyPr>
          <a:lstStyle/>
          <a:p>
            <a:pPr algn="ctr"/>
            <a:r>
              <a:rPr lang="en-GB" sz="1066" dirty="0">
                <a:solidFill>
                  <a:srgbClr val="7C868D"/>
                </a:solidFill>
              </a:rPr>
              <a:t>Master Article component - Look at master articles and do a side-by-side comparison with the translated articles.</a:t>
            </a:r>
          </a:p>
        </p:txBody>
      </p:sp>
    </p:spTree>
    <p:extLst>
      <p:ext uri="{BB962C8B-B14F-4D97-AF65-F5344CB8AC3E}">
        <p14:creationId xmlns:p14="http://schemas.microsoft.com/office/powerpoint/2010/main" val="1666033883"/>
      </p:ext>
    </p:extLst>
  </p:cSld>
  <p:clrMapOvr>
    <a:masterClrMapping/>
  </p:clrMapOvr>
  <p:transition spd="med">
    <p:fade thruBlk="1"/>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2017"/>
        <p:cNvGrpSpPr/>
        <p:nvPr/>
      </p:nvGrpSpPr>
      <p:grpSpPr>
        <a:xfrm>
          <a:off x="0" y="0"/>
          <a:ext cx="0" cy="0"/>
          <a:chOff x="0" y="0"/>
          <a:chExt cx="0" cy="0"/>
        </a:xfrm>
      </p:grpSpPr>
      <p:sp>
        <p:nvSpPr>
          <p:cNvPr id="2018" name="Shape 2018"/>
          <p:cNvSpPr txBox="1">
            <a:spLocks noGrp="1"/>
          </p:cNvSpPr>
          <p:nvPr>
            <p:ph type="ctrTitle"/>
          </p:nvPr>
        </p:nvSpPr>
        <p:spPr>
          <a:prstGeom prst="rect">
            <a:avLst/>
          </a:prstGeom>
        </p:spPr>
        <p:txBody>
          <a:bodyPr spcFirstLastPara="1" wrap="square" lIns="91425" tIns="91425" rIns="91425" bIns="91425" anchor="b" anchorCtr="0">
            <a:noAutofit/>
          </a:bodyPr>
          <a:lstStyle/>
          <a:p>
            <a:pPr lvl="0">
              <a:spcBef>
                <a:spcPts val="0"/>
              </a:spcBef>
              <a:spcAft>
                <a:spcPts val="0"/>
              </a:spcAft>
            </a:pPr>
            <a:r>
              <a:rPr lang="en-US" dirty="0"/>
              <a:t>Lightning Guided Engagement (Generally Available)</a:t>
            </a:r>
            <a:endParaRPr b="1" dirty="0"/>
          </a:p>
        </p:txBody>
      </p:sp>
      <p:sp>
        <p:nvSpPr>
          <p:cNvPr id="2" name="Text Placeholder 1">
            <a:extLst>
              <a:ext uri="{FF2B5EF4-FFF2-40B4-BE49-F238E27FC236}">
                <a16:creationId xmlns:a16="http://schemas.microsoft.com/office/drawing/2014/main" id="{152EE317-E759-244C-9F55-12A8D7E023B5}"/>
              </a:ext>
            </a:extLst>
          </p:cNvPr>
          <p:cNvSpPr>
            <a:spLocks noGrp="1"/>
          </p:cNvSpPr>
          <p:nvPr>
            <p:ph type="body" idx="11"/>
          </p:nvPr>
        </p:nvSpPr>
        <p:spPr/>
        <p:txBody>
          <a:bodyPr/>
          <a:lstStyle/>
          <a:p>
            <a:r>
              <a:rPr lang="en-US" dirty="0">
                <a:hlinkClick r:id="rId3"/>
              </a:rPr>
              <a:t>https://releasenotes.docs.salesforce.com/en-us/summer18/release-notes/rn_live_agent_service_flow.htm</a:t>
            </a:r>
            <a:endParaRPr lang="en-US" dirty="0"/>
          </a:p>
          <a:p>
            <a:endParaRPr lang="en-US" dirty="0"/>
          </a:p>
        </p:txBody>
      </p:sp>
    </p:spTree>
    <p:extLst>
      <p:ext uri="{BB962C8B-B14F-4D97-AF65-F5344CB8AC3E}">
        <p14:creationId xmlns:p14="http://schemas.microsoft.com/office/powerpoint/2010/main" val="2877172586"/>
      </p:ext>
    </p:extLst>
  </p:cSld>
  <p:clrMapOvr>
    <a:masterClrMapping/>
  </p:clrMapOvr>
  <p:transition>
    <p:fade/>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2024"/>
        <p:cNvGrpSpPr/>
        <p:nvPr/>
      </p:nvGrpSpPr>
      <p:grpSpPr>
        <a:xfrm>
          <a:off x="0" y="0"/>
          <a:ext cx="0" cy="0"/>
          <a:chOff x="0" y="0"/>
          <a:chExt cx="0" cy="0"/>
        </a:xfrm>
      </p:grpSpPr>
      <p:sp>
        <p:nvSpPr>
          <p:cNvPr id="2025" name="Shape 2025"/>
          <p:cNvSpPr txBox="1"/>
          <p:nvPr/>
        </p:nvSpPr>
        <p:spPr>
          <a:xfrm>
            <a:off x="8000400" y="1743976"/>
            <a:ext cx="3344400" cy="4578000"/>
          </a:xfrm>
          <a:prstGeom prst="rect">
            <a:avLst/>
          </a:prstGeom>
          <a:solidFill>
            <a:srgbClr val="E5E7E8"/>
          </a:solidFill>
          <a:ln>
            <a:noFill/>
          </a:ln>
        </p:spPr>
        <p:txBody>
          <a:bodyPr spcFirstLastPara="1" wrap="square" lIns="237025" tIns="237025" rIns="237025" bIns="237025" anchor="t" anchorCtr="0">
            <a:noAutofit/>
          </a:bodyPr>
          <a:lstStyle/>
          <a:p>
            <a:pPr marL="0" lvl="0" indent="0" algn="ctr" rtl="0">
              <a:spcBef>
                <a:spcPts val="0"/>
              </a:spcBef>
              <a:spcAft>
                <a:spcPts val="0"/>
              </a:spcAft>
              <a:buNone/>
            </a:pPr>
            <a:r>
              <a:rPr lang="en-US" sz="1600" b="1">
                <a:solidFill>
                  <a:srgbClr val="5C656A"/>
                </a:solidFill>
              </a:rPr>
              <a:t>Live Agent Basic Integration</a:t>
            </a:r>
            <a:endParaRPr sz="1600" b="1">
              <a:solidFill>
                <a:srgbClr val="5C656A"/>
              </a:solidFill>
            </a:endParaRPr>
          </a:p>
          <a:p>
            <a:pPr marL="0" lvl="0" indent="0" rtl="0">
              <a:spcBef>
                <a:spcPts val="2000"/>
              </a:spcBef>
              <a:spcAft>
                <a:spcPts val="0"/>
              </a:spcAft>
              <a:buNone/>
            </a:pPr>
            <a:r>
              <a:rPr lang="en-US" sz="1200">
                <a:solidFill>
                  <a:srgbClr val="5C656A"/>
                </a:solidFill>
              </a:rPr>
              <a:t>The agent can auto launch a flow on an incoming chat request. </a:t>
            </a:r>
            <a:endParaRPr sz="1200">
              <a:solidFill>
                <a:srgbClr val="5C656A"/>
              </a:solidFill>
            </a:endParaRPr>
          </a:p>
        </p:txBody>
      </p:sp>
      <p:sp>
        <p:nvSpPr>
          <p:cNvPr id="2027" name="Shape 2027"/>
          <p:cNvSpPr txBox="1">
            <a:spLocks noGrp="1"/>
          </p:cNvSpPr>
          <p:nvPr>
            <p:ph type="body" sz="quarter" idx="16"/>
          </p:nvPr>
        </p:nvSpPr>
        <p:spPr>
          <a:prstGeom prst="rect">
            <a:avLst/>
          </a:prstGeom>
          <a:noFill/>
          <a:ln>
            <a:noFill/>
          </a:ln>
        </p:spPr>
        <p:txBody>
          <a:bodyPr spcFirstLastPara="1" wrap="square" lIns="0" tIns="0" rIns="0" bIns="0" anchor="t" anchorCtr="0">
            <a:noAutofit/>
          </a:bodyPr>
          <a:lstStyle/>
          <a:p>
            <a:pPr lvl="0">
              <a:lnSpc>
                <a:spcPct val="90000"/>
              </a:lnSpc>
              <a:spcBef>
                <a:spcPts val="0"/>
              </a:spcBef>
              <a:spcAft>
                <a:spcPts val="0"/>
              </a:spcAft>
              <a:buSzPts val="2400"/>
              <a:buFont typeface="Arial"/>
              <a:buChar char="​"/>
            </a:pPr>
            <a:r>
              <a:rPr lang="en-US" dirty="0"/>
              <a:t>Increase productivity by presenting only relevant information for the process they are working on</a:t>
            </a:r>
          </a:p>
        </p:txBody>
      </p:sp>
      <p:sp>
        <p:nvSpPr>
          <p:cNvPr id="2026" name="Shape 2026"/>
          <p:cNvSpPr txBox="1">
            <a:spLocks noGrp="1"/>
          </p:cNvSpPr>
          <p:nvPr>
            <p:ph type="title"/>
          </p:nvPr>
        </p:nvSpPr>
        <p:spPr>
          <a:prstGeom prst="rect">
            <a:avLst/>
          </a:prstGeom>
          <a:noFill/>
          <a:ln>
            <a:noFill/>
          </a:ln>
        </p:spPr>
        <p:txBody>
          <a:bodyPr spcFirstLastPara="1" wrap="square" lIns="0" tIns="0" rIns="0" bIns="0" anchor="b" anchorCtr="0">
            <a:noAutofit/>
          </a:bodyPr>
          <a:lstStyle/>
          <a:p>
            <a:pPr lvl="0">
              <a:spcBef>
                <a:spcPts val="0"/>
              </a:spcBef>
              <a:spcAft>
                <a:spcPts val="0"/>
              </a:spcAft>
            </a:pPr>
            <a:r>
              <a:rPr lang="en-IE" sz="3200" dirty="0"/>
              <a:t>Deliver smarter service with a guided agent experience</a:t>
            </a:r>
            <a:r>
              <a:rPr lang="en-IE" sz="4000" dirty="0"/>
              <a:t> </a:t>
            </a:r>
          </a:p>
        </p:txBody>
      </p:sp>
      <p:sp>
        <p:nvSpPr>
          <p:cNvPr id="2028" name="Shape 2028"/>
          <p:cNvSpPr txBox="1"/>
          <p:nvPr/>
        </p:nvSpPr>
        <p:spPr>
          <a:xfrm>
            <a:off x="4275275" y="1743976"/>
            <a:ext cx="3522600" cy="4578000"/>
          </a:xfrm>
          <a:prstGeom prst="rect">
            <a:avLst/>
          </a:prstGeom>
          <a:solidFill>
            <a:srgbClr val="E5E7E8"/>
          </a:solidFill>
          <a:ln>
            <a:noFill/>
          </a:ln>
        </p:spPr>
        <p:txBody>
          <a:bodyPr spcFirstLastPara="1" wrap="square" lIns="237025" tIns="237025" rIns="237025" bIns="237025" anchor="t" anchorCtr="0">
            <a:noAutofit/>
          </a:bodyPr>
          <a:lstStyle/>
          <a:p>
            <a:pPr marL="0" lvl="0" indent="0" algn="ctr" rtl="0">
              <a:spcBef>
                <a:spcPts val="0"/>
              </a:spcBef>
              <a:spcAft>
                <a:spcPts val="0"/>
              </a:spcAft>
              <a:buNone/>
            </a:pPr>
            <a:r>
              <a:rPr lang="en-US" sz="1600" b="1">
                <a:solidFill>
                  <a:srgbClr val="5C656A"/>
                </a:solidFill>
              </a:rPr>
              <a:t>Summary component showing the flow stages</a:t>
            </a:r>
            <a:endParaRPr sz="1600" b="1">
              <a:solidFill>
                <a:srgbClr val="5C656A"/>
              </a:solidFill>
            </a:endParaRPr>
          </a:p>
          <a:p>
            <a:pPr marL="0" lvl="0" indent="0" rtl="0">
              <a:spcBef>
                <a:spcPts val="2000"/>
              </a:spcBef>
              <a:spcAft>
                <a:spcPts val="0"/>
              </a:spcAft>
              <a:buNone/>
            </a:pPr>
            <a:r>
              <a:rPr lang="en-US" sz="1200">
                <a:solidFill>
                  <a:srgbClr val="5C656A"/>
                </a:solidFill>
              </a:rPr>
              <a:t>The agent can now see the flow stages in the UI based on the stages completed. </a:t>
            </a:r>
            <a:endParaRPr sz="1600">
              <a:solidFill>
                <a:srgbClr val="5C656A"/>
              </a:solidFill>
            </a:endParaRPr>
          </a:p>
        </p:txBody>
      </p:sp>
      <p:sp>
        <p:nvSpPr>
          <p:cNvPr id="2029" name="Shape 2029"/>
          <p:cNvSpPr txBox="1"/>
          <p:nvPr/>
        </p:nvSpPr>
        <p:spPr>
          <a:xfrm>
            <a:off x="571475" y="1744475"/>
            <a:ext cx="3522600" cy="4578000"/>
          </a:xfrm>
          <a:prstGeom prst="rect">
            <a:avLst/>
          </a:prstGeom>
          <a:solidFill>
            <a:srgbClr val="E5E7E8"/>
          </a:solidFill>
          <a:ln>
            <a:noFill/>
          </a:ln>
        </p:spPr>
        <p:txBody>
          <a:bodyPr spcFirstLastPara="1" wrap="square" lIns="237025" tIns="237025" rIns="237025" bIns="237025" anchor="t" anchorCtr="0">
            <a:noAutofit/>
          </a:bodyPr>
          <a:lstStyle/>
          <a:p>
            <a:pPr marL="0" lvl="0" indent="0" algn="ctr" rtl="0">
              <a:spcBef>
                <a:spcPts val="0"/>
              </a:spcBef>
              <a:spcAft>
                <a:spcPts val="0"/>
              </a:spcAft>
              <a:buNone/>
            </a:pPr>
            <a:r>
              <a:rPr lang="en-US" sz="1600" b="1">
                <a:solidFill>
                  <a:srgbClr val="5C656A"/>
                </a:solidFill>
              </a:rPr>
              <a:t>Setup for Default channel specific Flows</a:t>
            </a:r>
            <a:endParaRPr sz="1600" b="1">
              <a:solidFill>
                <a:srgbClr val="5C656A"/>
              </a:solidFill>
            </a:endParaRPr>
          </a:p>
          <a:p>
            <a:pPr marL="0" lvl="0" indent="0" rtl="0">
              <a:spcBef>
                <a:spcPts val="2000"/>
              </a:spcBef>
              <a:spcAft>
                <a:spcPts val="0"/>
              </a:spcAft>
              <a:buNone/>
            </a:pPr>
            <a:r>
              <a:rPr lang="en-US" sz="1200">
                <a:solidFill>
                  <a:srgbClr val="5C656A"/>
                </a:solidFill>
              </a:rPr>
              <a:t>Admins can now setup default flows for each channel. The channels supported are Phone, Chat and Others. </a:t>
            </a:r>
            <a:endParaRPr sz="1200">
              <a:solidFill>
                <a:srgbClr val="5C656A"/>
              </a:solidFill>
            </a:endParaRPr>
          </a:p>
        </p:txBody>
      </p:sp>
      <p:pic>
        <p:nvPicPr>
          <p:cNvPr id="2030" name="Shape 2030"/>
          <p:cNvPicPr preferRelativeResize="0"/>
          <p:nvPr/>
        </p:nvPicPr>
        <p:blipFill>
          <a:blip r:embed="rId3">
            <a:alphaModFix/>
          </a:blip>
          <a:stretch>
            <a:fillRect/>
          </a:stretch>
        </p:blipFill>
        <p:spPr>
          <a:xfrm>
            <a:off x="8436884" y="3766520"/>
            <a:ext cx="2471448" cy="1700474"/>
          </a:xfrm>
          <a:prstGeom prst="rect">
            <a:avLst/>
          </a:prstGeom>
          <a:noFill/>
          <a:ln w="9525" cap="flat" cmpd="sng">
            <a:solidFill>
              <a:srgbClr val="D9D9D9"/>
            </a:solidFill>
            <a:prstDash val="solid"/>
            <a:round/>
            <a:headEnd type="none" w="sm" len="sm"/>
            <a:tailEnd type="none" w="sm" len="sm"/>
          </a:ln>
        </p:spPr>
      </p:pic>
      <p:pic>
        <p:nvPicPr>
          <p:cNvPr id="2031" name="Shape 2031"/>
          <p:cNvPicPr preferRelativeResize="0"/>
          <p:nvPr/>
        </p:nvPicPr>
        <p:blipFill rotWithShape="1">
          <a:blip r:embed="rId4">
            <a:alphaModFix/>
          </a:blip>
          <a:srcRect r="57923"/>
          <a:stretch/>
        </p:blipFill>
        <p:spPr>
          <a:xfrm>
            <a:off x="5392138" y="3482601"/>
            <a:ext cx="1405026" cy="2268326"/>
          </a:xfrm>
          <a:prstGeom prst="rect">
            <a:avLst/>
          </a:prstGeom>
          <a:noFill/>
          <a:ln>
            <a:noFill/>
          </a:ln>
        </p:spPr>
      </p:pic>
      <p:pic>
        <p:nvPicPr>
          <p:cNvPr id="2032" name="Shape 2032"/>
          <p:cNvPicPr preferRelativeResize="0"/>
          <p:nvPr/>
        </p:nvPicPr>
        <p:blipFill rotWithShape="1">
          <a:blip r:embed="rId5">
            <a:alphaModFix/>
          </a:blip>
          <a:srcRect b="35119"/>
          <a:stretch/>
        </p:blipFill>
        <p:spPr>
          <a:xfrm>
            <a:off x="830575" y="3482600"/>
            <a:ext cx="2805701" cy="2366576"/>
          </a:xfrm>
          <a:prstGeom prst="rect">
            <a:avLst/>
          </a:prstGeom>
          <a:noFill/>
          <a:ln>
            <a:noFill/>
          </a:ln>
        </p:spPr>
      </p:pic>
      <p:pic>
        <p:nvPicPr>
          <p:cNvPr id="2033" name="Shape 2033"/>
          <p:cNvPicPr preferRelativeResize="0"/>
          <p:nvPr/>
        </p:nvPicPr>
        <p:blipFill rotWithShape="1">
          <a:blip r:embed="rId6">
            <a:alphaModFix/>
          </a:blip>
          <a:srcRect t="59" b="59"/>
          <a:stretch/>
        </p:blipFill>
        <p:spPr>
          <a:xfrm>
            <a:off x="860022" y="3677088"/>
            <a:ext cx="2749158" cy="1792847"/>
          </a:xfrm>
          <a:prstGeom prst="rect">
            <a:avLst/>
          </a:prstGeom>
          <a:noFill/>
          <a:ln>
            <a:noFill/>
          </a:ln>
        </p:spPr>
      </p:pic>
    </p:spTree>
    <p:extLst>
      <p:ext uri="{BB962C8B-B14F-4D97-AF65-F5344CB8AC3E}">
        <p14:creationId xmlns:p14="http://schemas.microsoft.com/office/powerpoint/2010/main" val="1423483439"/>
      </p:ext>
    </p:extLst>
  </p:cSld>
  <p:clrMapOvr>
    <a:masterClrMapping/>
  </p:clrMapOvr>
  <p:transition spd="med">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61A3787-BE8B-734B-8654-6CE1063DE776}"/>
              </a:ext>
            </a:extLst>
          </p:cNvPr>
          <p:cNvSpPr>
            <a:spLocks noGrp="1"/>
          </p:cNvSpPr>
          <p:nvPr>
            <p:ph type="body" idx="2"/>
          </p:nvPr>
        </p:nvSpPr>
        <p:spPr>
          <a:xfrm>
            <a:off x="495300" y="1077933"/>
            <a:ext cx="11046900" cy="307800"/>
          </a:xfrm>
        </p:spPr>
        <p:txBody>
          <a:bodyPr/>
          <a:lstStyle/>
          <a:p>
            <a:pPr marL="0" indent="0"/>
            <a:r>
              <a:rPr lang="en-US" dirty="0"/>
              <a:t>Slice and dice your Field History reports</a:t>
            </a:r>
          </a:p>
        </p:txBody>
      </p:sp>
      <p:sp>
        <p:nvSpPr>
          <p:cNvPr id="4" name="Title 3">
            <a:extLst>
              <a:ext uri="{FF2B5EF4-FFF2-40B4-BE49-F238E27FC236}">
                <a16:creationId xmlns:a16="http://schemas.microsoft.com/office/drawing/2014/main" id="{DA9E7725-CABC-6249-BED2-F9DF2DECBB82}"/>
              </a:ext>
            </a:extLst>
          </p:cNvPr>
          <p:cNvSpPr>
            <a:spLocks noGrp="1"/>
          </p:cNvSpPr>
          <p:nvPr>
            <p:ph type="title"/>
          </p:nvPr>
        </p:nvSpPr>
        <p:spPr/>
        <p:txBody>
          <a:bodyPr/>
          <a:lstStyle/>
          <a:p>
            <a:r>
              <a:rPr lang="en-US" dirty="0"/>
              <a:t>Filter Field History Reports by Old and New Values</a:t>
            </a:r>
          </a:p>
        </p:txBody>
      </p:sp>
      <p:pic>
        <p:nvPicPr>
          <p:cNvPr id="6" name="Picture 5">
            <a:extLst>
              <a:ext uri="{FF2B5EF4-FFF2-40B4-BE49-F238E27FC236}">
                <a16:creationId xmlns:a16="http://schemas.microsoft.com/office/drawing/2014/main" id="{8E7A817D-9C28-6341-9DD1-0C18EB39E8C7}"/>
              </a:ext>
            </a:extLst>
          </p:cNvPr>
          <p:cNvPicPr>
            <a:picLocks noChangeAspect="1"/>
          </p:cNvPicPr>
          <p:nvPr/>
        </p:nvPicPr>
        <p:blipFill>
          <a:blip r:embed="rId3"/>
          <a:stretch>
            <a:fillRect/>
          </a:stretch>
        </p:blipFill>
        <p:spPr>
          <a:xfrm>
            <a:off x="1714528" y="1874520"/>
            <a:ext cx="8128000" cy="4572000"/>
          </a:xfrm>
          <a:prstGeom prst="rect">
            <a:avLst/>
          </a:prstGeom>
        </p:spPr>
      </p:pic>
    </p:spTree>
    <p:extLst>
      <p:ext uri="{BB962C8B-B14F-4D97-AF65-F5344CB8AC3E}">
        <p14:creationId xmlns:p14="http://schemas.microsoft.com/office/powerpoint/2010/main" val="52070731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1260"/>
        <p:cNvGrpSpPr/>
        <p:nvPr/>
      </p:nvGrpSpPr>
      <p:grpSpPr>
        <a:xfrm>
          <a:off x="0" y="0"/>
          <a:ext cx="0" cy="0"/>
          <a:chOff x="0" y="0"/>
          <a:chExt cx="0" cy="0"/>
        </a:xfrm>
      </p:grpSpPr>
      <p:sp>
        <p:nvSpPr>
          <p:cNvPr id="1262" name="Shape 1262"/>
          <p:cNvSpPr txBox="1">
            <a:spLocks noGrp="1"/>
          </p:cNvSpPr>
          <p:nvPr>
            <p:ph type="ctrTitle"/>
          </p:nvPr>
        </p:nvSpPr>
        <p:spPr>
          <a:prstGeom prst="rect">
            <a:avLst/>
          </a:prstGeom>
          <a:noFill/>
          <a:ln>
            <a:noFill/>
          </a:ln>
        </p:spPr>
        <p:txBody>
          <a:bodyPr spcFirstLastPara="1" vert="horz" wrap="square" lIns="0" tIns="0" rIns="0" bIns="0" numCol="1" anchor="b" anchorCtr="0" compatLnSpc="1">
            <a:prstTxWarp prst="textNoShape">
              <a:avLst/>
            </a:prstTxWarp>
            <a:noAutofit/>
          </a:bodyPr>
          <a:lstStyle/>
          <a:p>
            <a:r>
              <a:rPr lang="en-GB"/>
              <a:t>Lightning Service Setup</a:t>
            </a:r>
            <a:endParaRPr/>
          </a:p>
        </p:txBody>
      </p:sp>
      <p:sp>
        <p:nvSpPr>
          <p:cNvPr id="3" name="Text Placeholder 2">
            <a:extLst>
              <a:ext uri="{FF2B5EF4-FFF2-40B4-BE49-F238E27FC236}">
                <a16:creationId xmlns:a16="http://schemas.microsoft.com/office/drawing/2014/main" id="{03945337-54A2-7145-B57C-72125C7176A6}"/>
              </a:ext>
            </a:extLst>
          </p:cNvPr>
          <p:cNvSpPr>
            <a:spLocks noGrp="1"/>
          </p:cNvSpPr>
          <p:nvPr>
            <p:ph type="body" idx="11"/>
          </p:nvPr>
        </p:nvSpPr>
        <p:spPr>
          <a:xfrm>
            <a:off x="578441" y="2988388"/>
            <a:ext cx="9463333" cy="927386"/>
          </a:xfrm>
        </p:spPr>
        <p:txBody>
          <a:bodyPr/>
          <a:lstStyle/>
          <a:p>
            <a:r>
              <a:rPr lang="en-US" dirty="0">
                <a:hlinkClick r:id="rId3"/>
              </a:rPr>
              <a:t>https://releasenotes.docs.salesforce.com/en-us/summer18/release-notes/rn_service_other_changes_service_setup.htm</a:t>
            </a:r>
            <a:endParaRPr lang="en-US" dirty="0"/>
          </a:p>
          <a:p>
            <a:endParaRPr lang="en-US" dirty="0"/>
          </a:p>
        </p:txBody>
      </p:sp>
    </p:spTree>
    <p:extLst>
      <p:ext uri="{BB962C8B-B14F-4D97-AF65-F5344CB8AC3E}">
        <p14:creationId xmlns:p14="http://schemas.microsoft.com/office/powerpoint/2010/main" val="773244153"/>
      </p:ext>
    </p:extLst>
  </p:cSld>
  <p:clrMapOvr>
    <a:masterClrMapping/>
  </p:clrMapOvr>
  <p:transition spd="med">
    <p:fade thruBlk="1"/>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1266"/>
        <p:cNvGrpSpPr/>
        <p:nvPr/>
      </p:nvGrpSpPr>
      <p:grpSpPr>
        <a:xfrm>
          <a:off x="0" y="0"/>
          <a:ext cx="0" cy="0"/>
          <a:chOff x="0" y="0"/>
          <a:chExt cx="0" cy="0"/>
        </a:xfrm>
      </p:grpSpPr>
      <p:sp>
        <p:nvSpPr>
          <p:cNvPr id="3" name="Text Placeholder 2">
            <a:extLst>
              <a:ext uri="{FF2B5EF4-FFF2-40B4-BE49-F238E27FC236}">
                <a16:creationId xmlns:a16="http://schemas.microsoft.com/office/drawing/2014/main" id="{94E9A15A-C405-D840-8370-C5CED0DAFC40}"/>
              </a:ext>
            </a:extLst>
          </p:cNvPr>
          <p:cNvSpPr>
            <a:spLocks noGrp="1"/>
          </p:cNvSpPr>
          <p:nvPr>
            <p:ph type="body" sz="quarter" idx="16"/>
          </p:nvPr>
        </p:nvSpPr>
        <p:spPr>
          <a:xfrm>
            <a:off x="571500" y="1097179"/>
            <a:ext cx="11046984" cy="677108"/>
          </a:xfrm>
        </p:spPr>
        <p:txBody>
          <a:bodyPr/>
          <a:lstStyle/>
          <a:p>
            <a:r>
              <a:rPr lang="en-US" dirty="0"/>
              <a:t>We’ve taken the guess work out of setting up features.  We embed best practices into our flows, so that you’re set up for success.  </a:t>
            </a:r>
          </a:p>
        </p:txBody>
      </p:sp>
      <p:sp>
        <p:nvSpPr>
          <p:cNvPr id="1267" name="Shape 1267"/>
          <p:cNvSpPr txBox="1">
            <a:spLocks noGrp="1"/>
          </p:cNvSpPr>
          <p:nvPr>
            <p:ph type="title"/>
          </p:nvPr>
        </p:nvSpPr>
        <p:spPr>
          <a:prstGeom prst="rect">
            <a:avLst/>
          </a:prstGeom>
          <a:noFill/>
          <a:ln>
            <a:noFill/>
          </a:ln>
        </p:spPr>
        <p:txBody>
          <a:bodyPr spcFirstLastPara="1" vert="horz" wrap="square" lIns="0" tIns="0" rIns="0" bIns="0" numCol="1" anchor="b" anchorCtr="0" compatLnSpc="1">
            <a:prstTxWarp prst="textNoShape">
              <a:avLst/>
            </a:prstTxWarp>
            <a:noAutofit/>
          </a:bodyPr>
          <a:lstStyle/>
          <a:p>
            <a:r>
              <a:rPr lang="en-GB" dirty="0"/>
              <a:t>Reduce time to value with Lightning Service setup flows</a:t>
            </a:r>
            <a:endParaRPr dirty="0"/>
          </a:p>
        </p:txBody>
      </p:sp>
      <p:sp>
        <p:nvSpPr>
          <p:cNvPr id="1268" name="Shape 1268"/>
          <p:cNvSpPr txBox="1"/>
          <p:nvPr/>
        </p:nvSpPr>
        <p:spPr>
          <a:xfrm>
            <a:off x="4223502" y="1855680"/>
            <a:ext cx="3522682" cy="3707434"/>
          </a:xfrm>
          <a:prstGeom prst="rect">
            <a:avLst/>
          </a:prstGeom>
          <a:solidFill>
            <a:srgbClr val="E5E7E8"/>
          </a:solidFill>
          <a:ln>
            <a:noFill/>
          </a:ln>
        </p:spPr>
        <p:txBody>
          <a:bodyPr spcFirstLastPara="1" wrap="square" lIns="237005" tIns="237005" rIns="237005" bIns="237005" anchor="t" anchorCtr="0">
            <a:noAutofit/>
          </a:bodyPr>
          <a:lstStyle/>
          <a:p>
            <a:pPr algn="ctr"/>
            <a:r>
              <a:rPr lang="en-GB" sz="1466" b="1" dirty="0">
                <a:solidFill>
                  <a:srgbClr val="5C656A"/>
                </a:solidFill>
              </a:rPr>
              <a:t>5 Lightning Setup Flows</a:t>
            </a:r>
            <a:endParaRPr sz="1466" b="1" dirty="0">
              <a:solidFill>
                <a:srgbClr val="5C656A"/>
              </a:solidFill>
            </a:endParaRPr>
          </a:p>
          <a:p>
            <a:endParaRPr sz="1333" dirty="0">
              <a:solidFill>
                <a:schemeClr val="dk1"/>
              </a:solidFill>
            </a:endParaRPr>
          </a:p>
          <a:p>
            <a:r>
              <a:rPr lang="en-GB" sz="1333" dirty="0">
                <a:solidFill>
                  <a:schemeClr val="dk1"/>
                </a:solidFill>
              </a:rPr>
              <a:t>-</a:t>
            </a:r>
            <a:r>
              <a:rPr lang="en-GB" sz="1333" dirty="0">
                <a:solidFill>
                  <a:schemeClr val="accent2"/>
                </a:solidFill>
              </a:rPr>
              <a:t>Email</a:t>
            </a:r>
            <a:endParaRPr sz="1333" dirty="0">
              <a:solidFill>
                <a:schemeClr val="accent2"/>
              </a:solidFill>
            </a:endParaRPr>
          </a:p>
          <a:p>
            <a:r>
              <a:rPr lang="en-GB" sz="1333" dirty="0">
                <a:solidFill>
                  <a:schemeClr val="accent2"/>
                </a:solidFill>
              </a:rPr>
              <a:t>-Twitter</a:t>
            </a:r>
            <a:endParaRPr sz="1333" dirty="0">
              <a:solidFill>
                <a:schemeClr val="accent2"/>
              </a:solidFill>
            </a:endParaRPr>
          </a:p>
          <a:p>
            <a:r>
              <a:rPr lang="en-GB" sz="1333" dirty="0">
                <a:solidFill>
                  <a:schemeClr val="accent2"/>
                </a:solidFill>
              </a:rPr>
              <a:t>-Facebook</a:t>
            </a:r>
            <a:endParaRPr sz="1333" dirty="0">
              <a:solidFill>
                <a:schemeClr val="accent2"/>
              </a:solidFill>
            </a:endParaRPr>
          </a:p>
          <a:p>
            <a:r>
              <a:rPr lang="en-GB" sz="1333" dirty="0">
                <a:solidFill>
                  <a:schemeClr val="accent2"/>
                </a:solidFill>
              </a:rPr>
              <a:t>-Communities</a:t>
            </a:r>
            <a:endParaRPr sz="1333" dirty="0">
              <a:solidFill>
                <a:schemeClr val="accent2"/>
              </a:solidFill>
            </a:endParaRPr>
          </a:p>
          <a:p>
            <a:r>
              <a:rPr lang="en-GB" sz="1333" dirty="0">
                <a:solidFill>
                  <a:schemeClr val="accent2"/>
                </a:solidFill>
              </a:rPr>
              <a:t>-Knowledge</a:t>
            </a:r>
            <a:endParaRPr sz="1333" dirty="0">
              <a:solidFill>
                <a:schemeClr val="accent2"/>
              </a:solidFill>
            </a:endParaRPr>
          </a:p>
          <a:p>
            <a:endParaRPr sz="1333" dirty="0">
              <a:solidFill>
                <a:schemeClr val="dk1"/>
              </a:solidFill>
            </a:endParaRPr>
          </a:p>
          <a:p>
            <a:endParaRPr sz="1333" dirty="0">
              <a:solidFill>
                <a:schemeClr val="dk1"/>
              </a:solidFill>
            </a:endParaRPr>
          </a:p>
          <a:p>
            <a:pPr indent="186220">
              <a:spcBef>
                <a:spcPts val="2000"/>
              </a:spcBef>
            </a:pPr>
            <a:endParaRPr sz="1333" dirty="0">
              <a:solidFill>
                <a:srgbClr val="5C656A"/>
              </a:solidFill>
            </a:endParaRPr>
          </a:p>
        </p:txBody>
      </p:sp>
      <p:sp>
        <p:nvSpPr>
          <p:cNvPr id="1269" name="Shape 1269"/>
          <p:cNvSpPr txBox="1"/>
          <p:nvPr/>
        </p:nvSpPr>
        <p:spPr>
          <a:xfrm>
            <a:off x="548163" y="1855680"/>
            <a:ext cx="3522682" cy="4528021"/>
          </a:xfrm>
          <a:prstGeom prst="rect">
            <a:avLst/>
          </a:prstGeom>
          <a:solidFill>
            <a:srgbClr val="E5E7E8"/>
          </a:solidFill>
          <a:ln>
            <a:noFill/>
          </a:ln>
        </p:spPr>
        <p:txBody>
          <a:bodyPr spcFirstLastPara="1" wrap="square" lIns="237005" tIns="237005" rIns="237005" bIns="237005" anchor="t" anchorCtr="0">
            <a:noAutofit/>
          </a:bodyPr>
          <a:lstStyle/>
          <a:p>
            <a:pPr algn="ctr"/>
            <a:r>
              <a:rPr lang="en-GB" sz="1466" b="1" dirty="0">
                <a:solidFill>
                  <a:srgbClr val="5C656A"/>
                </a:solidFill>
              </a:rPr>
              <a:t>Enhanced Community Capabilities</a:t>
            </a:r>
            <a:endParaRPr sz="1466" b="1" dirty="0">
              <a:solidFill>
                <a:srgbClr val="5C656A"/>
              </a:solidFill>
            </a:endParaRPr>
          </a:p>
          <a:p>
            <a:pPr>
              <a:spcBef>
                <a:spcPts val="2000"/>
              </a:spcBef>
            </a:pPr>
            <a:r>
              <a:rPr lang="en-GB" sz="1333" dirty="0"/>
              <a:t>-</a:t>
            </a:r>
            <a:r>
              <a:rPr lang="en-GB" sz="1333" dirty="0">
                <a:solidFill>
                  <a:schemeClr val="accent2"/>
                </a:solidFill>
              </a:rPr>
              <a:t>Brand with logos and banner images</a:t>
            </a:r>
            <a:br>
              <a:rPr lang="en-GB" sz="1333" dirty="0">
                <a:solidFill>
                  <a:schemeClr val="accent2"/>
                </a:solidFill>
              </a:rPr>
            </a:br>
            <a:r>
              <a:rPr lang="en-GB" sz="1333" dirty="0">
                <a:solidFill>
                  <a:schemeClr val="accent2"/>
                </a:solidFill>
              </a:rPr>
              <a:t>-Publish your community</a:t>
            </a:r>
            <a:br>
              <a:rPr lang="en-GB" sz="1333" dirty="0">
                <a:solidFill>
                  <a:schemeClr val="accent2"/>
                </a:solidFill>
              </a:rPr>
            </a:br>
            <a:r>
              <a:rPr lang="en-GB" sz="1333" dirty="0">
                <a:solidFill>
                  <a:schemeClr val="accent2"/>
                </a:solidFill>
              </a:rPr>
              <a:t>-Create a “Contact Us” form</a:t>
            </a:r>
            <a:br>
              <a:rPr lang="en-GB" sz="1333" dirty="0">
                <a:solidFill>
                  <a:schemeClr val="accent2"/>
                </a:solidFill>
              </a:rPr>
            </a:br>
            <a:r>
              <a:rPr lang="en-GB" sz="1333" dirty="0">
                <a:solidFill>
                  <a:schemeClr val="accent2"/>
                </a:solidFill>
              </a:rPr>
              <a:t>-Select your Featured Topics</a:t>
            </a:r>
            <a:br>
              <a:rPr lang="en-GB" sz="1333" dirty="0">
                <a:solidFill>
                  <a:schemeClr val="accent2"/>
                </a:solidFill>
              </a:rPr>
            </a:br>
            <a:r>
              <a:rPr lang="en-GB" sz="1333" dirty="0">
                <a:solidFill>
                  <a:schemeClr val="accent2"/>
                </a:solidFill>
              </a:rPr>
              <a:t>-Auto-enablement of permissions</a:t>
            </a:r>
            <a:endParaRPr sz="1333" dirty="0">
              <a:solidFill>
                <a:schemeClr val="accent2"/>
              </a:solidFill>
            </a:endParaRPr>
          </a:p>
          <a:p>
            <a:pPr>
              <a:spcBef>
                <a:spcPts val="2000"/>
              </a:spcBef>
            </a:pPr>
            <a:endParaRPr sz="1200" dirty="0">
              <a:solidFill>
                <a:srgbClr val="5C656A"/>
              </a:solidFill>
            </a:endParaRPr>
          </a:p>
        </p:txBody>
      </p:sp>
      <p:sp>
        <p:nvSpPr>
          <p:cNvPr id="1270" name="Shape 1270"/>
          <p:cNvSpPr txBox="1"/>
          <p:nvPr/>
        </p:nvSpPr>
        <p:spPr>
          <a:xfrm>
            <a:off x="7898841" y="1855680"/>
            <a:ext cx="3522682" cy="4528021"/>
          </a:xfrm>
          <a:prstGeom prst="rect">
            <a:avLst/>
          </a:prstGeom>
          <a:solidFill>
            <a:srgbClr val="E5E7E8"/>
          </a:solidFill>
          <a:ln>
            <a:noFill/>
          </a:ln>
        </p:spPr>
        <p:txBody>
          <a:bodyPr spcFirstLastPara="1" wrap="square" lIns="237005" tIns="237005" rIns="237005" bIns="237005" anchor="t" anchorCtr="0">
            <a:noAutofit/>
          </a:bodyPr>
          <a:lstStyle/>
          <a:p>
            <a:pPr algn="ctr"/>
            <a:r>
              <a:rPr lang="en-GB" sz="1466" b="1" dirty="0">
                <a:solidFill>
                  <a:srgbClr val="5C656A"/>
                </a:solidFill>
              </a:rPr>
              <a:t>Enhanced Knowledge Capabilities</a:t>
            </a:r>
            <a:endParaRPr sz="1466" b="1" dirty="0">
              <a:solidFill>
                <a:srgbClr val="5C656A"/>
              </a:solidFill>
            </a:endParaRPr>
          </a:p>
          <a:p>
            <a:endParaRPr sz="1333" dirty="0">
              <a:solidFill>
                <a:schemeClr val="dk1"/>
              </a:solidFill>
            </a:endParaRPr>
          </a:p>
          <a:p>
            <a:r>
              <a:rPr lang="en-GB" sz="1333" dirty="0">
                <a:solidFill>
                  <a:schemeClr val="dk1"/>
                </a:solidFill>
              </a:rPr>
              <a:t>-</a:t>
            </a:r>
            <a:r>
              <a:rPr lang="en-GB" sz="1333" dirty="0">
                <a:solidFill>
                  <a:schemeClr val="accent2"/>
                </a:solidFill>
              </a:rPr>
              <a:t>FAQ page layout and record type created</a:t>
            </a:r>
            <a:endParaRPr sz="1333" dirty="0">
              <a:solidFill>
                <a:schemeClr val="accent2"/>
              </a:solidFill>
            </a:endParaRPr>
          </a:p>
          <a:p>
            <a:r>
              <a:rPr lang="en-GB" sz="1333" dirty="0">
                <a:solidFill>
                  <a:schemeClr val="accent2"/>
                </a:solidFill>
              </a:rPr>
              <a:t>-Auto-enablement of access for your authors </a:t>
            </a:r>
            <a:endParaRPr sz="1600" dirty="0">
              <a:solidFill>
                <a:schemeClr val="accent2"/>
              </a:solidFill>
            </a:endParaRPr>
          </a:p>
        </p:txBody>
      </p:sp>
      <p:pic>
        <p:nvPicPr>
          <p:cNvPr id="1271" name="Shape 1271"/>
          <p:cNvPicPr preferRelativeResize="0"/>
          <p:nvPr/>
        </p:nvPicPr>
        <p:blipFill rotWithShape="1">
          <a:blip r:embed="rId3">
            <a:alphaModFix/>
          </a:blip>
          <a:srcRect l="17610" t="9038" r="17668" b="6800"/>
          <a:stretch/>
        </p:blipFill>
        <p:spPr>
          <a:xfrm>
            <a:off x="981420" y="3776483"/>
            <a:ext cx="2608289" cy="2189628"/>
          </a:xfrm>
          <a:prstGeom prst="rect">
            <a:avLst/>
          </a:prstGeom>
          <a:noFill/>
          <a:ln>
            <a:noFill/>
          </a:ln>
        </p:spPr>
      </p:pic>
      <p:pic>
        <p:nvPicPr>
          <p:cNvPr id="1272" name="Shape 1272" descr="Screen Shot 2017-07-27 at 4.29.33 PM.png"/>
          <p:cNvPicPr preferRelativeResize="0"/>
          <p:nvPr/>
        </p:nvPicPr>
        <p:blipFill>
          <a:blip r:embed="rId4">
            <a:alphaModFix/>
          </a:blip>
          <a:stretch>
            <a:fillRect/>
          </a:stretch>
        </p:blipFill>
        <p:spPr>
          <a:xfrm>
            <a:off x="8052767" y="3424002"/>
            <a:ext cx="3036476" cy="1909936"/>
          </a:xfrm>
          <a:prstGeom prst="rect">
            <a:avLst/>
          </a:prstGeom>
          <a:noFill/>
          <a:ln>
            <a:noFill/>
          </a:ln>
        </p:spPr>
      </p:pic>
      <p:sp>
        <p:nvSpPr>
          <p:cNvPr id="1273" name="Shape 1273"/>
          <p:cNvSpPr txBox="1"/>
          <p:nvPr/>
        </p:nvSpPr>
        <p:spPr>
          <a:xfrm>
            <a:off x="2739719" y="5362896"/>
            <a:ext cx="876972" cy="341511"/>
          </a:xfrm>
          <a:prstGeom prst="rect">
            <a:avLst/>
          </a:prstGeom>
          <a:solidFill>
            <a:srgbClr val="FFFFFF"/>
          </a:solidFill>
          <a:ln w="9525" cap="flat" cmpd="sng">
            <a:solidFill>
              <a:schemeClr val="accent1"/>
            </a:solidFill>
            <a:prstDash val="solid"/>
            <a:round/>
            <a:headEnd type="none" w="sm" len="sm"/>
            <a:tailEnd type="none" w="sm" len="sm"/>
          </a:ln>
        </p:spPr>
        <p:txBody>
          <a:bodyPr spcFirstLastPara="1" wrap="square" lIns="121868" tIns="121868" rIns="121868" bIns="121868" anchor="t" anchorCtr="0">
            <a:noAutofit/>
          </a:bodyPr>
          <a:lstStyle/>
          <a:p>
            <a:r>
              <a:rPr lang="en-GB" sz="1066" b="1">
                <a:solidFill>
                  <a:schemeClr val="accent1"/>
                </a:solidFill>
              </a:rPr>
              <a:t>Branding</a:t>
            </a:r>
            <a:endParaRPr sz="1066" b="1">
              <a:solidFill>
                <a:schemeClr val="accent1"/>
              </a:solidFill>
            </a:endParaRPr>
          </a:p>
        </p:txBody>
      </p:sp>
      <p:sp>
        <p:nvSpPr>
          <p:cNvPr id="1274" name="Shape 1274"/>
          <p:cNvSpPr txBox="1"/>
          <p:nvPr/>
        </p:nvSpPr>
        <p:spPr>
          <a:xfrm>
            <a:off x="10739135" y="3365583"/>
            <a:ext cx="527063" cy="341511"/>
          </a:xfrm>
          <a:prstGeom prst="rect">
            <a:avLst/>
          </a:prstGeom>
          <a:solidFill>
            <a:srgbClr val="FFFFFF"/>
          </a:solidFill>
          <a:ln w="9525" cap="flat" cmpd="sng">
            <a:solidFill>
              <a:schemeClr val="accent1"/>
            </a:solidFill>
            <a:prstDash val="solid"/>
            <a:round/>
            <a:headEnd type="none" w="sm" len="sm"/>
            <a:tailEnd type="none" w="sm" len="sm"/>
          </a:ln>
        </p:spPr>
        <p:txBody>
          <a:bodyPr spcFirstLastPara="1" wrap="square" lIns="121868" tIns="121868" rIns="121868" bIns="121868" anchor="t" anchorCtr="0">
            <a:noAutofit/>
          </a:bodyPr>
          <a:lstStyle/>
          <a:p>
            <a:r>
              <a:rPr lang="en-GB" sz="1066" b="1">
                <a:solidFill>
                  <a:schemeClr val="accent1"/>
                </a:solidFill>
              </a:rPr>
              <a:t>FAQ</a:t>
            </a:r>
            <a:endParaRPr sz="1066" b="1">
              <a:solidFill>
                <a:schemeClr val="accent1"/>
              </a:solidFill>
            </a:endParaRPr>
          </a:p>
        </p:txBody>
      </p:sp>
      <p:pic>
        <p:nvPicPr>
          <p:cNvPr id="1275" name="Shape 1275" descr="Screen Shot 2017-07-27 at 4.27.04 PM.png"/>
          <p:cNvPicPr preferRelativeResize="0"/>
          <p:nvPr/>
        </p:nvPicPr>
        <p:blipFill rotWithShape="1">
          <a:blip r:embed="rId5">
            <a:alphaModFix/>
          </a:blip>
          <a:srcRect l="18626" t="12772" b="11875"/>
          <a:stretch/>
        </p:blipFill>
        <p:spPr>
          <a:xfrm>
            <a:off x="4404053" y="3707094"/>
            <a:ext cx="3162508" cy="1503212"/>
          </a:xfrm>
          <a:prstGeom prst="rect">
            <a:avLst/>
          </a:prstGeom>
          <a:noFill/>
          <a:ln>
            <a:noFill/>
          </a:ln>
        </p:spPr>
      </p:pic>
    </p:spTree>
    <p:extLst>
      <p:ext uri="{BB962C8B-B14F-4D97-AF65-F5344CB8AC3E}">
        <p14:creationId xmlns:p14="http://schemas.microsoft.com/office/powerpoint/2010/main" val="4058470848"/>
      </p:ext>
    </p:extLst>
  </p:cSld>
  <p:clrMapOvr>
    <a:masterClrMapping/>
  </p:clrMapOvr>
  <p:transition spd="med">
    <p:fade thruBlk="1"/>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720D223-8B5A-EE4C-8EF3-246D8E917963}"/>
              </a:ext>
            </a:extLst>
          </p:cNvPr>
          <p:cNvSpPr>
            <a:spLocks noGrp="1"/>
          </p:cNvSpPr>
          <p:nvPr>
            <p:ph type="ctrTitle"/>
          </p:nvPr>
        </p:nvSpPr>
        <p:spPr/>
        <p:txBody>
          <a:bodyPr/>
          <a:lstStyle/>
          <a:p>
            <a:r>
              <a:rPr lang="en-US" dirty="0"/>
              <a:t>Service Cloud Mobile</a:t>
            </a:r>
          </a:p>
        </p:txBody>
      </p:sp>
      <p:sp>
        <p:nvSpPr>
          <p:cNvPr id="7" name="Text Placeholder 6">
            <a:extLst>
              <a:ext uri="{FF2B5EF4-FFF2-40B4-BE49-F238E27FC236}">
                <a16:creationId xmlns:a16="http://schemas.microsoft.com/office/drawing/2014/main" id="{7CC99DCD-B620-2A4E-8312-9F14E29FCA20}"/>
              </a:ext>
            </a:extLst>
          </p:cNvPr>
          <p:cNvSpPr>
            <a:spLocks noGrp="1"/>
          </p:cNvSpPr>
          <p:nvPr>
            <p:ph type="body" idx="11"/>
          </p:nvPr>
        </p:nvSpPr>
        <p:spPr/>
        <p:txBody>
          <a:bodyPr/>
          <a:lstStyle/>
          <a:p>
            <a:r>
              <a:rPr lang="en-US" dirty="0">
                <a:hlinkClick r:id="rId3"/>
              </a:rPr>
              <a:t>https://releasenotes.docs.salesforce.com/en-us/summer18/release-notes/rn_service_cloud_mobile.htm</a:t>
            </a:r>
            <a:endParaRPr lang="en-US" dirty="0"/>
          </a:p>
          <a:p>
            <a:endParaRPr lang="en-US" dirty="0"/>
          </a:p>
        </p:txBody>
      </p:sp>
    </p:spTree>
    <p:extLst>
      <p:ext uri="{BB962C8B-B14F-4D97-AF65-F5344CB8AC3E}">
        <p14:creationId xmlns:p14="http://schemas.microsoft.com/office/powerpoint/2010/main" val="2527855945"/>
      </p:ext>
    </p:extLst>
  </p:cSld>
  <p:clrMapOvr>
    <a:masterClrMapping/>
  </p:clrMapOvr>
  <p:transition>
    <p:fade/>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2873C4F-BAB0-664A-8A90-7784280E36A2}"/>
              </a:ext>
            </a:extLst>
          </p:cNvPr>
          <p:cNvSpPr>
            <a:spLocks noGrp="1"/>
          </p:cNvSpPr>
          <p:nvPr>
            <p:ph type="body" sz="quarter" idx="16"/>
          </p:nvPr>
        </p:nvSpPr>
        <p:spPr/>
        <p:txBody>
          <a:bodyPr/>
          <a:lstStyle/>
          <a:p>
            <a:r>
              <a:rPr lang="en-US" dirty="0"/>
              <a:t>Manage and prioritize cases from anywhere</a:t>
            </a:r>
          </a:p>
        </p:txBody>
      </p:sp>
      <p:sp>
        <p:nvSpPr>
          <p:cNvPr id="2" name="Title 1">
            <a:extLst>
              <a:ext uri="{FF2B5EF4-FFF2-40B4-BE49-F238E27FC236}">
                <a16:creationId xmlns:a16="http://schemas.microsoft.com/office/drawing/2014/main" id="{F1F6B2FF-D309-ED44-B57A-F436281A8640}"/>
              </a:ext>
            </a:extLst>
          </p:cNvPr>
          <p:cNvSpPr>
            <a:spLocks noGrp="1"/>
          </p:cNvSpPr>
          <p:nvPr>
            <p:ph type="title"/>
          </p:nvPr>
        </p:nvSpPr>
        <p:spPr/>
        <p:txBody>
          <a:bodyPr/>
          <a:lstStyle/>
          <a:p>
            <a:r>
              <a:rPr lang="en-US" dirty="0"/>
              <a:t>Service Cloud Mobile</a:t>
            </a:r>
          </a:p>
        </p:txBody>
      </p:sp>
      <p:pic>
        <p:nvPicPr>
          <p:cNvPr id="8" name="Picture 7">
            <a:extLst>
              <a:ext uri="{FF2B5EF4-FFF2-40B4-BE49-F238E27FC236}">
                <a16:creationId xmlns:a16="http://schemas.microsoft.com/office/drawing/2014/main" id="{33BBFD6F-2F86-C640-B45F-734E4C2CEC87}"/>
              </a:ext>
            </a:extLst>
          </p:cNvPr>
          <p:cNvPicPr>
            <a:picLocks noChangeAspect="1"/>
          </p:cNvPicPr>
          <p:nvPr/>
        </p:nvPicPr>
        <p:blipFill>
          <a:blip r:embed="rId3"/>
          <a:stretch>
            <a:fillRect/>
          </a:stretch>
        </p:blipFill>
        <p:spPr>
          <a:xfrm>
            <a:off x="7667032" y="1053622"/>
            <a:ext cx="2638948" cy="4690318"/>
          </a:xfrm>
          <a:prstGeom prst="rect">
            <a:avLst/>
          </a:prstGeom>
        </p:spPr>
      </p:pic>
      <p:sp>
        <p:nvSpPr>
          <p:cNvPr id="9" name="TextBox 8">
            <a:extLst>
              <a:ext uri="{FF2B5EF4-FFF2-40B4-BE49-F238E27FC236}">
                <a16:creationId xmlns:a16="http://schemas.microsoft.com/office/drawing/2014/main" id="{B5F95670-F30F-6949-B857-2197B165E295}"/>
              </a:ext>
            </a:extLst>
          </p:cNvPr>
          <p:cNvSpPr txBox="1"/>
          <p:nvPr/>
        </p:nvSpPr>
        <p:spPr>
          <a:xfrm>
            <a:off x="1868286" y="1780910"/>
            <a:ext cx="5197533" cy="2054409"/>
          </a:xfrm>
          <a:prstGeom prst="rect">
            <a:avLst/>
          </a:prstGeom>
          <a:noFill/>
        </p:spPr>
        <p:txBody>
          <a:bodyPr wrap="square" rtlCol="0">
            <a:spAutoFit/>
          </a:bodyPr>
          <a:lstStyle/>
          <a:p>
            <a:pPr>
              <a:spcBef>
                <a:spcPts val="300"/>
              </a:spcBef>
              <a:spcAft>
                <a:spcPts val="600"/>
              </a:spcAft>
            </a:pPr>
            <a:r>
              <a:rPr lang="en-US" sz="2000" dirty="0">
                <a:solidFill>
                  <a:schemeClr val="accent2"/>
                </a:solidFill>
                <a:cs typeface="Salesforce Sans"/>
              </a:rPr>
              <a:t>Native, dedicated app to help agents and managers triage and close cases faster; </a:t>
            </a:r>
            <a:br>
              <a:rPr lang="en-US" sz="2000" dirty="0">
                <a:solidFill>
                  <a:schemeClr val="accent2"/>
                </a:solidFill>
                <a:cs typeface="Salesforce Sans"/>
              </a:rPr>
            </a:br>
            <a:r>
              <a:rPr lang="en-US" sz="2000" dirty="0">
                <a:solidFill>
                  <a:schemeClr val="accent2"/>
                </a:solidFill>
                <a:cs typeface="Salesforce Sans"/>
              </a:rPr>
              <a:t>lightweight alternative to the Salesforce app </a:t>
            </a:r>
          </a:p>
          <a:p>
            <a:pPr>
              <a:spcBef>
                <a:spcPts val="300"/>
              </a:spcBef>
              <a:spcAft>
                <a:spcPts val="600"/>
              </a:spcAft>
            </a:pPr>
            <a:r>
              <a:rPr lang="en-US" sz="2000" dirty="0">
                <a:solidFill>
                  <a:schemeClr val="accent2"/>
                </a:solidFill>
                <a:cs typeface="Salesforce Sans"/>
              </a:rPr>
              <a:t>Service Cloud Mobile will be available for free download the week of June 9, 2018 on both the App Store and Google Play.</a:t>
            </a:r>
          </a:p>
        </p:txBody>
      </p:sp>
    </p:spTree>
    <p:extLst>
      <p:ext uri="{BB962C8B-B14F-4D97-AF65-F5344CB8AC3E}">
        <p14:creationId xmlns:p14="http://schemas.microsoft.com/office/powerpoint/2010/main" val="3890576310"/>
      </p:ext>
    </p:extLst>
  </p:cSld>
  <p:clrMapOvr>
    <a:masterClrMapping/>
  </p:clrMapOvr>
  <p:transition>
    <p:fade/>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720D223-8B5A-EE4C-8EF3-246D8E917963}"/>
              </a:ext>
            </a:extLst>
          </p:cNvPr>
          <p:cNvSpPr>
            <a:spLocks noGrp="1"/>
          </p:cNvSpPr>
          <p:nvPr>
            <p:ph type="ctrTitle"/>
          </p:nvPr>
        </p:nvSpPr>
        <p:spPr/>
        <p:txBody>
          <a:bodyPr/>
          <a:lstStyle/>
          <a:p>
            <a:r>
              <a:rPr lang="en-US" dirty="0"/>
              <a:t>Einstein Bots</a:t>
            </a:r>
          </a:p>
        </p:txBody>
      </p:sp>
      <p:sp>
        <p:nvSpPr>
          <p:cNvPr id="7" name="Text Placeholder 6">
            <a:extLst>
              <a:ext uri="{FF2B5EF4-FFF2-40B4-BE49-F238E27FC236}">
                <a16:creationId xmlns:a16="http://schemas.microsoft.com/office/drawing/2014/main" id="{7CC99DCD-B620-2A4E-8312-9F14E29FCA20}"/>
              </a:ext>
            </a:extLst>
          </p:cNvPr>
          <p:cNvSpPr>
            <a:spLocks noGrp="1"/>
          </p:cNvSpPr>
          <p:nvPr>
            <p:ph type="body" idx="11"/>
          </p:nvPr>
        </p:nvSpPr>
        <p:spPr/>
        <p:txBody>
          <a:bodyPr/>
          <a:lstStyle/>
          <a:p>
            <a:r>
              <a:rPr lang="en-US" dirty="0">
                <a:hlinkClick r:id="rId3"/>
              </a:rPr>
              <a:t>https://releasenotes.docs.salesforce.com/en-us/summer18/release-notes/rn_service_bots.htm</a:t>
            </a:r>
            <a:endParaRPr lang="en-US" dirty="0"/>
          </a:p>
          <a:p>
            <a:endParaRPr lang="en-US" dirty="0"/>
          </a:p>
        </p:txBody>
      </p:sp>
    </p:spTree>
    <p:extLst>
      <p:ext uri="{BB962C8B-B14F-4D97-AF65-F5344CB8AC3E}">
        <p14:creationId xmlns:p14="http://schemas.microsoft.com/office/powerpoint/2010/main" val="2228525962"/>
      </p:ext>
    </p:extLst>
  </p:cSld>
  <p:clrMapOvr>
    <a:masterClrMapping/>
  </p:clrMapOvr>
  <p:transition>
    <p:fade/>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B81326FC-D278-1C4F-9524-D24B1B4EC1B4}"/>
              </a:ext>
            </a:extLst>
          </p:cNvPr>
          <p:cNvSpPr>
            <a:spLocks noGrp="1"/>
          </p:cNvSpPr>
          <p:nvPr>
            <p:ph type="body" sz="quarter" idx="16"/>
          </p:nvPr>
        </p:nvSpPr>
        <p:spPr>
          <a:xfrm>
            <a:off x="571500" y="1097179"/>
            <a:ext cx="11046984" cy="338554"/>
          </a:xfrm>
        </p:spPr>
        <p:txBody>
          <a:bodyPr/>
          <a:lstStyle/>
          <a:p>
            <a:r>
              <a:rPr lang="en-US" dirty="0"/>
              <a:t>Boost Service Team Productivity with Bots </a:t>
            </a:r>
          </a:p>
        </p:txBody>
      </p:sp>
      <p:sp>
        <p:nvSpPr>
          <p:cNvPr id="2" name="Title 1">
            <a:extLst>
              <a:ext uri="{FF2B5EF4-FFF2-40B4-BE49-F238E27FC236}">
                <a16:creationId xmlns:a16="http://schemas.microsoft.com/office/drawing/2014/main" id="{F1F6B2FF-D309-ED44-B57A-F436281A8640}"/>
              </a:ext>
            </a:extLst>
          </p:cNvPr>
          <p:cNvSpPr>
            <a:spLocks noGrp="1"/>
          </p:cNvSpPr>
          <p:nvPr>
            <p:ph type="title"/>
          </p:nvPr>
        </p:nvSpPr>
        <p:spPr/>
        <p:txBody>
          <a:bodyPr/>
          <a:lstStyle/>
          <a:p>
            <a:r>
              <a:rPr lang="en-US" dirty="0"/>
              <a:t>Einstein Bots</a:t>
            </a:r>
          </a:p>
        </p:txBody>
      </p:sp>
      <p:pic>
        <p:nvPicPr>
          <p:cNvPr id="10" name="Picture 9">
            <a:extLst>
              <a:ext uri="{FF2B5EF4-FFF2-40B4-BE49-F238E27FC236}">
                <a16:creationId xmlns:a16="http://schemas.microsoft.com/office/drawing/2014/main" id="{DBC83FB1-5CED-854A-A3D9-72B35BF9F4F1}"/>
              </a:ext>
            </a:extLst>
          </p:cNvPr>
          <p:cNvPicPr>
            <a:picLocks noChangeAspect="1"/>
          </p:cNvPicPr>
          <p:nvPr/>
        </p:nvPicPr>
        <p:blipFill>
          <a:blip r:embed="rId3"/>
          <a:stretch>
            <a:fillRect/>
          </a:stretch>
        </p:blipFill>
        <p:spPr>
          <a:xfrm>
            <a:off x="708660" y="1676299"/>
            <a:ext cx="10401300" cy="5029200"/>
          </a:xfrm>
          <a:prstGeom prst="rect">
            <a:avLst/>
          </a:prstGeom>
          <a:ln>
            <a:solidFill>
              <a:schemeClr val="accent2"/>
            </a:solidFill>
          </a:ln>
        </p:spPr>
      </p:pic>
    </p:spTree>
    <p:extLst>
      <p:ext uri="{BB962C8B-B14F-4D97-AF65-F5344CB8AC3E}">
        <p14:creationId xmlns:p14="http://schemas.microsoft.com/office/powerpoint/2010/main" val="1081031165"/>
      </p:ext>
    </p:extLst>
  </p:cSld>
  <p:clrMapOvr>
    <a:masterClrMapping/>
  </p:clrMapOvr>
  <p:transition>
    <p:fade/>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lang="en-US" dirty="0"/>
              <a:t>Customization &amp; Admin Productivity</a:t>
            </a:r>
          </a:p>
        </p:txBody>
      </p:sp>
    </p:spTree>
    <p:extLst>
      <p:ext uri="{BB962C8B-B14F-4D97-AF65-F5344CB8AC3E}">
        <p14:creationId xmlns:p14="http://schemas.microsoft.com/office/powerpoint/2010/main" val="1214770446"/>
      </p:ext>
    </p:extLst>
  </p:cSld>
  <p:clrMapOvr>
    <a:masterClrMapping/>
  </p:clrMapOvr>
  <p:transition>
    <p:fade/>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a:extLst>
              <a:ext uri="{FF2B5EF4-FFF2-40B4-BE49-F238E27FC236}">
                <a16:creationId xmlns:a16="http://schemas.microsoft.com/office/drawing/2014/main" id="{B956930B-8528-1C43-BA50-80C1383BB062}"/>
              </a:ext>
            </a:extLst>
          </p:cNvPr>
          <p:cNvPicPr>
            <a:picLocks noGrp="1" noChangeAspect="1"/>
          </p:cNvPicPr>
          <p:nvPr>
            <p:ph sz="quarter" idx="11"/>
          </p:nvPr>
        </p:nvPicPr>
        <p:blipFill>
          <a:blip r:embed="rId3"/>
          <a:stretch>
            <a:fillRect/>
          </a:stretch>
        </p:blipFill>
        <p:spPr>
          <a:xfrm>
            <a:off x="1435365" y="1596044"/>
            <a:ext cx="9437682" cy="4991988"/>
          </a:xfrm>
        </p:spPr>
      </p:pic>
      <p:sp>
        <p:nvSpPr>
          <p:cNvPr id="8" name="Text Placeholder 7">
            <a:extLst>
              <a:ext uri="{FF2B5EF4-FFF2-40B4-BE49-F238E27FC236}">
                <a16:creationId xmlns:a16="http://schemas.microsoft.com/office/drawing/2014/main" id="{EA265F88-DCB4-3C4F-8C9E-32D9EC6E90C0}"/>
              </a:ext>
            </a:extLst>
          </p:cNvPr>
          <p:cNvSpPr>
            <a:spLocks noGrp="1"/>
          </p:cNvSpPr>
          <p:nvPr>
            <p:ph type="body" sz="quarter" idx="16"/>
          </p:nvPr>
        </p:nvSpPr>
        <p:spPr>
          <a:xfrm>
            <a:off x="571500" y="1081939"/>
            <a:ext cx="11046984" cy="369332"/>
          </a:xfrm>
        </p:spPr>
        <p:txBody>
          <a:bodyPr/>
          <a:lstStyle/>
          <a:p>
            <a:r>
              <a:rPr lang="en-US" sz="2400" dirty="0"/>
              <a:t>Track adoption and usage of Lightning Experience.</a:t>
            </a:r>
          </a:p>
        </p:txBody>
      </p:sp>
      <p:sp>
        <p:nvSpPr>
          <p:cNvPr id="6" name="Title 5">
            <a:extLst>
              <a:ext uri="{FF2B5EF4-FFF2-40B4-BE49-F238E27FC236}">
                <a16:creationId xmlns:a16="http://schemas.microsoft.com/office/drawing/2014/main" id="{F56D0C3D-E2B9-9344-BA70-6F4426B15382}"/>
              </a:ext>
            </a:extLst>
          </p:cNvPr>
          <p:cNvSpPr>
            <a:spLocks noGrp="1"/>
          </p:cNvSpPr>
          <p:nvPr>
            <p:ph type="title"/>
          </p:nvPr>
        </p:nvSpPr>
        <p:spPr/>
        <p:txBody>
          <a:bodyPr/>
          <a:lstStyle/>
          <a:p>
            <a:r>
              <a:rPr lang="en-GB" sz="3200" dirty="0"/>
              <a:t>Get Insight into User Activities with the Lightning Usage App</a:t>
            </a:r>
          </a:p>
        </p:txBody>
      </p:sp>
    </p:spTree>
    <p:extLst>
      <p:ext uri="{BB962C8B-B14F-4D97-AF65-F5344CB8AC3E}">
        <p14:creationId xmlns:p14="http://schemas.microsoft.com/office/powerpoint/2010/main" val="178371779"/>
      </p:ext>
    </p:extLst>
  </p:cSld>
  <p:clrMapOvr>
    <a:masterClrMapping/>
  </p:clrMapOvr>
  <p:transition>
    <p:fade/>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2E2409AB-8B63-B64B-BBCC-3865C911254C}"/>
              </a:ext>
            </a:extLst>
          </p:cNvPr>
          <p:cNvPicPr>
            <a:picLocks noGrp="1" noChangeAspect="1"/>
          </p:cNvPicPr>
          <p:nvPr>
            <p:ph sz="quarter" idx="11"/>
          </p:nvPr>
        </p:nvPicPr>
        <p:blipFill>
          <a:blip r:embed="rId3"/>
          <a:stretch>
            <a:fillRect/>
          </a:stretch>
        </p:blipFill>
        <p:spPr>
          <a:xfrm>
            <a:off x="2555128" y="2038032"/>
            <a:ext cx="7078696" cy="3981767"/>
          </a:xfrm>
        </p:spPr>
      </p:pic>
      <p:sp>
        <p:nvSpPr>
          <p:cNvPr id="8" name="Text Placeholder 7">
            <a:extLst>
              <a:ext uri="{FF2B5EF4-FFF2-40B4-BE49-F238E27FC236}">
                <a16:creationId xmlns:a16="http://schemas.microsoft.com/office/drawing/2014/main" id="{EA265F88-DCB4-3C4F-8C9E-32D9EC6E90C0}"/>
              </a:ext>
            </a:extLst>
          </p:cNvPr>
          <p:cNvSpPr>
            <a:spLocks noGrp="1"/>
          </p:cNvSpPr>
          <p:nvPr>
            <p:ph type="body" sz="quarter" idx="16"/>
          </p:nvPr>
        </p:nvSpPr>
        <p:spPr/>
        <p:txBody>
          <a:bodyPr/>
          <a:lstStyle/>
          <a:p>
            <a:r>
              <a:rPr lang="en-US" dirty="0"/>
              <a:t>We've also made it possible to override calculated colors, so your themes can reflect the exact colors of your brand.</a:t>
            </a:r>
          </a:p>
        </p:txBody>
      </p:sp>
      <p:sp>
        <p:nvSpPr>
          <p:cNvPr id="6" name="Title 5">
            <a:extLst>
              <a:ext uri="{FF2B5EF4-FFF2-40B4-BE49-F238E27FC236}">
                <a16:creationId xmlns:a16="http://schemas.microsoft.com/office/drawing/2014/main" id="{F56D0C3D-E2B9-9344-BA70-6F4426B15382}"/>
              </a:ext>
            </a:extLst>
          </p:cNvPr>
          <p:cNvSpPr>
            <a:spLocks noGrp="1"/>
          </p:cNvSpPr>
          <p:nvPr>
            <p:ph type="title"/>
          </p:nvPr>
        </p:nvSpPr>
        <p:spPr/>
        <p:txBody>
          <a:bodyPr/>
          <a:lstStyle/>
          <a:p>
            <a:r>
              <a:rPr lang="en-GB" sz="3200" dirty="0"/>
              <a:t>Customize Your Theme with Image Cropping</a:t>
            </a:r>
          </a:p>
        </p:txBody>
      </p:sp>
      <p:sp>
        <p:nvSpPr>
          <p:cNvPr id="5" name="Shape 1195">
            <a:extLst>
              <a:ext uri="{FF2B5EF4-FFF2-40B4-BE49-F238E27FC236}">
                <a16:creationId xmlns:a16="http://schemas.microsoft.com/office/drawing/2014/main" id="{4477DE75-10EE-384C-BBC3-39DFFBB56D71}"/>
              </a:ext>
            </a:extLst>
          </p:cNvPr>
          <p:cNvSpPr/>
          <p:nvPr/>
        </p:nvSpPr>
        <p:spPr>
          <a:xfrm>
            <a:off x="1434028" y="3604740"/>
            <a:ext cx="2242200" cy="1439700"/>
          </a:xfrm>
          <a:prstGeom prst="wedgeRoundRectCallout">
            <a:avLst>
              <a:gd name="adj1" fmla="val 66674"/>
              <a:gd name="adj2" fmla="val -29339"/>
              <a:gd name="adj3" fmla="val 0"/>
            </a:avLst>
          </a:prstGeom>
          <a:solidFill>
            <a:srgbClr val="FFFFFF"/>
          </a:solidFill>
          <a:ln w="28575" cap="flat" cmpd="sng">
            <a:solidFill>
              <a:srgbClr val="7C868D"/>
            </a:solidFill>
            <a:prstDash val="solid"/>
            <a:round/>
            <a:headEnd type="none" w="sm" len="sm"/>
            <a:tailEnd type="none" w="sm" len="sm"/>
          </a:ln>
        </p:spPr>
        <p:txBody>
          <a:bodyPr spcFirstLastPara="1" wrap="square" lIns="91375" tIns="91375" rIns="91375" bIns="91375" anchor="ctr" anchorCtr="0">
            <a:noAutofit/>
          </a:bodyPr>
          <a:lstStyle/>
          <a:p>
            <a:pPr lvl="0" algn="ctr"/>
            <a:r>
              <a:rPr lang="en-US" sz="1200" dirty="0">
                <a:solidFill>
                  <a:srgbClr val="7C868D"/>
                </a:solidFill>
              </a:rPr>
              <a:t>Now, when uploading images, it's easy to crop the image as needed so you no longer need to upload an exact image resolution. </a:t>
            </a:r>
            <a:endParaRPr sz="1200" dirty="0"/>
          </a:p>
        </p:txBody>
      </p:sp>
    </p:spTree>
    <p:extLst>
      <p:ext uri="{BB962C8B-B14F-4D97-AF65-F5344CB8AC3E}">
        <p14:creationId xmlns:p14="http://schemas.microsoft.com/office/powerpoint/2010/main" val="260906205"/>
      </p:ext>
    </p:extLst>
  </p:cSld>
  <p:clrMapOvr>
    <a:masterClrMapping/>
  </p:clrMapOvr>
  <p:transition>
    <p:fade/>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29CAF01-6BF2-AE48-97C3-992A0D68EC45}"/>
              </a:ext>
            </a:extLst>
          </p:cNvPr>
          <p:cNvSpPr>
            <a:spLocks noGrp="1"/>
          </p:cNvSpPr>
          <p:nvPr>
            <p:ph type="ctrTitle"/>
          </p:nvPr>
        </p:nvSpPr>
        <p:spPr/>
        <p:txBody>
          <a:bodyPr/>
          <a:lstStyle/>
          <a:p>
            <a:r>
              <a:rPr lang="en-US" dirty="0"/>
              <a:t>Lightning Flow</a:t>
            </a:r>
          </a:p>
        </p:txBody>
      </p:sp>
      <p:sp>
        <p:nvSpPr>
          <p:cNvPr id="6" name="Text Placeholder 5">
            <a:extLst>
              <a:ext uri="{FF2B5EF4-FFF2-40B4-BE49-F238E27FC236}">
                <a16:creationId xmlns:a16="http://schemas.microsoft.com/office/drawing/2014/main" id="{6FF8E4B5-505F-214F-B80A-F9E0CDB524BC}"/>
              </a:ext>
            </a:extLst>
          </p:cNvPr>
          <p:cNvSpPr>
            <a:spLocks noGrp="1"/>
          </p:cNvSpPr>
          <p:nvPr>
            <p:ph type="body" idx="11"/>
          </p:nvPr>
        </p:nvSpPr>
        <p:spPr/>
        <p:txBody>
          <a:bodyPr/>
          <a:lstStyle/>
          <a:p>
            <a:r>
              <a:rPr lang="en-US" dirty="0">
                <a:hlinkClick r:id="rId3"/>
              </a:rPr>
              <a:t>https://releasenotes.docs.salesforce.com/en-us/summer18/release-notes/rn_forcecom_flow.htm</a:t>
            </a:r>
            <a:endParaRPr lang="en-US" dirty="0"/>
          </a:p>
          <a:p>
            <a:endParaRPr lang="en-US" dirty="0"/>
          </a:p>
        </p:txBody>
      </p:sp>
    </p:spTree>
    <p:extLst>
      <p:ext uri="{BB962C8B-B14F-4D97-AF65-F5344CB8AC3E}">
        <p14:creationId xmlns:p14="http://schemas.microsoft.com/office/powerpoint/2010/main" val="2721698176"/>
      </p:ext>
    </p:extLst>
  </p:cSld>
  <p:clrMapOvr>
    <a:masterClrMapping/>
  </p:clrMapOvr>
  <p:transition>
    <p:fade/>
  </p:transition>
</p:sld>
</file>

<file path=ppt/theme/theme1.xml><?xml version="1.0" encoding="utf-8"?>
<a:theme xmlns:a="http://schemas.openxmlformats.org/drawingml/2006/main" name="Salesforce PPT Template - 2018 ">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Salesforce">
      <a:majorFont>
        <a:latin typeface="Salesforce Sans"/>
        <a:ea typeface=""/>
        <a:cs typeface=""/>
      </a:majorFont>
      <a:minorFont>
        <a:latin typeface="Salesforce Sans"/>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scene3d>
          <a:camera prst="orthographicFront"/>
          <a:lightRig rig="contrasting" dir="t">
            <a:rot lat="0" lon="0" rev="2400000"/>
          </a:lightRig>
        </a:scene3d>
        <a:sp3d prstMaterial="powder">
          <a:bevelB w="0" h="0"/>
        </a:sp3d>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dirty="0" smtClean="0">
            <a:latin typeface="Salesforce Sans"/>
            <a:cs typeface="Salesforce Sans"/>
          </a:defRPr>
        </a:defPPr>
      </a:lstStyle>
      <a:style>
        <a:lnRef idx="2">
          <a:schemeClr val="accent1">
            <a:shade val="50000"/>
          </a:schemeClr>
        </a:lnRef>
        <a:fillRef idx="1">
          <a:schemeClr val="accent1"/>
        </a:fillRef>
        <a:effectRef idx="0">
          <a:schemeClr val="accent1"/>
        </a:effectRef>
        <a:fontRef idx="minor">
          <a:schemeClr val="lt1"/>
        </a:fontRef>
      </a:style>
    </a:spDef>
    <a:lnDef>
      <a:spPr>
        <a:ln w="9525" cmpd="sng">
          <a:solidFill>
            <a:schemeClr val="bg2"/>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spcBef>
            <a:spcPts val="300"/>
          </a:spcBef>
          <a:spcAft>
            <a:spcPts val="600"/>
          </a:spcAft>
          <a:defRPr sz="2000" smtClean="0">
            <a:solidFill>
              <a:schemeClr val="accent2"/>
            </a:solidFill>
            <a:latin typeface="Salesforce Sans"/>
            <a:cs typeface="Salesforce Sans"/>
          </a:defRPr>
        </a:defPPr>
      </a:lstStyle>
    </a:txDef>
  </a:objectDefaults>
  <a:extraClrSchemeLst/>
</a:theme>
</file>

<file path=ppt/theme/theme2.xml><?xml version="1.0" encoding="utf-8"?>
<a:theme xmlns:a="http://schemas.openxmlformats.org/drawingml/2006/main" name="Office Theme">
  <a:themeElements>
    <a:clrScheme name="Salesforce 2014 Interim">
      <a:dk1>
        <a:srgbClr val="262626"/>
      </a:dk1>
      <a:lt1>
        <a:srgbClr val="FFFFFF"/>
      </a:lt1>
      <a:dk2>
        <a:srgbClr val="003C4D"/>
      </a:dk2>
      <a:lt2>
        <a:srgbClr val="D9E0E2"/>
      </a:lt2>
      <a:accent1>
        <a:srgbClr val="00A1E0"/>
      </a:accent1>
      <a:accent2>
        <a:srgbClr val="7C868D"/>
      </a:accent2>
      <a:accent3>
        <a:srgbClr val="008675"/>
      </a:accent3>
      <a:accent4>
        <a:srgbClr val="5C068C"/>
      </a:accent4>
      <a:accent5>
        <a:srgbClr val="E98300"/>
      </a:accent5>
      <a:accent6>
        <a:srgbClr val="F1C300"/>
      </a:accent6>
      <a:hlink>
        <a:srgbClr val="0075A4"/>
      </a:hlink>
      <a:folHlink>
        <a:srgbClr val="943092"/>
      </a:folHlink>
    </a:clrScheme>
    <a:fontScheme name="Salesforce_2014">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Salesforce 2014 Interim">
      <a:dk1>
        <a:srgbClr val="262626"/>
      </a:dk1>
      <a:lt1>
        <a:srgbClr val="FFFFFF"/>
      </a:lt1>
      <a:dk2>
        <a:srgbClr val="003C4D"/>
      </a:dk2>
      <a:lt2>
        <a:srgbClr val="D9E0E2"/>
      </a:lt2>
      <a:accent1>
        <a:srgbClr val="00A1E0"/>
      </a:accent1>
      <a:accent2>
        <a:srgbClr val="7C868D"/>
      </a:accent2>
      <a:accent3>
        <a:srgbClr val="008675"/>
      </a:accent3>
      <a:accent4>
        <a:srgbClr val="5C068C"/>
      </a:accent4>
      <a:accent5>
        <a:srgbClr val="E98300"/>
      </a:accent5>
      <a:accent6>
        <a:srgbClr val="F1C300"/>
      </a:accent6>
      <a:hlink>
        <a:srgbClr val="0075A4"/>
      </a:hlink>
      <a:folHlink>
        <a:srgbClr val="943092"/>
      </a:folHlink>
    </a:clrScheme>
    <a:fontScheme name="Salesforce 2014 Interim">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123968</TotalTime>
  <Words>7973</Words>
  <Application>Microsoft Macintosh PowerPoint</Application>
  <PresentationFormat>Custom</PresentationFormat>
  <Paragraphs>960</Paragraphs>
  <Slides>105</Slides>
  <Notes>95</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105</vt:i4>
      </vt:variant>
    </vt:vector>
  </HeadingPairs>
  <TitlesOfParts>
    <vt:vector size="116" baseType="lpstr">
      <vt:lpstr>ＭＳ Ｐゴシック</vt:lpstr>
      <vt:lpstr>Arial</vt:lpstr>
      <vt:lpstr>Calibri</vt:lpstr>
      <vt:lpstr>Gill Sans</vt:lpstr>
      <vt:lpstr>Proxima Nova</vt:lpstr>
      <vt:lpstr>Salesforce Sans</vt:lpstr>
      <vt:lpstr>Salesforce Sans Light</vt:lpstr>
      <vt:lpstr>Source Sans Pro</vt:lpstr>
      <vt:lpstr>VAG Rounded Std Light</vt:lpstr>
      <vt:lpstr>Wingdings</vt:lpstr>
      <vt:lpstr>Salesforce PPT Template - 2018 </vt:lpstr>
      <vt:lpstr>Release Overview Deck</vt:lpstr>
      <vt:lpstr>Forward-Looking Statement</vt:lpstr>
      <vt:lpstr>Now in Lightning .. </vt:lpstr>
      <vt:lpstr>Overall user productivity</vt:lpstr>
      <vt:lpstr>Lightning Report Builder</vt:lpstr>
      <vt:lpstr>Lightning Report Builder is now Generally Available</vt:lpstr>
      <vt:lpstr>Group Reports by Customized Date Granularity</vt:lpstr>
      <vt:lpstr>More options for date ranges .. </vt:lpstr>
      <vt:lpstr>Filter Field History Reports by Old and New Values</vt:lpstr>
      <vt:lpstr>Get Improved Performance with Enhanced Run Page (Beta)</vt:lpstr>
      <vt:lpstr>Export Reports - Formatted Excel option</vt:lpstr>
      <vt:lpstr>Joined Reports Beta</vt:lpstr>
      <vt:lpstr>Subfolders are Generally Available</vt:lpstr>
      <vt:lpstr>Dashboards</vt:lpstr>
      <vt:lpstr>Lightning Dashboard Tables - Summary Format</vt:lpstr>
      <vt:lpstr>Dashboards Enhancements</vt:lpstr>
      <vt:lpstr>Add Dashboard Subscriptions in Lightning Experience</vt:lpstr>
      <vt:lpstr>Personalized Navigation</vt:lpstr>
      <vt:lpstr>Personalize the Navigation Bar in Less Time</vt:lpstr>
      <vt:lpstr>Search</vt:lpstr>
      <vt:lpstr>Search Enhancements</vt:lpstr>
      <vt:lpstr>Path &amp; Kanban</vt:lpstr>
      <vt:lpstr>Dependent Picklist Support on Path &amp; Kanban</vt:lpstr>
      <vt:lpstr>Other enhancements</vt:lpstr>
      <vt:lpstr>See Field Dependencies While Editing a Record Details Page</vt:lpstr>
      <vt:lpstr>Enhanced List View Filtering</vt:lpstr>
      <vt:lpstr>Perform Mass Quick Actions on More Objects</vt:lpstr>
      <vt:lpstr>Chatter &amp; Files</vt:lpstr>
      <vt:lpstr>Organize records with topics in Lightning Experience</vt:lpstr>
      <vt:lpstr>Manage Files Topics from the File Detail Page</vt:lpstr>
      <vt:lpstr>Link to Your Most Relevant Records from a Post or Comment</vt:lpstr>
      <vt:lpstr>Manage Library Membership from Files Home</vt:lpstr>
      <vt:lpstr>Cross-Community Streams in Chatter</vt:lpstr>
      <vt:lpstr>Show your Trailhead Badges in your Profile</vt:lpstr>
      <vt:lpstr>Mobile</vt:lpstr>
      <vt:lpstr>Full Content Push Notifications</vt:lpstr>
      <vt:lpstr>Other enhancements</vt:lpstr>
      <vt:lpstr>Sales Cloud</vt:lpstr>
      <vt:lpstr>Process Improvements for Sales Users</vt:lpstr>
      <vt:lpstr>Campaigns</vt:lpstr>
      <vt:lpstr>Send list emails right from campaign records</vt:lpstr>
      <vt:lpstr>...Or, pick and choose specific campaign members</vt:lpstr>
      <vt:lpstr>...Or, send a list email from list views scoped by campaign</vt:lpstr>
      <vt:lpstr>...Or, just auto-complete on the name of a Campaign</vt:lpstr>
      <vt:lpstr>List emails are logged to campaign activity timelines</vt:lpstr>
      <vt:lpstr>Control Who Can Access Campaign Members</vt:lpstr>
      <vt:lpstr>Add All Contacts from an Account to Campaigns</vt:lpstr>
      <vt:lpstr>Email Enhancements</vt:lpstr>
      <vt:lpstr>Manage email templates easily in Lightning Experience</vt:lpstr>
      <vt:lpstr>Boost the Effectiveness of Email Templates</vt:lpstr>
      <vt:lpstr>Simpler merge field syntax</vt:lpstr>
      <vt:lpstr>Product Schedules and  Schedule Forecasts</vt:lpstr>
      <vt:lpstr>Work with Product Schedules in Lightning Experience</vt:lpstr>
      <vt:lpstr>Establish, update, delete revenue &amp; quantity schedules on opportunities</vt:lpstr>
      <vt:lpstr>Schedule and Product Date Forecasts in Lightning Experience</vt:lpstr>
      <vt:lpstr>Sales Productivity</vt:lpstr>
      <vt:lpstr> Activity Timeline</vt:lpstr>
      <vt:lpstr>Uncover insights in Einstein Activity Capture-captured emails</vt:lpstr>
      <vt:lpstr>More Options in the Activity Timeline</vt:lpstr>
      <vt:lpstr>Tasks</vt:lpstr>
      <vt:lpstr>Custom Task list views</vt:lpstr>
      <vt:lpstr>Manage tasks the way you want</vt:lpstr>
      <vt:lpstr>Favourite a Task list view or a Task</vt:lpstr>
      <vt:lpstr>Efficiently create tasks for multiple users or a group.</vt:lpstr>
      <vt:lpstr>Create Predefined Subjects for Tasks and Events</vt:lpstr>
      <vt:lpstr>Calendar </vt:lpstr>
      <vt:lpstr>Drag and Drop Scheduling</vt:lpstr>
      <vt:lpstr>Enhance Your Calendar View in Lightning Experience</vt:lpstr>
      <vt:lpstr>Service Cloud</vt:lpstr>
      <vt:lpstr>Process Improvements and Productivity for Service Users</vt:lpstr>
      <vt:lpstr>Case Management</vt:lpstr>
      <vt:lpstr>Create Case Teams in Lightning Experience</vt:lpstr>
      <vt:lpstr>Productivity Enhancements now in Lightning .. </vt:lpstr>
      <vt:lpstr>Case Email Enhancements</vt:lpstr>
      <vt:lpstr>Increase agent productivity with all new case email enhancements. </vt:lpstr>
      <vt:lpstr>Save the Day with Private Email Drafts on Case</vt:lpstr>
      <vt:lpstr>Send email notifications for case changes</vt:lpstr>
      <vt:lpstr>Omni-Channel</vt:lpstr>
      <vt:lpstr>Omni-Channel Skills Based Routing</vt:lpstr>
      <vt:lpstr>Close cases faster by routing work to the most skilled agent</vt:lpstr>
      <vt:lpstr>Assign Skills to Agents</vt:lpstr>
      <vt:lpstr>Lightning Knowledge</vt:lpstr>
      <vt:lpstr>Lightning Knowledge Migration Tool (Beta)</vt:lpstr>
      <vt:lpstr>Follow the prompts and let the migration tool do the heavy lifting</vt:lpstr>
      <vt:lpstr>Smart Links in Lightning</vt:lpstr>
      <vt:lpstr>Submit for Translation</vt:lpstr>
      <vt:lpstr>Side-by-side viewing of translations and master articles</vt:lpstr>
      <vt:lpstr>Lightning Guided Engagement (Generally Available)</vt:lpstr>
      <vt:lpstr>Deliver smarter service with a guided agent experience </vt:lpstr>
      <vt:lpstr>Lightning Service Setup</vt:lpstr>
      <vt:lpstr>Reduce time to value with Lightning Service setup flows</vt:lpstr>
      <vt:lpstr>Service Cloud Mobile</vt:lpstr>
      <vt:lpstr>Service Cloud Mobile</vt:lpstr>
      <vt:lpstr>Einstein Bots</vt:lpstr>
      <vt:lpstr>Einstein Bots</vt:lpstr>
      <vt:lpstr>Customization &amp; Admin Productivity</vt:lpstr>
      <vt:lpstr>Get Insight into User Activities with the Lightning Usage App</vt:lpstr>
      <vt:lpstr>Customize Your Theme with Image Cropping</vt:lpstr>
      <vt:lpstr>Lightning Flow</vt:lpstr>
      <vt:lpstr>Debug your flows in Cloud Flow Designer</vt:lpstr>
      <vt:lpstr>Error messaging improvements</vt:lpstr>
      <vt:lpstr>Enhanced stage manipulation</vt:lpstr>
      <vt:lpstr>External Services Generally Available</vt:lpstr>
      <vt:lpstr>Integrate with an external service without writing an Apex class </vt:lpstr>
      <vt:lpstr>PowerPoint Presentation</vt:lpstr>
    </vt:vector>
  </TitlesOfParts>
  <Manager>Aaron Rabideau</Manager>
  <Company>Salesforce</Company>
  <LinksUpToDate>false</LinksUpToDate>
  <SharedDoc>false</SharedDoc>
  <HyperlinkBase/>
  <HyperlinksChanged>false</HyperlinksChanged>
  <AppVersion>16.0012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Salesforce  - Corporate Presentation Template</dc:title>
  <dc:subject/>
  <dc:creator>Salesforce</dc:creator>
  <cp:keywords/>
  <dc:description/>
  <cp:lastModifiedBy>Microsoft Office User</cp:lastModifiedBy>
  <cp:revision>4985</cp:revision>
  <cp:lastPrinted>2017-11-20T01:26:19Z</cp:lastPrinted>
  <dcterms:created xsi:type="dcterms:W3CDTF">2014-09-29T18:28:17Z</dcterms:created>
  <dcterms:modified xsi:type="dcterms:W3CDTF">2018-05-14T05:40:50Z</dcterms:modified>
  <cp:category/>
</cp:coreProperties>
</file>